
<file path=[Content_Types].xml><?xml version="1.0" encoding="utf-8"?>
<Types xmlns="http://schemas.openxmlformats.org/package/2006/content-types">
  <Override PartName="/ppt/slides/slide47.xml" ContentType="application/vnd.openxmlformats-officedocument.presentationml.slide+xml"/>
  <Override PartName="/ppt/slides/slide58.xml" ContentType="application/vnd.openxmlformats-officedocument.presentationml.slide+xml"/>
  <Override PartName="/ppt/slides/slide94.xml" ContentType="application/vnd.openxmlformats-officedocument.presentationml.slide+xml"/>
  <Override PartName="/ppt/slides/slide142.xml" ContentType="application/vnd.openxmlformats-officedocument.presentationml.slide+xml"/>
  <Override PartName="/ppt/notesSlides/notesSlide2.xml" ContentType="application/vnd.openxmlformats-officedocument.presentationml.notesSlide+xml"/>
  <Override PartName="/ppt/slides/slide36.xml" ContentType="application/vnd.openxmlformats-officedocument.presentationml.slide+xml"/>
  <Override PartName="/ppt/slides/slide83.xml" ContentType="application/vnd.openxmlformats-officedocument.presentationml.slide+xml"/>
  <Override PartName="/ppt/slides/slide120.xml" ContentType="application/vnd.openxmlformats-officedocument.presentationml.slide+xml"/>
  <Override PartName="/ppt/slides/slide131.xml" ContentType="application/vnd.openxmlformats-officedocument.presentationml.slide+xml"/>
  <Override PartName="/ppt/slides/slide25.xml" ContentType="application/vnd.openxmlformats-officedocument.presentationml.slide+xml"/>
  <Override PartName="/ppt/slides/slide43.xml" ContentType="application/vnd.openxmlformats-officedocument.presentationml.slide+xml"/>
  <Override PartName="/ppt/slides/slide72.xml" ContentType="application/vnd.openxmlformats-officedocument.presentationml.slide+xml"/>
  <Override PartName="/ppt/slides/slide90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Default Extension="xml" ContentType="application/xml"/>
  <Override PartName="/ppt/slides/slide14.xml" ContentType="application/vnd.openxmlformats-officedocument.presentationml.slide+xml"/>
  <Override PartName="/ppt/slides/slide32.xml" ContentType="application/vnd.openxmlformats-officedocument.presentationml.slide+xml"/>
  <Override PartName="/ppt/slides/slide50.xml" ContentType="application/vnd.openxmlformats-officedocument.presentationml.slide+xml"/>
  <Override PartName="/ppt/slides/slide61.xml" ContentType="application/vnd.openxmlformats-officedocument.presentationml.slide+xml"/>
  <Override PartName="/ppt/notesMasters/notesMaster1.xml" ContentType="application/vnd.openxmlformats-officedocument.presentationml.notesMaster+xml"/>
  <Override PartName="/ppt/slides/slide10.xml" ContentType="application/vnd.openxmlformats-officedocument.presentationml.slide+xml"/>
  <Override PartName="/ppt/slides/slide21.xml" ContentType="application/vnd.openxmlformats-officedocument.presentationml.slide+xml"/>
  <Override PartName="/ppt/tableStyles.xml" ContentType="application/vnd.openxmlformats-officedocument.presentationml.tableStyles+xml"/>
  <Override PartName="/ppt/slides/slide129.xml" ContentType="application/vnd.openxmlformats-officedocument.presentationml.slide+xml"/>
  <Override PartName="/ppt/slides/slide147.xml" ContentType="application/vnd.openxmlformats-officedocument.presentationml.slide+xml"/>
  <Override PartName="/ppt/slides/slide158.xml" ContentType="application/vnd.openxmlformats-officedocument.presentationml.slide+xml"/>
  <Override PartName="/ppt/notesSlides/notesSlide12.xml" ContentType="application/vnd.openxmlformats-officedocument.presentationml.notesSlide+xml"/>
  <Override PartName="/ppt/slides/slide99.xml" ContentType="application/vnd.openxmlformats-officedocument.presentationml.slide+xml"/>
  <Override PartName="/ppt/slides/slide118.xml" ContentType="application/vnd.openxmlformats-officedocument.presentationml.slide+xml"/>
  <Override PartName="/ppt/slides/slide136.xml" ContentType="application/vnd.openxmlformats-officedocument.presentationml.slide+xml"/>
  <Override PartName="/ppt/notesSlides/notesSlide7.xml" ContentType="application/vnd.openxmlformats-officedocument.presentationml.notesSlide+xml"/>
  <Override PartName="/ppt/slides/slide9.xml" ContentType="application/vnd.openxmlformats-officedocument.presentationml.slide+xml"/>
  <Override PartName="/ppt/slides/slide59.xml" ContentType="application/vnd.openxmlformats-officedocument.presentationml.slide+xml"/>
  <Override PartName="/ppt/slides/slide77.xml" ContentType="application/vnd.openxmlformats-officedocument.presentationml.slide+xml"/>
  <Override PartName="/ppt/slides/slide88.xml" ContentType="application/vnd.openxmlformats-officedocument.presentationml.slide+xml"/>
  <Override PartName="/ppt/slides/slide107.xml" ContentType="application/vnd.openxmlformats-officedocument.presentationml.slide+xml"/>
  <Override PartName="/ppt/slides/slide125.xml" ContentType="application/vnd.openxmlformats-officedocument.presentationml.slide+xml"/>
  <Override PartName="/ppt/slides/slide143.xml" ContentType="application/vnd.openxmlformats-officedocument.presentationml.slide+xml"/>
  <Override PartName="/ppt/slides/slide154.xml" ContentType="application/vnd.openxmlformats-officedocument.presentationml.slide+xml"/>
  <Override PartName="/ppt/viewProps.xml" ContentType="application/vnd.openxmlformats-officedocument.presentationml.viewProp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48.xml" ContentType="application/vnd.openxmlformats-officedocument.presentationml.slide+xml"/>
  <Override PartName="/ppt/slides/slide66.xml" ContentType="application/vnd.openxmlformats-officedocument.presentationml.slide+xml"/>
  <Override PartName="/ppt/slides/slide95.xml" ContentType="application/vnd.openxmlformats-officedocument.presentationml.slide+xml"/>
  <Override PartName="/ppt/slides/slide103.xml" ContentType="application/vnd.openxmlformats-officedocument.presentationml.slide+xml"/>
  <Override PartName="/ppt/slides/slide114.xml" ContentType="application/vnd.openxmlformats-officedocument.presentationml.slide+xml"/>
  <Override PartName="/ppt/slides/slide132.xml" ContentType="application/vnd.openxmlformats-officedocument.presentationml.slide+xml"/>
  <Override PartName="/ppt/slides/slide150.xml" ContentType="application/vnd.openxmlformats-officedocument.presentationml.slide+xml"/>
  <Override PartName="/ppt/slideLayouts/slideLayout7.xml" ContentType="application/vnd.openxmlformats-officedocument.presentationml.slideLayout+xml"/>
  <Default Extension="bin" ContentType="application/vnd.openxmlformats-officedocument.oleObject"/>
  <Override PartName="/ppt/notesSlides/notesSlide3.xml" ContentType="application/vnd.openxmlformats-officedocument.presentationml.notesSlide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slides/slide55.xml" ContentType="application/vnd.openxmlformats-officedocument.presentationml.slide+xml"/>
  <Override PartName="/ppt/slides/slide73.xml" ContentType="application/vnd.openxmlformats-officedocument.presentationml.slide+xml"/>
  <Override PartName="/ppt/slides/slide84.xml" ContentType="application/vnd.openxmlformats-officedocument.presentationml.slide+xml"/>
  <Override PartName="/ppt/slides/slide121.xml" ContentType="application/vnd.openxmlformats-officedocument.presentationml.slide+xml"/>
  <Override PartName="/ppt/presProps.xml" ContentType="application/vnd.openxmlformats-officedocument.presentationml.presProps+xml"/>
  <Override PartName="/ppt/theme/theme2.xml" ContentType="application/vnd.openxmlformats-officedocument.theme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33.xml" ContentType="application/vnd.openxmlformats-officedocument.presentationml.slide+xml"/>
  <Override PartName="/ppt/slides/slide44.xml" ContentType="application/vnd.openxmlformats-officedocument.presentationml.slide+xml"/>
  <Override PartName="/ppt/slides/slide62.xml" ContentType="application/vnd.openxmlformats-officedocument.presentationml.slide+xml"/>
  <Override PartName="/ppt/slides/slide80.xml" ContentType="application/vnd.openxmlformats-officedocument.presentationml.slide+xml"/>
  <Override PartName="/ppt/slides/slide91.xml" ContentType="application/vnd.openxmlformats-officedocument.presentationml.slide+xml"/>
  <Override PartName="/ppt/slides/slide110.xml" ContentType="application/vnd.openxmlformats-officedocument.presentationml.slide+xml"/>
  <Override PartName="/ppt/slideLayouts/slideLayout3.xml" ContentType="application/vnd.openxmlformats-officedocument.presentationml.slideLayout+xml"/>
  <Default Extension="emf" ContentType="image/x-emf"/>
  <Override PartName="/ppt/presentation.xml" ContentType="application/vnd.openxmlformats-officedocument.presentationml.presentation.main+xml"/>
  <Override PartName="/ppt/slides/slide22.xml" ContentType="application/vnd.openxmlformats-officedocument.presentationml.slide+xml"/>
  <Override PartName="/ppt/slides/slide51.xml" ContentType="application/vnd.openxmlformats-officedocument.presentationml.slide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40.xml" ContentType="application/vnd.openxmlformats-officedocument.presentationml.slide+xml"/>
  <Override PartName="/ppt/slides/slide159.xml" ContentType="application/vnd.openxmlformats-officedocument.presentationml.slide+xml"/>
  <Override PartName="/ppt/notesSlides/notesSlide13.xml" ContentType="application/vnd.openxmlformats-officedocument.presentationml.notesSlide+xml"/>
  <Override PartName="/ppt/slides/slide119.xml" ContentType="application/vnd.openxmlformats-officedocument.presentationml.slide+xml"/>
  <Override PartName="/ppt/slides/slide148.xml" ContentType="application/vnd.openxmlformats-officedocument.presentationml.slide+xml"/>
  <Override PartName="/ppt/slideLayouts/slideLayout10.xml" ContentType="application/vnd.openxmlformats-officedocument.presentationml.slideLayout+xml"/>
  <Default Extension="vml" ContentType="application/vnd.openxmlformats-officedocument.vmlDrawing"/>
  <Override PartName="/ppt/notesSlides/notesSlide8.xml" ContentType="application/vnd.openxmlformats-officedocument.presentationml.notesSlide+xml"/>
  <Override PartName="/ppt/slides/slide89.xml" ContentType="application/vnd.openxmlformats-officedocument.presentationml.slide+xml"/>
  <Override PartName="/ppt/slides/slide108.xml" ContentType="application/vnd.openxmlformats-officedocument.presentationml.slide+xml"/>
  <Override PartName="/ppt/slides/slide126.xml" ContentType="application/vnd.openxmlformats-officedocument.presentationml.slide+xml"/>
  <Override PartName="/ppt/slides/slide137.xml" ContentType="application/vnd.openxmlformats-officedocument.presentationml.slide+xml"/>
  <Override PartName="/ppt/slides/slide155.xml" ContentType="application/vnd.openxmlformats-officedocument.presentationml.slide+xml"/>
  <Override PartName="/ppt/slides/slide49.xml" ContentType="application/vnd.openxmlformats-officedocument.presentationml.slide+xml"/>
  <Override PartName="/ppt/slides/slide78.xml" ContentType="application/vnd.openxmlformats-officedocument.presentationml.slide+xml"/>
  <Override PartName="/ppt/slides/slide96.xml" ContentType="application/vnd.openxmlformats-officedocument.presentationml.slide+xml"/>
  <Override PartName="/ppt/slides/slide115.xml" ContentType="application/vnd.openxmlformats-officedocument.presentationml.slide+xml"/>
  <Override PartName="/ppt/slides/slide144.xml" ContentType="application/vnd.openxmlformats-officedocument.presentationml.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s/slide38.xml" ContentType="application/vnd.openxmlformats-officedocument.presentationml.slide+xml"/>
  <Override PartName="/ppt/slides/slide56.xml" ContentType="application/vnd.openxmlformats-officedocument.presentationml.slide+xml"/>
  <Override PartName="/ppt/slides/slide67.xml" ContentType="application/vnd.openxmlformats-officedocument.presentationml.slide+xml"/>
  <Override PartName="/ppt/slides/slide85.xml" ContentType="application/vnd.openxmlformats-officedocument.presentationml.slide+xml"/>
  <Override PartName="/ppt/slides/slide104.xml" ContentType="application/vnd.openxmlformats-officedocument.presentationml.slide+xml"/>
  <Override PartName="/ppt/slides/slide122.xml" ContentType="application/vnd.openxmlformats-officedocument.presentationml.slide+xml"/>
  <Override PartName="/ppt/slides/slide133.xml" ContentType="application/vnd.openxmlformats-officedocument.presentationml.slide+xml"/>
  <Override PartName="/ppt/slides/slide151.xml" ContentType="application/vnd.openxmlformats-officedocument.presentationml.slide+xml"/>
  <Override PartName="/ppt/slideLayouts/slideLayout8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27.xml" ContentType="application/vnd.openxmlformats-officedocument.presentationml.slide+xml"/>
  <Override PartName="/ppt/slides/slide45.xml" ContentType="application/vnd.openxmlformats-officedocument.presentationml.slide+xml"/>
  <Override PartName="/ppt/slides/slide74.xml" ContentType="application/vnd.openxmlformats-officedocument.presentationml.slide+xml"/>
  <Override PartName="/ppt/slides/slide92.xml" ContentType="application/vnd.openxmlformats-officedocument.presentationml.slide+xml"/>
  <Override PartName="/ppt/slides/slide111.xml" ContentType="application/vnd.openxmlformats-officedocument.presentationml.slide+xml"/>
  <Override PartName="/ppt/slides/slide140.xml" ContentType="application/vnd.openxmlformats-officedocument.presentationml.slide+xml"/>
  <Override PartName="/ppt/slideLayouts/slideLayout4.xml" ContentType="application/vnd.openxmlformats-officedocument.presentationml.slideLayout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34.xml" ContentType="application/vnd.openxmlformats-officedocument.presentationml.slide+xml"/>
  <Override PartName="/ppt/slides/slide52.xml" ContentType="application/vnd.openxmlformats-officedocument.presentationml.slide+xml"/>
  <Override PartName="/ppt/slides/slide63.xml" ContentType="application/vnd.openxmlformats-officedocument.presentationml.slide+xml"/>
  <Override PartName="/ppt/slides/slide81.xml" ContentType="application/vnd.openxmlformats-officedocument.presentationml.slide+xml"/>
  <Override PartName="/ppt/slides/slide100.xml" ContentType="application/vnd.openxmlformats-officedocument.presentationml.slide+xml"/>
  <Default Extension="wmf" ContentType="image/x-wmf"/>
  <Default Extension="rels" ContentType="application/vnd.openxmlformats-package.relationships+xml"/>
  <Override PartName="/ppt/slides/slide23.xml" ContentType="application/vnd.openxmlformats-officedocument.presentationml.slide+xml"/>
  <Override PartName="/ppt/slides/slide41.xml" ContentType="application/vnd.openxmlformats-officedocument.presentationml.slide+xml"/>
  <Override PartName="/ppt/slides/slide70.xml" ContentType="application/vnd.openxmlformats-officedocument.presentationml.slide+xml"/>
  <Override PartName="/ppt/slides/slide12.xml" ContentType="application/vnd.openxmlformats-officedocument.presentationml.slide+xml"/>
  <Override PartName="/ppt/slides/slide30.xml" ContentType="application/vnd.openxmlformats-officedocument.presentationml.slide+xml"/>
  <Override PartName="/ppt/slides/slide149.xml" ContentType="application/vnd.openxmlformats-officedocument.presentationml.slide+xml"/>
  <Override PartName="/ppt/slideLayouts/slideLayout11.xml" ContentType="application/vnd.openxmlformats-officedocument.presentationml.slideLayout+xml"/>
  <Override PartName="/ppt/notesSlides/notesSlide14.xml" ContentType="application/vnd.openxmlformats-officedocument.presentationml.notesSlide+xml"/>
  <Override PartName="/ppt/slides/slide138.xml" ContentType="application/vnd.openxmlformats-officedocument.presentationml.slide+xml"/>
  <Override PartName="/ppt/notesSlides/notesSlide9.xml" ContentType="application/vnd.openxmlformats-officedocument.presentationml.notesSlide+xml"/>
  <Override PartName="/ppt/slides/slide79.xml" ContentType="application/vnd.openxmlformats-officedocument.presentationml.slide+xml"/>
  <Override PartName="/ppt/slides/slide109.xml" ContentType="application/vnd.openxmlformats-officedocument.presentationml.slide+xml"/>
  <Override PartName="/ppt/slides/slide127.xml" ContentType="application/vnd.openxmlformats-officedocument.presentationml.slide+xml"/>
  <Override PartName="/ppt/slides/slide145.xml" ContentType="application/vnd.openxmlformats-officedocument.presentationml.slide+xml"/>
  <Override PartName="/ppt/slides/slide156.xml" ContentType="application/vnd.openxmlformats-officedocument.presentationml.slide+xml"/>
  <Override PartName="/ppt/notesSlides/notesSlide10.xml" ContentType="application/vnd.openxmlformats-officedocument.presentationml.notesSlide+xml"/>
  <Override PartName="/ppt/slides/slide7.xml" ContentType="application/vnd.openxmlformats-officedocument.presentationml.slide+xml"/>
  <Override PartName="/ppt/slides/slide68.xml" ContentType="application/vnd.openxmlformats-officedocument.presentationml.slide+xml"/>
  <Override PartName="/ppt/slides/slide97.xml" ContentType="application/vnd.openxmlformats-officedocument.presentationml.slide+xml"/>
  <Override PartName="/ppt/slides/slide116.xml" ContentType="application/vnd.openxmlformats-officedocument.presentationml.slide+xml"/>
  <Override PartName="/ppt/slides/slide134.xml" ContentType="application/vnd.openxmlformats-officedocument.presentationml.slide+xml"/>
  <Override PartName="/ppt/slideLayouts/slideLayout9.xml" ContentType="application/vnd.openxmlformats-officedocument.presentationml.slideLayout+xml"/>
  <Override PartName="/ppt/notesSlides/notesSlide5.xml" ContentType="application/vnd.openxmlformats-officedocument.presentationml.notesSlide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s/slide57.xml" ContentType="application/vnd.openxmlformats-officedocument.presentationml.slide+xml"/>
  <Override PartName="/ppt/slides/slide75.xml" ContentType="application/vnd.openxmlformats-officedocument.presentationml.slide+xml"/>
  <Override PartName="/ppt/slides/slide86.xml" ContentType="application/vnd.openxmlformats-officedocument.presentationml.slide+xml"/>
  <Override PartName="/ppt/slides/slide105.xml" ContentType="application/vnd.openxmlformats-officedocument.presentationml.slide+xml"/>
  <Override PartName="/ppt/slides/slide123.xml" ContentType="application/vnd.openxmlformats-officedocument.presentationml.slide+xml"/>
  <Override PartName="/ppt/slides/slide141.xml" ContentType="application/vnd.openxmlformats-officedocument.presentationml.slide+xml"/>
  <Override PartName="/ppt/slides/slide152.xml" ContentType="application/vnd.openxmlformats-officedocument.presentationml.slide+xml"/>
  <Override PartName="/ppt/notesSlides/notesSlide1.xml" ContentType="application/vnd.openxmlformats-officedocument.presentationml.notes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46.xml" ContentType="application/vnd.openxmlformats-officedocument.presentationml.slide+xml"/>
  <Override PartName="/ppt/slides/slide64.xml" ContentType="application/vnd.openxmlformats-officedocument.presentationml.slide+xml"/>
  <Override PartName="/ppt/slides/slide93.xml" ContentType="application/vnd.openxmlformats-officedocument.presentationml.slide+xml"/>
  <Override PartName="/ppt/slides/slide101.xml" ContentType="application/vnd.openxmlformats-officedocument.presentationml.slide+xml"/>
  <Override PartName="/ppt/slides/slide112.xml" ContentType="application/vnd.openxmlformats-officedocument.presentationml.slide+xml"/>
  <Override PartName="/ppt/slides/slide130.xml" ContentType="application/vnd.openxmlformats-officedocument.presentationml.slide+xml"/>
  <Override PartName="/ppt/slideLayouts/slideLayout5.xml" ContentType="application/vnd.openxmlformats-officedocument.presentationml.slideLayout+xml"/>
  <Override PartName="/ppt/slides/slide24.xml" ContentType="application/vnd.openxmlformats-officedocument.presentationml.slide+xml"/>
  <Override PartName="/ppt/slides/slide35.xml" ContentType="application/vnd.openxmlformats-officedocument.presentationml.slide+xml"/>
  <Override PartName="/ppt/slides/slide53.xml" ContentType="application/vnd.openxmlformats-officedocument.presentationml.slide+xml"/>
  <Override PartName="/ppt/slides/slide71.xml" ContentType="application/vnd.openxmlformats-officedocument.presentationml.slide+xml"/>
  <Override PartName="/ppt/slides/slide82.xml" ContentType="application/vnd.openxmlformats-officedocument.presentationml.slide+xml"/>
  <Default Extension="jpeg" ContentType="image/jpeg"/>
  <Override PartName="/ppt/slides/slide13.xml" ContentType="application/vnd.openxmlformats-officedocument.presentationml.slide+xml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s/slide60.xml" ContentType="application/vnd.openxmlformats-officedocument.presentationml.slide+xml"/>
  <Override PartName="/ppt/slideLayouts/slideLayout1.xml" ContentType="application/vnd.openxmlformats-officedocument.presentationml.slideLayout+xml"/>
  <Default Extension="wav" ContentType="audio/wav"/>
  <Override PartName="/ppt/slides/slide20.xml" ContentType="application/vnd.openxmlformats-officedocument.presentationml.slide+xml"/>
  <Override PartName="/ppt/slides/slide139.xml" ContentType="application/vnd.openxmlformats-officedocument.presentationml.slide+xml"/>
  <Override PartName="/ppt/slides/slide157.xml" ContentType="application/vnd.openxmlformats-officedocument.presentationml.slide+xml"/>
  <Override PartName="/ppt/notesSlides/notesSlide11.xml" ContentType="application/vnd.openxmlformats-officedocument.presentationml.notesSlide+xml"/>
  <Override PartName="/ppt/slides/slide98.xml" ContentType="application/vnd.openxmlformats-officedocument.presentationml.slide+xml"/>
  <Override PartName="/ppt/slides/slide117.xml" ContentType="application/vnd.openxmlformats-officedocument.presentationml.slide+xml"/>
  <Override PartName="/ppt/slides/slide128.xml" ContentType="application/vnd.openxmlformats-officedocument.presentationml.slide+xml"/>
  <Override PartName="/ppt/slides/slide146.xml" ContentType="application/vnd.openxmlformats-officedocument.presentationml.slide+xml"/>
  <Override PartName="/ppt/notesSlides/notesSlide6.xml" ContentType="application/vnd.openxmlformats-officedocument.presentationml.notesSlide+xml"/>
  <Override PartName="/ppt/slides/slide8.xml" ContentType="application/vnd.openxmlformats-officedocument.presentationml.slide+xml"/>
  <Override PartName="/ppt/slides/slide69.xml" ContentType="application/vnd.openxmlformats-officedocument.presentationml.slide+xml"/>
  <Override PartName="/ppt/slides/slide87.xml" ContentType="application/vnd.openxmlformats-officedocument.presentationml.slide+xml"/>
  <Override PartName="/ppt/slides/slide106.xml" ContentType="application/vnd.openxmlformats-officedocument.presentationml.slide+xml"/>
  <Override PartName="/ppt/slides/slide124.xml" ContentType="application/vnd.openxmlformats-officedocument.presentationml.slide+xml"/>
  <Override PartName="/ppt/slides/slide135.xml" ContentType="application/vnd.openxmlformats-officedocument.presentationml.slide+xml"/>
  <Override PartName="/ppt/slides/slide153.xml" ContentType="application/vnd.openxmlformats-officedocument.presentationml.slide+xml"/>
  <Override PartName="/ppt/slides/slide29.xml" ContentType="application/vnd.openxmlformats-officedocument.presentationml.slide+xml"/>
  <Override PartName="/ppt/slides/slide76.xml" ContentType="application/vnd.openxmlformats-officedocument.presentationml.slide+xml"/>
  <Override PartName="/ppt/slides/slide113.xml" ContentType="application/vnd.openxmlformats-officedocument.presentationml.slide+xml"/>
  <Override PartName="/ppt/slides/slide160.xml" ContentType="application/vnd.openxmlformats-officedocument.presentationml.slide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54.xml" ContentType="application/vnd.openxmlformats-officedocument.presentationml.slide+xml"/>
  <Override PartName="/ppt/slides/slide65.xml" ContentType="application/vnd.openxmlformats-officedocument.presentationml.slide+xml"/>
  <Override PartName="/ppt/slides/slide102.xml" ContentType="application/vnd.openxmlformats-officedocument.presentationml.slide+xml"/>
  <Override PartName="/ppt/slideLayouts/slideLayout6.xml" ContentType="application/vnd.openxmlformats-officedocument.presentationml.slideLayout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49" r:id="rId1"/>
  </p:sldMasterIdLst>
  <p:notesMasterIdLst>
    <p:notesMasterId r:id="rId162"/>
  </p:notesMasterIdLst>
  <p:sldIdLst>
    <p:sldId id="256" r:id="rId2"/>
    <p:sldId id="315" r:id="rId3"/>
    <p:sldId id="331" r:id="rId4"/>
    <p:sldId id="258" r:id="rId5"/>
    <p:sldId id="316" r:id="rId6"/>
    <p:sldId id="259" r:id="rId7"/>
    <p:sldId id="359" r:id="rId8"/>
    <p:sldId id="329" r:id="rId9"/>
    <p:sldId id="338" r:id="rId10"/>
    <p:sldId id="346" r:id="rId11"/>
    <p:sldId id="383" r:id="rId12"/>
    <p:sldId id="422" r:id="rId13"/>
    <p:sldId id="339" r:id="rId14"/>
    <p:sldId id="340" r:id="rId15"/>
    <p:sldId id="341" r:id="rId16"/>
    <p:sldId id="342" r:id="rId17"/>
    <p:sldId id="343" r:id="rId18"/>
    <p:sldId id="345" r:id="rId19"/>
    <p:sldId id="260" r:id="rId20"/>
    <p:sldId id="347" r:id="rId21"/>
    <p:sldId id="261" r:id="rId22"/>
    <p:sldId id="349" r:id="rId23"/>
    <p:sldId id="348" r:id="rId24"/>
    <p:sldId id="262" r:id="rId25"/>
    <p:sldId id="350" r:id="rId26"/>
    <p:sldId id="263" r:id="rId27"/>
    <p:sldId id="351" r:id="rId28"/>
    <p:sldId id="352" r:id="rId29"/>
    <p:sldId id="354" r:id="rId30"/>
    <p:sldId id="355" r:id="rId31"/>
    <p:sldId id="356" r:id="rId32"/>
    <p:sldId id="357" r:id="rId33"/>
    <p:sldId id="358" r:id="rId34"/>
    <p:sldId id="264" r:id="rId35"/>
    <p:sldId id="360" r:id="rId36"/>
    <p:sldId id="361" r:id="rId37"/>
    <p:sldId id="362" r:id="rId38"/>
    <p:sldId id="265" r:id="rId39"/>
    <p:sldId id="363" r:id="rId40"/>
    <p:sldId id="266" r:id="rId41"/>
    <p:sldId id="267" r:id="rId42"/>
    <p:sldId id="268" r:id="rId43"/>
    <p:sldId id="364" r:id="rId44"/>
    <p:sldId id="365" r:id="rId45"/>
    <p:sldId id="366" r:id="rId46"/>
    <p:sldId id="269" r:id="rId47"/>
    <p:sldId id="370" r:id="rId48"/>
    <p:sldId id="371" r:id="rId49"/>
    <p:sldId id="372" r:id="rId50"/>
    <p:sldId id="373" r:id="rId51"/>
    <p:sldId id="374" r:id="rId52"/>
    <p:sldId id="375" r:id="rId53"/>
    <p:sldId id="376" r:id="rId54"/>
    <p:sldId id="377" r:id="rId55"/>
    <p:sldId id="378" r:id="rId56"/>
    <p:sldId id="367" r:id="rId57"/>
    <p:sldId id="379" r:id="rId58"/>
    <p:sldId id="368" r:id="rId59"/>
    <p:sldId id="369" r:id="rId60"/>
    <p:sldId id="270" r:id="rId61"/>
    <p:sldId id="334" r:id="rId62"/>
    <p:sldId id="380" r:id="rId63"/>
    <p:sldId id="381" r:id="rId64"/>
    <p:sldId id="417" r:id="rId65"/>
    <p:sldId id="384" r:id="rId66"/>
    <p:sldId id="385" r:id="rId67"/>
    <p:sldId id="386" r:id="rId68"/>
    <p:sldId id="387" r:id="rId69"/>
    <p:sldId id="388" r:id="rId70"/>
    <p:sldId id="389" r:id="rId71"/>
    <p:sldId id="317" r:id="rId72"/>
    <p:sldId id="272" r:id="rId73"/>
    <p:sldId id="273" r:id="rId74"/>
    <p:sldId id="382" r:id="rId75"/>
    <p:sldId id="274" r:id="rId76"/>
    <p:sldId id="275" r:id="rId77"/>
    <p:sldId id="390" r:id="rId78"/>
    <p:sldId id="391" r:id="rId79"/>
    <p:sldId id="393" r:id="rId80"/>
    <p:sldId id="276" r:id="rId81"/>
    <p:sldId id="277" r:id="rId82"/>
    <p:sldId id="394" r:id="rId83"/>
    <p:sldId id="395" r:id="rId84"/>
    <p:sldId id="396" r:id="rId85"/>
    <p:sldId id="397" r:id="rId86"/>
    <p:sldId id="423" r:id="rId87"/>
    <p:sldId id="424" r:id="rId88"/>
    <p:sldId id="278" r:id="rId89"/>
    <p:sldId id="279" r:id="rId90"/>
    <p:sldId id="280" r:id="rId91"/>
    <p:sldId id="281" r:id="rId92"/>
    <p:sldId id="398" r:id="rId93"/>
    <p:sldId id="399" r:id="rId94"/>
    <p:sldId id="400" r:id="rId95"/>
    <p:sldId id="401" r:id="rId96"/>
    <p:sldId id="402" r:id="rId97"/>
    <p:sldId id="403" r:id="rId98"/>
    <p:sldId id="404" r:id="rId99"/>
    <p:sldId id="405" r:id="rId100"/>
    <p:sldId id="406" r:id="rId101"/>
    <p:sldId id="407" r:id="rId102"/>
    <p:sldId id="283" r:id="rId103"/>
    <p:sldId id="284" r:id="rId104"/>
    <p:sldId id="412" r:id="rId105"/>
    <p:sldId id="414" r:id="rId106"/>
    <p:sldId id="410" r:id="rId107"/>
    <p:sldId id="413" r:id="rId108"/>
    <p:sldId id="415" r:id="rId109"/>
    <p:sldId id="416" r:id="rId110"/>
    <p:sldId id="418" r:id="rId111"/>
    <p:sldId id="285" r:id="rId112"/>
    <p:sldId id="419" r:id="rId113"/>
    <p:sldId id="286" r:id="rId114"/>
    <p:sldId id="287" r:id="rId115"/>
    <p:sldId id="288" r:id="rId116"/>
    <p:sldId id="439" r:id="rId117"/>
    <p:sldId id="441" r:id="rId118"/>
    <p:sldId id="438" r:id="rId119"/>
    <p:sldId id="440" r:id="rId120"/>
    <p:sldId id="289" r:id="rId121"/>
    <p:sldId id="290" r:id="rId122"/>
    <p:sldId id="335" r:id="rId123"/>
    <p:sldId id="328" r:id="rId124"/>
    <p:sldId id="324" r:id="rId125"/>
    <p:sldId id="323" r:id="rId126"/>
    <p:sldId id="291" r:id="rId127"/>
    <p:sldId id="420" r:id="rId128"/>
    <p:sldId id="292" r:id="rId129"/>
    <p:sldId id="425" r:id="rId130"/>
    <p:sldId id="426" r:id="rId131"/>
    <p:sldId id="427" r:id="rId132"/>
    <p:sldId id="428" r:id="rId133"/>
    <p:sldId id="429" r:id="rId134"/>
    <p:sldId id="430" r:id="rId135"/>
    <p:sldId id="293" r:id="rId136"/>
    <p:sldId id="294" r:id="rId137"/>
    <p:sldId id="421" r:id="rId138"/>
    <p:sldId id="295" r:id="rId139"/>
    <p:sldId id="296" r:id="rId140"/>
    <p:sldId id="297" r:id="rId141"/>
    <p:sldId id="298" r:id="rId142"/>
    <p:sldId id="431" r:id="rId143"/>
    <p:sldId id="299" r:id="rId144"/>
    <p:sldId id="322" r:id="rId145"/>
    <p:sldId id="300" r:id="rId146"/>
    <p:sldId id="432" r:id="rId147"/>
    <p:sldId id="301" r:id="rId148"/>
    <p:sldId id="302" r:id="rId149"/>
    <p:sldId id="303" r:id="rId150"/>
    <p:sldId id="304" r:id="rId151"/>
    <p:sldId id="305" r:id="rId152"/>
    <p:sldId id="307" r:id="rId153"/>
    <p:sldId id="330" r:id="rId154"/>
    <p:sldId id="336" r:id="rId155"/>
    <p:sldId id="337" r:id="rId156"/>
    <p:sldId id="433" r:id="rId157"/>
    <p:sldId id="434" r:id="rId158"/>
    <p:sldId id="435" r:id="rId159"/>
    <p:sldId id="436" r:id="rId160"/>
    <p:sldId id="437" r:id="rId161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kumimoji="1" sz="3600" kern="1200">
        <a:solidFill>
          <a:schemeClr val="tx1"/>
        </a:solidFill>
        <a:latin typeface="Times New Roman" pitchFamily="18" charset="0"/>
        <a:ea typeface="宋体" pitchFamily="2" charset="-122"/>
        <a:cs typeface="+mn-cs"/>
      </a:defRPr>
    </a:lvl1pPr>
    <a:lvl2pPr marL="457200" algn="l" rtl="0" fontAlgn="base">
      <a:spcBef>
        <a:spcPct val="0"/>
      </a:spcBef>
      <a:spcAft>
        <a:spcPct val="0"/>
      </a:spcAft>
      <a:defRPr kumimoji="1" sz="3600" kern="1200">
        <a:solidFill>
          <a:schemeClr val="tx1"/>
        </a:solidFill>
        <a:latin typeface="Times New Roman" pitchFamily="18" charset="0"/>
        <a:ea typeface="宋体" pitchFamily="2" charset="-122"/>
        <a:cs typeface="+mn-cs"/>
      </a:defRPr>
    </a:lvl2pPr>
    <a:lvl3pPr marL="914400" algn="l" rtl="0" fontAlgn="base">
      <a:spcBef>
        <a:spcPct val="0"/>
      </a:spcBef>
      <a:spcAft>
        <a:spcPct val="0"/>
      </a:spcAft>
      <a:defRPr kumimoji="1" sz="3600" kern="1200">
        <a:solidFill>
          <a:schemeClr val="tx1"/>
        </a:solidFill>
        <a:latin typeface="Times New Roman" pitchFamily="18" charset="0"/>
        <a:ea typeface="宋体" pitchFamily="2" charset="-122"/>
        <a:cs typeface="+mn-cs"/>
      </a:defRPr>
    </a:lvl3pPr>
    <a:lvl4pPr marL="1371600" algn="l" rtl="0" fontAlgn="base">
      <a:spcBef>
        <a:spcPct val="0"/>
      </a:spcBef>
      <a:spcAft>
        <a:spcPct val="0"/>
      </a:spcAft>
      <a:defRPr kumimoji="1" sz="3600" kern="1200">
        <a:solidFill>
          <a:schemeClr val="tx1"/>
        </a:solidFill>
        <a:latin typeface="Times New Roman" pitchFamily="18" charset="0"/>
        <a:ea typeface="宋体" pitchFamily="2" charset="-122"/>
        <a:cs typeface="+mn-cs"/>
      </a:defRPr>
    </a:lvl4pPr>
    <a:lvl5pPr marL="1828800" algn="l" rtl="0" fontAlgn="base">
      <a:spcBef>
        <a:spcPct val="0"/>
      </a:spcBef>
      <a:spcAft>
        <a:spcPct val="0"/>
      </a:spcAft>
      <a:defRPr kumimoji="1" sz="3600" kern="1200">
        <a:solidFill>
          <a:schemeClr val="tx1"/>
        </a:solidFill>
        <a:latin typeface="Times New Roman" pitchFamily="18" charset="0"/>
        <a:ea typeface="宋体" pitchFamily="2" charset="-122"/>
        <a:cs typeface="+mn-cs"/>
      </a:defRPr>
    </a:lvl5pPr>
    <a:lvl6pPr marL="2286000" algn="l" defTabSz="914400" rtl="0" eaLnBrk="1" latinLnBrk="0" hangingPunct="1">
      <a:defRPr kumimoji="1" sz="3600" kern="1200">
        <a:solidFill>
          <a:schemeClr val="tx1"/>
        </a:solidFill>
        <a:latin typeface="Times New Roman" pitchFamily="18" charset="0"/>
        <a:ea typeface="宋体" pitchFamily="2" charset="-122"/>
        <a:cs typeface="+mn-cs"/>
      </a:defRPr>
    </a:lvl6pPr>
    <a:lvl7pPr marL="2743200" algn="l" defTabSz="914400" rtl="0" eaLnBrk="1" latinLnBrk="0" hangingPunct="1">
      <a:defRPr kumimoji="1" sz="3600" kern="1200">
        <a:solidFill>
          <a:schemeClr val="tx1"/>
        </a:solidFill>
        <a:latin typeface="Times New Roman" pitchFamily="18" charset="0"/>
        <a:ea typeface="宋体" pitchFamily="2" charset="-122"/>
        <a:cs typeface="+mn-cs"/>
      </a:defRPr>
    </a:lvl7pPr>
    <a:lvl8pPr marL="3200400" algn="l" defTabSz="914400" rtl="0" eaLnBrk="1" latinLnBrk="0" hangingPunct="1">
      <a:defRPr kumimoji="1" sz="3600" kern="1200">
        <a:solidFill>
          <a:schemeClr val="tx1"/>
        </a:solidFill>
        <a:latin typeface="Times New Roman" pitchFamily="18" charset="0"/>
        <a:ea typeface="宋体" pitchFamily="2" charset="-122"/>
        <a:cs typeface="+mn-cs"/>
      </a:defRPr>
    </a:lvl8pPr>
    <a:lvl9pPr marL="3657600" algn="l" defTabSz="914400" rtl="0" eaLnBrk="1" latinLnBrk="0" hangingPunct="1">
      <a:defRPr kumimoji="1" sz="3600" kern="1200">
        <a:solidFill>
          <a:schemeClr val="tx1"/>
        </a:solidFill>
        <a:latin typeface="Times New Roman" pitchFamily="18" charset="0"/>
        <a:ea typeface="宋体" pitchFamily="2" charset="-122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00"/>
    <a:srgbClr val="FF0000"/>
  </p:clrMru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vertBarState="minimized">
    <p:restoredLeft sz="16312" autoAdjust="0"/>
    <p:restoredTop sz="80374" autoAdjust="0"/>
  </p:normalViewPr>
  <p:slideViewPr>
    <p:cSldViewPr>
      <p:cViewPr varScale="1">
        <p:scale>
          <a:sx n="55" d="100"/>
          <a:sy n="55" d="100"/>
        </p:scale>
        <p:origin x="-2172" y="-96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38" Type="http://schemas.openxmlformats.org/officeDocument/2006/relationships/slide" Target="slides/slide137.xml"/><Relationship Id="rId154" Type="http://schemas.openxmlformats.org/officeDocument/2006/relationships/slide" Target="slides/slide153.xml"/><Relationship Id="rId159" Type="http://schemas.openxmlformats.org/officeDocument/2006/relationships/slide" Target="slides/slide158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slide" Target="slides/slide127.xml"/><Relationship Id="rId144" Type="http://schemas.openxmlformats.org/officeDocument/2006/relationships/slide" Target="slides/slide143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165" Type="http://schemas.openxmlformats.org/officeDocument/2006/relationships/theme" Target="theme/theme1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34" Type="http://schemas.openxmlformats.org/officeDocument/2006/relationships/slide" Target="slides/slide133.xml"/><Relationship Id="rId139" Type="http://schemas.openxmlformats.org/officeDocument/2006/relationships/slide" Target="slides/slide13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55" Type="http://schemas.openxmlformats.org/officeDocument/2006/relationships/slide" Target="slides/slide154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45" Type="http://schemas.openxmlformats.org/officeDocument/2006/relationships/slide" Target="slides/slide144.xml"/><Relationship Id="rId161" Type="http://schemas.openxmlformats.org/officeDocument/2006/relationships/slide" Target="slides/slide160.xml"/><Relationship Id="rId166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51" Type="http://schemas.openxmlformats.org/officeDocument/2006/relationships/slide" Target="slides/slide150.xml"/><Relationship Id="rId156" Type="http://schemas.openxmlformats.org/officeDocument/2006/relationships/slide" Target="slides/slide155.xml"/><Relationship Id="rId164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162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presProps" Target="presProps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/Relationships>
</file>

<file path=ppt/drawings/_rels/vmlDrawing1.v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image" Target="../media/image1.wmf"/></Relationships>
</file>

<file path=ppt/drawings/_rels/vmlDrawing10.vml.rels><?xml version="1.0" encoding="UTF-8" standalone="yes"?>
<Relationships xmlns="http://schemas.openxmlformats.org/package/2006/relationships"><Relationship Id="rId3" Type="http://schemas.openxmlformats.org/officeDocument/2006/relationships/image" Target="../media/image17.emf"/><Relationship Id="rId2" Type="http://schemas.openxmlformats.org/officeDocument/2006/relationships/image" Target="../media/image16.emf"/><Relationship Id="rId1" Type="http://schemas.openxmlformats.org/officeDocument/2006/relationships/image" Target="../media/image15.emf"/></Relationships>
</file>

<file path=ppt/drawings/_rels/vmlDrawing11.vml.rels><?xml version="1.0" encoding="UTF-8" standalone="yes"?>
<Relationships xmlns="http://schemas.openxmlformats.org/package/2006/relationships"><Relationship Id="rId2" Type="http://schemas.openxmlformats.org/officeDocument/2006/relationships/image" Target="../media/image19.emf"/><Relationship Id="rId1" Type="http://schemas.openxmlformats.org/officeDocument/2006/relationships/image" Target="../media/image18.emf"/></Relationships>
</file>

<file path=ppt/drawings/_rels/vmlDrawing12.vml.rels><?xml version="1.0" encoding="UTF-8" standalone="yes"?>
<Relationships xmlns="http://schemas.openxmlformats.org/package/2006/relationships"><Relationship Id="rId2" Type="http://schemas.openxmlformats.org/officeDocument/2006/relationships/image" Target="../media/image21.emf"/><Relationship Id="rId1" Type="http://schemas.openxmlformats.org/officeDocument/2006/relationships/image" Target="../media/image20.emf"/></Relationships>
</file>

<file path=ppt/drawings/_rels/vmlDrawing13.vml.rels><?xml version="1.0" encoding="UTF-8" standalone="yes"?>
<Relationships xmlns="http://schemas.openxmlformats.org/package/2006/relationships"><Relationship Id="rId3" Type="http://schemas.openxmlformats.org/officeDocument/2006/relationships/image" Target="../media/image24.wmf"/><Relationship Id="rId2" Type="http://schemas.openxmlformats.org/officeDocument/2006/relationships/image" Target="../media/image23.wmf"/><Relationship Id="rId1" Type="http://schemas.openxmlformats.org/officeDocument/2006/relationships/image" Target="../media/image22.emf"/></Relationships>
</file>

<file path=ppt/drawings/_rels/vmlDrawing14.vml.rels><?xml version="1.0" encoding="UTF-8" standalone="yes"?>
<Relationships xmlns="http://schemas.openxmlformats.org/package/2006/relationships"><Relationship Id="rId3" Type="http://schemas.openxmlformats.org/officeDocument/2006/relationships/image" Target="../media/image27.emf"/><Relationship Id="rId2" Type="http://schemas.openxmlformats.org/officeDocument/2006/relationships/image" Target="../media/image26.wmf"/><Relationship Id="rId1" Type="http://schemas.openxmlformats.org/officeDocument/2006/relationships/image" Target="../media/image25.wmf"/></Relationships>
</file>

<file path=ppt/drawings/_rels/vmlDrawing15.vml.rels><?xml version="1.0" encoding="UTF-8" standalone="yes"?>
<Relationships xmlns="http://schemas.openxmlformats.org/package/2006/relationships"><Relationship Id="rId1" Type="http://schemas.openxmlformats.org/officeDocument/2006/relationships/image" Target="../media/image27.emf"/></Relationships>
</file>

<file path=ppt/drawings/_rels/vmlDrawing16.vml.rels><?xml version="1.0" encoding="UTF-8" standalone="yes"?>
<Relationships xmlns="http://schemas.openxmlformats.org/package/2006/relationships"><Relationship Id="rId3" Type="http://schemas.openxmlformats.org/officeDocument/2006/relationships/image" Target="../media/image30.wmf"/><Relationship Id="rId2" Type="http://schemas.openxmlformats.org/officeDocument/2006/relationships/image" Target="../media/image29.emf"/><Relationship Id="rId1" Type="http://schemas.openxmlformats.org/officeDocument/2006/relationships/image" Target="../media/image28.emf"/></Relationships>
</file>

<file path=ppt/drawings/_rels/vmlDrawing17.vml.rels><?xml version="1.0" encoding="UTF-8" standalone="yes"?>
<Relationships xmlns="http://schemas.openxmlformats.org/package/2006/relationships"><Relationship Id="rId2" Type="http://schemas.openxmlformats.org/officeDocument/2006/relationships/image" Target="../media/image32.emf"/><Relationship Id="rId1" Type="http://schemas.openxmlformats.org/officeDocument/2006/relationships/image" Target="../media/image31.emf"/></Relationships>
</file>

<file path=ppt/drawings/_rels/vmlDrawing18.vml.rels><?xml version="1.0" encoding="UTF-8" standalone="yes"?>
<Relationships xmlns="http://schemas.openxmlformats.org/package/2006/relationships"><Relationship Id="rId2" Type="http://schemas.openxmlformats.org/officeDocument/2006/relationships/image" Target="../media/image34.emf"/><Relationship Id="rId1" Type="http://schemas.openxmlformats.org/officeDocument/2006/relationships/image" Target="../media/image33.emf"/></Relationships>
</file>

<file path=ppt/drawings/_rels/vmlDrawing19.vml.rels><?xml version="1.0" encoding="UTF-8" standalone="yes"?>
<Relationships xmlns="http://schemas.openxmlformats.org/package/2006/relationships"><Relationship Id="rId2" Type="http://schemas.openxmlformats.org/officeDocument/2006/relationships/image" Target="../media/image36.emf"/><Relationship Id="rId1" Type="http://schemas.openxmlformats.org/officeDocument/2006/relationships/image" Target="../media/image35.e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wmf"/></Relationships>
</file>

<file path=ppt/drawings/_rels/vmlDrawing20.vml.rels><?xml version="1.0" encoding="UTF-8" standalone="yes"?>
<Relationships xmlns="http://schemas.openxmlformats.org/package/2006/relationships"><Relationship Id="rId1" Type="http://schemas.openxmlformats.org/officeDocument/2006/relationships/image" Target="../media/image37.emf"/></Relationships>
</file>

<file path=ppt/drawings/_rels/vmlDrawing21.vml.rels><?xml version="1.0" encoding="UTF-8" standalone="yes"?>
<Relationships xmlns="http://schemas.openxmlformats.org/package/2006/relationships"><Relationship Id="rId2" Type="http://schemas.openxmlformats.org/officeDocument/2006/relationships/image" Target="../media/image38.wmf"/><Relationship Id="rId1" Type="http://schemas.openxmlformats.org/officeDocument/2006/relationships/image" Target="../media/image37.emf"/></Relationships>
</file>

<file path=ppt/drawings/_rels/vmlDrawing22.vml.rels><?xml version="1.0" encoding="UTF-8" standalone="yes"?>
<Relationships xmlns="http://schemas.openxmlformats.org/package/2006/relationships"><Relationship Id="rId2" Type="http://schemas.openxmlformats.org/officeDocument/2006/relationships/image" Target="../media/image40.wmf"/><Relationship Id="rId1" Type="http://schemas.openxmlformats.org/officeDocument/2006/relationships/image" Target="../media/image39.emf"/></Relationships>
</file>

<file path=ppt/drawings/_rels/vmlDrawing23.vml.rels><?xml version="1.0" encoding="UTF-8" standalone="yes"?>
<Relationships xmlns="http://schemas.openxmlformats.org/package/2006/relationships"><Relationship Id="rId3" Type="http://schemas.openxmlformats.org/officeDocument/2006/relationships/image" Target="../media/image43.emf"/><Relationship Id="rId2" Type="http://schemas.openxmlformats.org/officeDocument/2006/relationships/image" Target="../media/image42.emf"/><Relationship Id="rId1" Type="http://schemas.openxmlformats.org/officeDocument/2006/relationships/image" Target="../media/image41.emf"/><Relationship Id="rId4" Type="http://schemas.openxmlformats.org/officeDocument/2006/relationships/image" Target="../media/image44.emf"/></Relationships>
</file>

<file path=ppt/drawings/_rels/vmlDrawing24.vml.rels><?xml version="1.0" encoding="UTF-8" standalone="yes"?>
<Relationships xmlns="http://schemas.openxmlformats.org/package/2006/relationships"><Relationship Id="rId2" Type="http://schemas.openxmlformats.org/officeDocument/2006/relationships/image" Target="../media/image44.emf"/><Relationship Id="rId1" Type="http://schemas.openxmlformats.org/officeDocument/2006/relationships/image" Target="../media/image43.emf"/></Relationships>
</file>

<file path=ppt/drawings/_rels/vmlDrawing25.vml.rels><?xml version="1.0" encoding="UTF-8" standalone="yes"?>
<Relationships xmlns="http://schemas.openxmlformats.org/package/2006/relationships"><Relationship Id="rId3" Type="http://schemas.openxmlformats.org/officeDocument/2006/relationships/image" Target="../media/image47.wmf"/><Relationship Id="rId2" Type="http://schemas.openxmlformats.org/officeDocument/2006/relationships/image" Target="../media/image46.emf"/><Relationship Id="rId1" Type="http://schemas.openxmlformats.org/officeDocument/2006/relationships/image" Target="../media/image45.emf"/></Relationships>
</file>

<file path=ppt/drawings/_rels/vmlDrawing26.vml.rels><?xml version="1.0" encoding="UTF-8" standalone="yes"?>
<Relationships xmlns="http://schemas.openxmlformats.org/package/2006/relationships"><Relationship Id="rId3" Type="http://schemas.openxmlformats.org/officeDocument/2006/relationships/image" Target="../media/image50.emf"/><Relationship Id="rId2" Type="http://schemas.openxmlformats.org/officeDocument/2006/relationships/image" Target="../media/image49.wmf"/><Relationship Id="rId1" Type="http://schemas.openxmlformats.org/officeDocument/2006/relationships/image" Target="../media/image48.emf"/><Relationship Id="rId4" Type="http://schemas.openxmlformats.org/officeDocument/2006/relationships/image" Target="../media/image51.emf"/></Relationships>
</file>

<file path=ppt/drawings/_rels/vmlDrawing27.vml.rels><?xml version="1.0" encoding="UTF-8" standalone="yes"?>
<Relationships xmlns="http://schemas.openxmlformats.org/package/2006/relationships"><Relationship Id="rId3" Type="http://schemas.openxmlformats.org/officeDocument/2006/relationships/image" Target="../media/image54.emf"/><Relationship Id="rId2" Type="http://schemas.openxmlformats.org/officeDocument/2006/relationships/image" Target="../media/image53.emf"/><Relationship Id="rId1" Type="http://schemas.openxmlformats.org/officeDocument/2006/relationships/image" Target="../media/image52.emf"/></Relationships>
</file>

<file path=ppt/drawings/_rels/vmlDrawing28.vml.rels><?xml version="1.0" encoding="UTF-8" standalone="yes"?>
<Relationships xmlns="http://schemas.openxmlformats.org/package/2006/relationships"><Relationship Id="rId1" Type="http://schemas.openxmlformats.org/officeDocument/2006/relationships/image" Target="../media/image54.emf"/></Relationships>
</file>

<file path=ppt/drawings/_rels/vmlDrawing29.vml.rels><?xml version="1.0" encoding="UTF-8" standalone="yes"?>
<Relationships xmlns="http://schemas.openxmlformats.org/package/2006/relationships"><Relationship Id="rId3" Type="http://schemas.openxmlformats.org/officeDocument/2006/relationships/image" Target="../media/image57.emf"/><Relationship Id="rId2" Type="http://schemas.openxmlformats.org/officeDocument/2006/relationships/image" Target="../media/image56.emf"/><Relationship Id="rId1" Type="http://schemas.openxmlformats.org/officeDocument/2006/relationships/image" Target="../media/image55.emf"/></Relationships>
</file>

<file path=ppt/drawings/_rels/vmlDrawing3.vml.rels><?xml version="1.0" encoding="UTF-8" standalone="yes"?>
<Relationships xmlns="http://schemas.openxmlformats.org/package/2006/relationships"><Relationship Id="rId3" Type="http://schemas.openxmlformats.org/officeDocument/2006/relationships/image" Target="../media/image5.wmf"/><Relationship Id="rId2" Type="http://schemas.openxmlformats.org/officeDocument/2006/relationships/image" Target="../media/image4.wmf"/><Relationship Id="rId1" Type="http://schemas.openxmlformats.org/officeDocument/2006/relationships/image" Target="../media/image3.wmf"/></Relationships>
</file>

<file path=ppt/drawings/_rels/vmlDrawing30.vml.rels><?xml version="1.0" encoding="UTF-8" standalone="yes"?>
<Relationships xmlns="http://schemas.openxmlformats.org/package/2006/relationships"><Relationship Id="rId3" Type="http://schemas.openxmlformats.org/officeDocument/2006/relationships/image" Target="../media/image60.emf"/><Relationship Id="rId2" Type="http://schemas.openxmlformats.org/officeDocument/2006/relationships/image" Target="../media/image59.emf"/><Relationship Id="rId1" Type="http://schemas.openxmlformats.org/officeDocument/2006/relationships/image" Target="../media/image58.emf"/></Relationships>
</file>

<file path=ppt/drawings/_rels/vmlDrawing31.vml.rels><?xml version="1.0" encoding="UTF-8" standalone="yes"?>
<Relationships xmlns="http://schemas.openxmlformats.org/package/2006/relationships"><Relationship Id="rId3" Type="http://schemas.openxmlformats.org/officeDocument/2006/relationships/image" Target="../media/image59.emf"/><Relationship Id="rId7" Type="http://schemas.openxmlformats.org/officeDocument/2006/relationships/image" Target="../media/image17.emf"/><Relationship Id="rId2" Type="http://schemas.openxmlformats.org/officeDocument/2006/relationships/image" Target="../media/image53.emf"/><Relationship Id="rId1" Type="http://schemas.openxmlformats.org/officeDocument/2006/relationships/image" Target="../media/image52.emf"/><Relationship Id="rId6" Type="http://schemas.openxmlformats.org/officeDocument/2006/relationships/image" Target="../media/image16.emf"/><Relationship Id="rId5" Type="http://schemas.openxmlformats.org/officeDocument/2006/relationships/image" Target="../media/image39.emf"/><Relationship Id="rId4" Type="http://schemas.openxmlformats.org/officeDocument/2006/relationships/image" Target="../media/image56.e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6.wmf"/></Relationships>
</file>

<file path=ppt/drawings/_rels/vmlDrawing5.v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image" Target="../media/image7.e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7.vml.rels><?xml version="1.0" encoding="UTF-8" standalone="yes"?>
<Relationships xmlns="http://schemas.openxmlformats.org/package/2006/relationships"><Relationship Id="rId3" Type="http://schemas.openxmlformats.org/officeDocument/2006/relationships/image" Target="../media/image11.wmf"/><Relationship Id="rId2" Type="http://schemas.openxmlformats.org/officeDocument/2006/relationships/image" Target="../media/image10.wmf"/><Relationship Id="rId1" Type="http://schemas.openxmlformats.org/officeDocument/2006/relationships/image" Target="../media/image9.wmf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2.wmf"/></Relationships>
</file>

<file path=ppt/drawings/_rels/vmlDrawing9.vml.rels><?xml version="1.0" encoding="UTF-8" standalone="yes"?>
<Relationships xmlns="http://schemas.openxmlformats.org/package/2006/relationships"><Relationship Id="rId2" Type="http://schemas.openxmlformats.org/officeDocument/2006/relationships/image" Target="../media/image14.emf"/><Relationship Id="rId1" Type="http://schemas.openxmlformats.org/officeDocument/2006/relationships/image" Target="../media/image13.e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F5B2ED5-ED25-439F-B417-0056304F0F58}" type="datetimeFigureOut">
              <a:rPr lang="zh-CN" altLang="en-US" smtClean="0"/>
              <a:pPr/>
              <a:t>2019-11-7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7F5D209-2105-4845-89EB-CE0DCED3BD4F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CN" altLang="en-US" dirty="0" smtClean="0"/>
              <a:t>“禁用”状态，切换为“保持”状态时，输出波形不确定。</a:t>
            </a:r>
          </a:p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7F5D209-2105-4845-89EB-CE0DCED3BD4F}" type="slidenum">
              <a:rPr lang="zh-CN" altLang="en-US" smtClean="0"/>
              <a:pPr/>
              <a:t>25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zh-CN" altLang="en-US" dirty="0" smtClean="0"/>
              <a:t>一次变化问题：主触发器输出端的值，只能被改变一次。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7F5D209-2105-4845-89EB-CE0DCED3BD4F}" type="slidenum">
              <a:rPr lang="zh-CN" altLang="en-US" smtClean="0"/>
              <a:pPr/>
              <a:t>115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zh-CN" altLang="en-US" dirty="0" smtClean="0"/>
              <a:t>由于</a:t>
            </a:r>
            <a:r>
              <a:rPr lang="en-US" altLang="zh-CN" dirty="0" smtClean="0"/>
              <a:t>J</a:t>
            </a:r>
            <a:r>
              <a:rPr lang="zh-CN" altLang="en-US" dirty="0" smtClean="0"/>
              <a:t>被封锁，触发器的状态变化，只能由</a:t>
            </a:r>
            <a:r>
              <a:rPr lang="en-US" altLang="zh-CN" dirty="0" smtClean="0"/>
              <a:t>K</a:t>
            </a:r>
            <a:r>
              <a:rPr lang="zh-CN" altLang="en-US" dirty="0" smtClean="0"/>
              <a:t>来改变。</a:t>
            </a:r>
            <a:endParaRPr lang="en-US" altLang="zh-CN" dirty="0" smtClean="0"/>
          </a:p>
          <a:p>
            <a:r>
              <a:rPr lang="en-US" altLang="zh-CN" dirty="0" smtClean="0"/>
              <a:t>Q</a:t>
            </a:r>
            <a:r>
              <a:rPr lang="zh-CN" altLang="en-US" dirty="0" smtClean="0"/>
              <a:t>的现态为</a:t>
            </a:r>
            <a:r>
              <a:rPr lang="en-US" altLang="zh-CN" dirty="0" smtClean="0"/>
              <a:t>1</a:t>
            </a:r>
            <a:r>
              <a:rPr lang="zh-CN" altLang="en-US" dirty="0" smtClean="0"/>
              <a:t>，若</a:t>
            </a:r>
            <a:r>
              <a:rPr lang="en-US" altLang="zh-CN" dirty="0" smtClean="0"/>
              <a:t>JK</a:t>
            </a:r>
            <a:r>
              <a:rPr lang="zh-CN" altLang="en-US" dirty="0" smtClean="0"/>
              <a:t>（</a:t>
            </a:r>
            <a:r>
              <a:rPr lang="en-US" altLang="zh-CN" dirty="0" smtClean="0"/>
              <a:t>00</a:t>
            </a:r>
            <a:r>
              <a:rPr lang="zh-CN" altLang="en-US" dirty="0" smtClean="0"/>
              <a:t>，</a:t>
            </a:r>
            <a:r>
              <a:rPr lang="en-US" altLang="zh-CN" dirty="0" smtClean="0"/>
              <a:t>10</a:t>
            </a:r>
            <a:r>
              <a:rPr lang="zh-CN" altLang="en-US" dirty="0" smtClean="0"/>
              <a:t>），</a:t>
            </a:r>
            <a:r>
              <a:rPr lang="en-US" altLang="zh-CN" dirty="0" smtClean="0"/>
              <a:t>Q</a:t>
            </a:r>
            <a:r>
              <a:rPr lang="zh-CN" altLang="en-US" dirty="0" smtClean="0"/>
              <a:t>次态为</a:t>
            </a:r>
            <a:r>
              <a:rPr lang="en-US" altLang="zh-CN" dirty="0" smtClean="0"/>
              <a:t>1</a:t>
            </a:r>
            <a:r>
              <a:rPr lang="zh-CN" altLang="en-US" dirty="0" smtClean="0"/>
              <a:t>。</a:t>
            </a:r>
            <a:endParaRPr lang="en-US" altLang="zh-CN" dirty="0" smtClean="0"/>
          </a:p>
          <a:p>
            <a:r>
              <a:rPr lang="en-US" altLang="zh-CN" dirty="0" smtClean="0"/>
              <a:t>Q</a:t>
            </a:r>
            <a:r>
              <a:rPr lang="zh-CN" altLang="en-US" dirty="0" smtClean="0"/>
              <a:t>的现态为</a:t>
            </a:r>
            <a:r>
              <a:rPr lang="en-US" altLang="zh-CN" dirty="0" smtClean="0"/>
              <a:t>1</a:t>
            </a:r>
            <a:r>
              <a:rPr lang="zh-CN" altLang="en-US" dirty="0" smtClean="0"/>
              <a:t>，若</a:t>
            </a:r>
            <a:r>
              <a:rPr lang="en-US" altLang="zh-CN" dirty="0" smtClean="0"/>
              <a:t>JK</a:t>
            </a:r>
            <a:r>
              <a:rPr lang="zh-CN" altLang="en-US" dirty="0" smtClean="0"/>
              <a:t>（</a:t>
            </a:r>
            <a:r>
              <a:rPr lang="en-US" altLang="zh-CN" dirty="0" smtClean="0"/>
              <a:t>01</a:t>
            </a:r>
            <a:r>
              <a:rPr lang="zh-CN" altLang="en-US" dirty="0" smtClean="0"/>
              <a:t>，</a:t>
            </a:r>
            <a:r>
              <a:rPr lang="en-US" altLang="zh-CN" dirty="0" smtClean="0"/>
              <a:t>11</a:t>
            </a:r>
            <a:r>
              <a:rPr lang="zh-CN" altLang="en-US" dirty="0" smtClean="0"/>
              <a:t>），</a:t>
            </a:r>
            <a:r>
              <a:rPr lang="en-US" altLang="zh-CN" dirty="0" smtClean="0"/>
              <a:t>Q</a:t>
            </a:r>
            <a:r>
              <a:rPr lang="zh-CN" altLang="en-US" dirty="0" smtClean="0"/>
              <a:t>的次态为</a:t>
            </a:r>
            <a:r>
              <a:rPr lang="en-US" altLang="zh-CN" dirty="0" smtClean="0"/>
              <a:t>0</a:t>
            </a:r>
            <a:r>
              <a:rPr lang="zh-CN" altLang="en-US" dirty="0" smtClean="0"/>
              <a:t>。</a:t>
            </a:r>
            <a:endParaRPr lang="en-US" altLang="zh-CN" dirty="0" smtClean="0"/>
          </a:p>
          <a:p>
            <a:endParaRPr lang="en-US" altLang="zh-CN" dirty="0" smtClean="0"/>
          </a:p>
          <a:p>
            <a:r>
              <a:rPr lang="en-US" altLang="zh-CN" dirty="0" smtClean="0"/>
              <a:t>Q’</a:t>
            </a:r>
            <a:r>
              <a:rPr lang="zh-CN" altLang="en-US" dirty="0" smtClean="0"/>
              <a:t>的值，只要从</a:t>
            </a:r>
            <a:r>
              <a:rPr lang="en-US" altLang="zh-CN" dirty="0" smtClean="0"/>
              <a:t>1</a:t>
            </a:r>
            <a:r>
              <a:rPr lang="zh-CN" altLang="en-US" dirty="0" smtClean="0"/>
              <a:t>变到</a:t>
            </a:r>
            <a:r>
              <a:rPr lang="en-US" altLang="zh-CN" dirty="0" smtClean="0"/>
              <a:t>0</a:t>
            </a:r>
            <a:r>
              <a:rPr lang="zh-CN" altLang="en-US" dirty="0" smtClean="0"/>
              <a:t>以后，就不会再改变了。</a:t>
            </a:r>
            <a:endParaRPr lang="en-US" altLang="zh-CN" dirty="0" smtClean="0"/>
          </a:p>
          <a:p>
            <a:r>
              <a:rPr lang="zh-CN" altLang="en-US" dirty="0" smtClean="0"/>
              <a:t>当</a:t>
            </a:r>
            <a:r>
              <a:rPr lang="en-US" altLang="zh-CN" dirty="0" smtClean="0"/>
              <a:t>Q’</a:t>
            </a:r>
            <a:r>
              <a:rPr lang="zh-CN" altLang="en-US" dirty="0" smtClean="0"/>
              <a:t>的现态是</a:t>
            </a:r>
            <a:r>
              <a:rPr lang="en-US" altLang="zh-CN" dirty="0" smtClean="0"/>
              <a:t>0</a:t>
            </a:r>
            <a:r>
              <a:rPr lang="zh-CN" altLang="en-US" dirty="0" smtClean="0"/>
              <a:t>时，</a:t>
            </a:r>
            <a:r>
              <a:rPr lang="en-US" altLang="zh-CN" dirty="0" smtClean="0"/>
              <a:t>K</a:t>
            </a:r>
            <a:r>
              <a:rPr lang="zh-CN" altLang="en-US" dirty="0" smtClean="0"/>
              <a:t>如果为</a:t>
            </a:r>
            <a:r>
              <a:rPr lang="en-US" altLang="zh-CN" dirty="0" smtClean="0"/>
              <a:t>0</a:t>
            </a:r>
            <a:r>
              <a:rPr lang="zh-CN" altLang="en-US" dirty="0" smtClean="0"/>
              <a:t>，</a:t>
            </a:r>
            <a:r>
              <a:rPr lang="en-US" altLang="zh-CN" dirty="0" smtClean="0"/>
              <a:t>Q’</a:t>
            </a:r>
            <a:r>
              <a:rPr lang="zh-CN" altLang="en-US" dirty="0" smtClean="0"/>
              <a:t>的次态是</a:t>
            </a:r>
            <a:r>
              <a:rPr lang="en-US" altLang="zh-CN" dirty="0" smtClean="0"/>
              <a:t>0</a:t>
            </a:r>
            <a:r>
              <a:rPr lang="zh-CN" altLang="en-US" dirty="0" smtClean="0"/>
              <a:t>。</a:t>
            </a:r>
            <a:endParaRPr lang="en-US" altLang="zh-CN" dirty="0" smtClean="0"/>
          </a:p>
          <a:p>
            <a:r>
              <a:rPr lang="zh-CN" altLang="en-US" dirty="0" smtClean="0"/>
              <a:t>当</a:t>
            </a:r>
            <a:r>
              <a:rPr lang="en-US" altLang="zh-CN" dirty="0" smtClean="0"/>
              <a:t>Q’</a:t>
            </a:r>
            <a:r>
              <a:rPr lang="zh-CN" altLang="en-US" dirty="0" smtClean="0"/>
              <a:t>的现态是</a:t>
            </a:r>
            <a:r>
              <a:rPr lang="en-US" altLang="zh-CN" dirty="0" smtClean="0"/>
              <a:t>0</a:t>
            </a:r>
            <a:r>
              <a:rPr lang="zh-CN" altLang="en-US" dirty="0" smtClean="0"/>
              <a:t>时，</a:t>
            </a:r>
            <a:r>
              <a:rPr lang="en-US" altLang="zh-CN" dirty="0" smtClean="0"/>
              <a:t>K</a:t>
            </a:r>
            <a:r>
              <a:rPr lang="zh-CN" altLang="en-US" dirty="0" smtClean="0"/>
              <a:t>如果为</a:t>
            </a:r>
            <a:r>
              <a:rPr lang="en-US" altLang="zh-CN" dirty="0" smtClean="0"/>
              <a:t>1</a:t>
            </a:r>
            <a:r>
              <a:rPr lang="zh-CN" altLang="en-US" dirty="0" smtClean="0"/>
              <a:t>，</a:t>
            </a:r>
            <a:r>
              <a:rPr lang="en-US" altLang="zh-CN" dirty="0" smtClean="0"/>
              <a:t>Q’</a:t>
            </a:r>
            <a:r>
              <a:rPr lang="zh-CN" altLang="en-US" dirty="0" smtClean="0"/>
              <a:t>的次态是</a:t>
            </a:r>
            <a:r>
              <a:rPr lang="en-US" altLang="zh-CN" dirty="0" smtClean="0"/>
              <a:t>0</a:t>
            </a:r>
            <a:r>
              <a:rPr lang="zh-CN" altLang="en-US" dirty="0" smtClean="0"/>
              <a:t>。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7F5D209-2105-4845-89EB-CE0DCED3BD4F}" type="slidenum">
              <a:rPr lang="zh-CN" altLang="en-US" smtClean="0"/>
              <a:pPr/>
              <a:t>121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CN" altLang="en-US" dirty="0" smtClean="0"/>
              <a:t>集成</a:t>
            </a:r>
            <a:r>
              <a:rPr lang="en-US" altLang="zh-CN" dirty="0" smtClean="0"/>
              <a:t>D</a:t>
            </a:r>
            <a:r>
              <a:rPr lang="zh-CN" altLang="en-US" dirty="0" smtClean="0"/>
              <a:t>：先从</a:t>
            </a:r>
            <a:r>
              <a:rPr lang="en-US" altLang="zh-CN" dirty="0" smtClean="0"/>
              <a:t>D</a:t>
            </a:r>
            <a:r>
              <a:rPr lang="zh-CN" altLang="en-US" dirty="0" smtClean="0"/>
              <a:t>的值判断出输出波形，再根据</a:t>
            </a:r>
            <a:r>
              <a:rPr lang="en-US" altLang="zh-CN" dirty="0" smtClean="0"/>
              <a:t>RS</a:t>
            </a:r>
            <a:r>
              <a:rPr lang="zh-CN" altLang="en-US" dirty="0" smtClean="0"/>
              <a:t>不满足约束条件的地方，或输入</a:t>
            </a:r>
            <a:r>
              <a:rPr lang="en-US" altLang="zh-CN" dirty="0" smtClean="0"/>
              <a:t>D</a:t>
            </a:r>
            <a:r>
              <a:rPr lang="zh-CN" altLang="en-US" dirty="0" smtClean="0"/>
              <a:t>的跳变点，来修改输出波形。</a:t>
            </a:r>
          </a:p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7F5D209-2105-4845-89EB-CE0DCED3BD4F}" type="slidenum">
              <a:rPr lang="zh-CN" altLang="en-US" smtClean="0"/>
              <a:pPr/>
              <a:t>135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zh-CN" altLang="en-US" dirty="0" smtClean="0"/>
              <a:t>集成</a:t>
            </a:r>
            <a:r>
              <a:rPr lang="en-US" altLang="zh-CN" dirty="0" smtClean="0"/>
              <a:t>JK</a:t>
            </a:r>
            <a:r>
              <a:rPr lang="zh-CN" altLang="en-US" dirty="0" smtClean="0"/>
              <a:t>：先从</a:t>
            </a:r>
            <a:r>
              <a:rPr lang="en-US" altLang="zh-CN" dirty="0" smtClean="0"/>
              <a:t>JK</a:t>
            </a:r>
            <a:r>
              <a:rPr lang="zh-CN" altLang="en-US" dirty="0" smtClean="0"/>
              <a:t>的值判断出输出波形，再根据</a:t>
            </a:r>
            <a:r>
              <a:rPr lang="en-US" altLang="zh-CN" dirty="0" smtClean="0"/>
              <a:t>RS</a:t>
            </a:r>
            <a:r>
              <a:rPr lang="zh-CN" altLang="en-US" dirty="0" smtClean="0"/>
              <a:t>不满足约束条件的地方，来修改输出波形。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7F5D209-2105-4845-89EB-CE0DCED3BD4F}" type="slidenum">
              <a:rPr lang="zh-CN" altLang="en-US" smtClean="0"/>
              <a:pPr/>
              <a:t>139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zh-CN" altLang="en-US" dirty="0" smtClean="0"/>
              <a:t>集成芯片：</a:t>
            </a:r>
            <a:r>
              <a:rPr lang="en-US" altLang="zh-CN" dirty="0" smtClean="0"/>
              <a:t>JK</a:t>
            </a:r>
            <a:r>
              <a:rPr lang="zh-CN" altLang="en-US" dirty="0" smtClean="0"/>
              <a:t>是下降沿，</a:t>
            </a:r>
            <a:r>
              <a:rPr lang="en-US" altLang="zh-CN" dirty="0" smtClean="0"/>
              <a:t>D</a:t>
            </a:r>
            <a:r>
              <a:rPr lang="zh-CN" altLang="en-US" dirty="0" smtClean="0"/>
              <a:t>是上升沿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7F5D209-2105-4845-89EB-CE0DCED3BD4F}" type="slidenum">
              <a:rPr lang="zh-CN" altLang="en-US" smtClean="0"/>
              <a:pPr/>
              <a:t>158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zh-CN" altLang="en-US" dirty="0" smtClean="0"/>
              <a:t>“禁用”状态，切换为“保持”状态时，输出波形不确定。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7F5D209-2105-4845-89EB-CE0DCED3BD4F}" type="slidenum">
              <a:rPr lang="zh-CN" altLang="en-US" smtClean="0"/>
              <a:pPr/>
              <a:t>40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7F5D209-2105-4845-89EB-CE0DCED3BD4F}" type="slidenum">
              <a:rPr lang="zh-CN" altLang="en-US" smtClean="0"/>
              <a:pPr/>
              <a:t>60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zh-CN" altLang="en-US" dirty="0" smtClean="0"/>
              <a:t>高电平期间，读到</a:t>
            </a:r>
            <a:r>
              <a:rPr lang="en-US" altLang="zh-CN" dirty="0" smtClean="0"/>
              <a:t>RS</a:t>
            </a:r>
            <a:r>
              <a:rPr lang="zh-CN" altLang="en-US" dirty="0" smtClean="0"/>
              <a:t>的值非</a:t>
            </a:r>
            <a:r>
              <a:rPr lang="en-US" altLang="zh-CN" dirty="0" smtClean="0"/>
              <a:t>00</a:t>
            </a:r>
            <a:r>
              <a:rPr lang="zh-CN" altLang="en-US" dirty="0" smtClean="0"/>
              <a:t>时，将对应的输出值，在下降沿作为触发器的输出。</a:t>
            </a:r>
            <a:endParaRPr lang="en-US" altLang="zh-CN" dirty="0" smtClean="0"/>
          </a:p>
          <a:p>
            <a:r>
              <a:rPr lang="zh-CN" altLang="en-US" dirty="0" smtClean="0"/>
              <a:t>因为</a:t>
            </a:r>
            <a:r>
              <a:rPr lang="en-US" altLang="zh-CN" dirty="0" smtClean="0"/>
              <a:t>RS</a:t>
            </a:r>
            <a:r>
              <a:rPr lang="zh-CN" altLang="en-US" dirty="0" smtClean="0"/>
              <a:t>为</a:t>
            </a:r>
            <a:r>
              <a:rPr lang="en-US" altLang="zh-CN" dirty="0" smtClean="0"/>
              <a:t>00</a:t>
            </a:r>
            <a:r>
              <a:rPr lang="zh-CN" altLang="en-US" smtClean="0"/>
              <a:t>时，是保持状态，不能确定具体的输入值。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7F5D209-2105-4845-89EB-CE0DCED3BD4F}" type="slidenum">
              <a:rPr lang="zh-CN" altLang="en-US" smtClean="0"/>
              <a:pPr/>
              <a:t>75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altLang="zh-CN" dirty="0" smtClean="0"/>
              <a:t>CP=0</a:t>
            </a:r>
            <a:r>
              <a:rPr lang="zh-CN" altLang="en-US" dirty="0" smtClean="0"/>
              <a:t>时，计算各个与非门的输出值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7F5D209-2105-4845-89EB-CE0DCED3BD4F}" type="slidenum">
              <a:rPr lang="zh-CN" altLang="en-US" smtClean="0"/>
              <a:pPr/>
              <a:t>82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altLang="zh-CN" dirty="0" smtClean="0"/>
              <a:t>CP=1</a:t>
            </a:r>
            <a:r>
              <a:rPr lang="zh-CN" altLang="en-US" dirty="0" smtClean="0"/>
              <a:t>时，根据与非门原来的输出值，来计算当前的输出值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7F5D209-2105-4845-89EB-CE0DCED3BD4F}" type="slidenum">
              <a:rPr lang="zh-CN" altLang="en-US" smtClean="0"/>
              <a:pPr/>
              <a:t>83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CN" dirty="0" smtClean="0"/>
              <a:t>CP=0</a:t>
            </a:r>
            <a:r>
              <a:rPr lang="zh-CN" altLang="en-US" dirty="0" smtClean="0"/>
              <a:t>时，计算各个与非门的输出值</a:t>
            </a:r>
          </a:p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7F5D209-2105-4845-89EB-CE0DCED3BD4F}" type="slidenum">
              <a:rPr lang="zh-CN" altLang="en-US" smtClean="0"/>
              <a:pPr/>
              <a:t>84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CN" dirty="0" smtClean="0"/>
              <a:t>CP=1</a:t>
            </a:r>
            <a:r>
              <a:rPr lang="zh-CN" altLang="en-US" dirty="0" smtClean="0"/>
              <a:t>时，根据与非门原来的输出值，来计算当前的输出值</a:t>
            </a:r>
          </a:p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7F5D209-2105-4845-89EB-CE0DCED3BD4F}" type="slidenum">
              <a:rPr lang="zh-CN" altLang="en-US" smtClean="0"/>
              <a:pPr/>
              <a:t>85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7F5D209-2105-4845-89EB-CE0DCED3BD4F}" type="slidenum">
              <a:rPr lang="zh-CN" altLang="en-US" smtClean="0"/>
              <a:pPr/>
              <a:t>114</a:t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4" name="Group 2"/>
          <p:cNvGrpSpPr>
            <a:grpSpLocks/>
          </p:cNvGrpSpPr>
          <p:nvPr/>
        </p:nvGrpSpPr>
        <p:grpSpPr bwMode="auto">
          <a:xfrm>
            <a:off x="0" y="0"/>
            <a:ext cx="9144000" cy="6858000"/>
            <a:chOff x="0" y="0"/>
            <a:chExt cx="5760" cy="4320"/>
          </a:xfrm>
        </p:grpSpPr>
        <p:sp>
          <p:nvSpPr>
            <p:cNvPr id="3075" name="Rectangle 3"/>
            <p:cNvSpPr>
              <a:spLocks noChangeArrowheads="1"/>
            </p:cNvSpPr>
            <p:nvPr/>
          </p:nvSpPr>
          <p:spPr bwMode="hidden">
            <a:xfrm>
              <a:off x="0" y="0"/>
              <a:ext cx="5760" cy="53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076" name="Rectangle 4"/>
            <p:cNvSpPr>
              <a:spLocks noChangeArrowheads="1"/>
            </p:cNvSpPr>
            <p:nvPr/>
          </p:nvSpPr>
          <p:spPr bwMode="hidden">
            <a:xfrm>
              <a:off x="0" y="3147"/>
              <a:ext cx="5760" cy="1173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folHlink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grpSp>
        <p:nvGrpSpPr>
          <p:cNvPr id="3082" name="Group 10"/>
          <p:cNvGrpSpPr>
            <a:grpSpLocks/>
          </p:cNvGrpSpPr>
          <p:nvPr/>
        </p:nvGrpSpPr>
        <p:grpSpPr bwMode="auto">
          <a:xfrm>
            <a:off x="152400" y="314325"/>
            <a:ext cx="847725" cy="6543675"/>
            <a:chOff x="96" y="198"/>
            <a:chExt cx="534" cy="4122"/>
          </a:xfrm>
        </p:grpSpPr>
        <p:sp>
          <p:nvSpPr>
            <p:cNvPr id="3083" name="AutoShape 11"/>
            <p:cNvSpPr>
              <a:spLocks noChangeArrowheads="1"/>
            </p:cNvSpPr>
            <p:nvPr/>
          </p:nvSpPr>
          <p:spPr bwMode="auto">
            <a:xfrm rot="5400000" flipH="1">
              <a:off x="82" y="1994"/>
              <a:ext cx="564" cy="533"/>
            </a:xfrm>
            <a:prstGeom prst="parallelogram">
              <a:avLst>
                <a:gd name="adj" fmla="val 56034"/>
              </a:avLst>
            </a:prstGeom>
            <a:gradFill rotWithShape="0"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>
                        <a:alpha val="50000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084" name="AutoShape 12"/>
            <p:cNvSpPr>
              <a:spLocks noChangeArrowheads="1"/>
            </p:cNvSpPr>
            <p:nvPr/>
          </p:nvSpPr>
          <p:spPr bwMode="auto">
            <a:xfrm rot="5400000" flipH="1">
              <a:off x="82" y="2588"/>
              <a:ext cx="564" cy="533"/>
            </a:xfrm>
            <a:prstGeom prst="parallelogram">
              <a:avLst>
                <a:gd name="adj" fmla="val 56034"/>
              </a:avLst>
            </a:prstGeom>
            <a:gradFill rotWithShape="0"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>
                        <a:alpha val="50000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085" name="AutoShape 13"/>
            <p:cNvSpPr>
              <a:spLocks noChangeArrowheads="1"/>
            </p:cNvSpPr>
            <p:nvPr/>
          </p:nvSpPr>
          <p:spPr bwMode="auto">
            <a:xfrm rot="5400000" flipH="1">
              <a:off x="81" y="3181"/>
              <a:ext cx="564" cy="533"/>
            </a:xfrm>
            <a:prstGeom prst="parallelogram">
              <a:avLst>
                <a:gd name="adj" fmla="val 56034"/>
              </a:avLst>
            </a:prstGeom>
            <a:gradFill rotWithShape="0"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>
                        <a:alpha val="50000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086" name="AutoShape 14"/>
            <p:cNvSpPr>
              <a:spLocks noChangeArrowheads="1"/>
            </p:cNvSpPr>
            <p:nvPr/>
          </p:nvSpPr>
          <p:spPr bwMode="auto">
            <a:xfrm rot="5400000" flipH="1">
              <a:off x="84" y="3774"/>
              <a:ext cx="558" cy="533"/>
            </a:xfrm>
            <a:prstGeom prst="parallelogram">
              <a:avLst>
                <a:gd name="adj" fmla="val 55437"/>
              </a:avLst>
            </a:prstGeom>
            <a:gradFill rotWithShape="0"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>
                        <a:alpha val="50000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087" name="AutoShape 15"/>
            <p:cNvSpPr>
              <a:spLocks noChangeArrowheads="1"/>
            </p:cNvSpPr>
            <p:nvPr/>
          </p:nvSpPr>
          <p:spPr bwMode="auto">
            <a:xfrm rot="5400000" flipH="1">
              <a:off x="82" y="213"/>
              <a:ext cx="564" cy="533"/>
            </a:xfrm>
            <a:prstGeom prst="parallelogram">
              <a:avLst>
                <a:gd name="adj" fmla="val 56034"/>
              </a:avLst>
            </a:prstGeom>
            <a:gradFill rotWithShape="0"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>
                        <a:alpha val="50000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088" name="AutoShape 16"/>
            <p:cNvSpPr>
              <a:spLocks noChangeArrowheads="1"/>
            </p:cNvSpPr>
            <p:nvPr/>
          </p:nvSpPr>
          <p:spPr bwMode="auto">
            <a:xfrm rot="5400000" flipH="1">
              <a:off x="81" y="803"/>
              <a:ext cx="564" cy="533"/>
            </a:xfrm>
            <a:prstGeom prst="parallelogram">
              <a:avLst>
                <a:gd name="adj" fmla="val 56034"/>
              </a:avLst>
            </a:prstGeom>
            <a:gradFill rotWithShape="0"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>
                        <a:alpha val="50000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089" name="AutoShape 17"/>
            <p:cNvSpPr>
              <a:spLocks noChangeArrowheads="1"/>
            </p:cNvSpPr>
            <p:nvPr/>
          </p:nvSpPr>
          <p:spPr bwMode="auto">
            <a:xfrm rot="5400000" flipH="1">
              <a:off x="81" y="1399"/>
              <a:ext cx="564" cy="533"/>
            </a:xfrm>
            <a:prstGeom prst="parallelogram">
              <a:avLst>
                <a:gd name="adj" fmla="val 56034"/>
              </a:avLst>
            </a:prstGeom>
            <a:gradFill rotWithShape="0"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>
                        <a:alpha val="50000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sp>
        <p:nvSpPr>
          <p:cNvPr id="3090" name="Rectangle 18"/>
          <p:cNvSpPr>
            <a:spLocks noChangeArrowheads="1"/>
          </p:cNvSpPr>
          <p:nvPr/>
        </p:nvSpPr>
        <p:spPr bwMode="auto">
          <a:xfrm>
            <a:off x="441325" y="0"/>
            <a:ext cx="276225" cy="6858000"/>
          </a:xfrm>
          <a:prstGeom prst="rect">
            <a:avLst/>
          </a:prstGeom>
          <a:gradFill rotWithShape="0">
            <a:gsLst>
              <a:gs pos="0">
                <a:schemeClr val="bg2"/>
              </a:gs>
              <a:gs pos="50000">
                <a:schemeClr val="folHlink"/>
              </a:gs>
              <a:gs pos="100000">
                <a:schemeClr val="bg2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zh-CN" altLang="en-US"/>
          </a:p>
        </p:txBody>
      </p:sp>
      <p:sp>
        <p:nvSpPr>
          <p:cNvPr id="3091" name="AutoShape 19"/>
          <p:cNvSpPr>
            <a:spLocks noChangeArrowheads="1"/>
          </p:cNvSpPr>
          <p:nvPr/>
        </p:nvSpPr>
        <p:spPr bwMode="auto">
          <a:xfrm flipH="1">
            <a:off x="547688" y="2717800"/>
            <a:ext cx="8596312" cy="254000"/>
          </a:xfrm>
          <a:prstGeom prst="homePlate">
            <a:avLst>
              <a:gd name="adj" fmla="val 58913"/>
            </a:avLst>
          </a:prstGeom>
          <a:gradFill rotWithShape="0">
            <a:gsLst>
              <a:gs pos="0">
                <a:schemeClr val="bg2"/>
              </a:gs>
              <a:gs pos="50000">
                <a:schemeClr val="folHlink"/>
              </a:gs>
              <a:gs pos="100000">
                <a:schemeClr val="bg2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zh-CN" altLang="en-US"/>
          </a:p>
        </p:txBody>
      </p:sp>
      <p:sp>
        <p:nvSpPr>
          <p:cNvPr id="3092" name="Oval 20"/>
          <p:cNvSpPr>
            <a:spLocks noChangeArrowheads="1"/>
          </p:cNvSpPr>
          <p:nvPr/>
        </p:nvSpPr>
        <p:spPr bwMode="auto">
          <a:xfrm>
            <a:off x="433388" y="2697163"/>
            <a:ext cx="295275" cy="274637"/>
          </a:xfrm>
          <a:prstGeom prst="ellipse">
            <a:avLst/>
          </a:prstGeom>
          <a:gradFill rotWithShape="0">
            <a:gsLst>
              <a:gs pos="0">
                <a:srgbClr val="FEFFFF"/>
              </a:gs>
              <a:gs pos="100000">
                <a:schemeClr val="folHlink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zh-CN" altLang="en-US"/>
          </a:p>
        </p:txBody>
      </p:sp>
      <p:sp>
        <p:nvSpPr>
          <p:cNvPr id="3093" name="Rectangle 21"/>
          <p:cNvSpPr>
            <a:spLocks noChangeArrowheads="1"/>
          </p:cNvSpPr>
          <p:nvPr/>
        </p:nvSpPr>
        <p:spPr bwMode="auto">
          <a:xfrm>
            <a:off x="463550" y="2700338"/>
            <a:ext cx="161925" cy="4157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zh-CN" altLang="en-US"/>
          </a:p>
        </p:txBody>
      </p:sp>
      <p:sp>
        <p:nvSpPr>
          <p:cNvPr id="3094" name="Oval 22"/>
          <p:cNvSpPr>
            <a:spLocks noChangeArrowheads="1"/>
          </p:cNvSpPr>
          <p:nvPr/>
        </p:nvSpPr>
        <p:spPr bwMode="auto">
          <a:xfrm>
            <a:off x="9236075" y="2697163"/>
            <a:ext cx="304800" cy="274637"/>
          </a:xfrm>
          <a:prstGeom prst="ellipse">
            <a:avLst/>
          </a:prstGeom>
          <a:gradFill rotWithShape="0">
            <a:gsLst>
              <a:gs pos="0">
                <a:srgbClr val="FEFFFF"/>
              </a:gs>
              <a:gs pos="100000">
                <a:schemeClr val="folHlink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zh-CN" altLang="en-US"/>
          </a:p>
        </p:txBody>
      </p:sp>
      <p:sp>
        <p:nvSpPr>
          <p:cNvPr id="3095" name="Rectangle 23"/>
          <p:cNvSpPr>
            <a:spLocks noChangeArrowheads="1"/>
          </p:cNvSpPr>
          <p:nvPr/>
        </p:nvSpPr>
        <p:spPr bwMode="auto">
          <a:xfrm>
            <a:off x="484188" y="2760663"/>
            <a:ext cx="8751887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zh-CN" altLang="en-US"/>
          </a:p>
        </p:txBody>
      </p:sp>
      <p:grpSp>
        <p:nvGrpSpPr>
          <p:cNvPr id="3096" name="Group 24"/>
          <p:cNvGrpSpPr>
            <a:grpSpLocks/>
          </p:cNvGrpSpPr>
          <p:nvPr/>
        </p:nvGrpSpPr>
        <p:grpSpPr bwMode="auto">
          <a:xfrm>
            <a:off x="150813" y="0"/>
            <a:ext cx="849312" cy="6858000"/>
            <a:chOff x="95" y="0"/>
            <a:chExt cx="535" cy="4320"/>
          </a:xfrm>
        </p:grpSpPr>
        <p:sp>
          <p:nvSpPr>
            <p:cNvPr id="3097" name="AutoShape 25"/>
            <p:cNvSpPr>
              <a:spLocks noChangeArrowheads="1"/>
            </p:cNvSpPr>
            <p:nvPr/>
          </p:nvSpPr>
          <p:spPr bwMode="auto">
            <a:xfrm rot="-5400000">
              <a:off x="82" y="2291"/>
              <a:ext cx="564" cy="533"/>
            </a:xfrm>
            <a:prstGeom prst="parallelogram">
              <a:avLst>
                <a:gd name="adj" fmla="val 56034"/>
              </a:avLst>
            </a:prstGeom>
            <a:gradFill rotWithShape="0"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>
                        <a:alpha val="50000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098" name="AutoShape 26"/>
            <p:cNvSpPr>
              <a:spLocks noChangeArrowheads="1"/>
            </p:cNvSpPr>
            <p:nvPr/>
          </p:nvSpPr>
          <p:spPr bwMode="auto">
            <a:xfrm rot="-5400000">
              <a:off x="81" y="2886"/>
              <a:ext cx="565" cy="533"/>
            </a:xfrm>
            <a:prstGeom prst="parallelogram">
              <a:avLst>
                <a:gd name="adj" fmla="val 56133"/>
              </a:avLst>
            </a:prstGeom>
            <a:gradFill rotWithShape="0"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>
                        <a:alpha val="50000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099" name="AutoShape 27"/>
            <p:cNvSpPr>
              <a:spLocks noChangeArrowheads="1"/>
            </p:cNvSpPr>
            <p:nvPr/>
          </p:nvSpPr>
          <p:spPr bwMode="auto">
            <a:xfrm rot="-5400000">
              <a:off x="81" y="3479"/>
              <a:ext cx="564" cy="533"/>
            </a:xfrm>
            <a:prstGeom prst="parallelogram">
              <a:avLst>
                <a:gd name="adj" fmla="val 56034"/>
              </a:avLst>
            </a:prstGeom>
            <a:gradFill rotWithShape="0"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>
                        <a:alpha val="50000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100" name="AutoShape 28"/>
            <p:cNvSpPr>
              <a:spLocks noChangeArrowheads="1"/>
            </p:cNvSpPr>
            <p:nvPr/>
          </p:nvSpPr>
          <p:spPr bwMode="auto">
            <a:xfrm rot="-5400000">
              <a:off x="81" y="508"/>
              <a:ext cx="565" cy="533"/>
            </a:xfrm>
            <a:prstGeom prst="parallelogram">
              <a:avLst>
                <a:gd name="adj" fmla="val 56133"/>
              </a:avLst>
            </a:prstGeom>
            <a:gradFill rotWithShape="0"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>
                        <a:alpha val="50000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101" name="AutoShape 29"/>
            <p:cNvSpPr>
              <a:spLocks noChangeArrowheads="1"/>
            </p:cNvSpPr>
            <p:nvPr/>
          </p:nvSpPr>
          <p:spPr bwMode="auto">
            <a:xfrm rot="-5400000">
              <a:off x="81" y="1101"/>
              <a:ext cx="564" cy="533"/>
            </a:xfrm>
            <a:prstGeom prst="parallelogram">
              <a:avLst>
                <a:gd name="adj" fmla="val 56034"/>
              </a:avLst>
            </a:prstGeom>
            <a:gradFill rotWithShape="0"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>
                        <a:alpha val="50000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102" name="AutoShape 30"/>
            <p:cNvSpPr>
              <a:spLocks noChangeArrowheads="1"/>
            </p:cNvSpPr>
            <p:nvPr/>
          </p:nvSpPr>
          <p:spPr bwMode="auto">
            <a:xfrm rot="-5400000">
              <a:off x="81" y="1697"/>
              <a:ext cx="564" cy="533"/>
            </a:xfrm>
            <a:prstGeom prst="parallelogram">
              <a:avLst>
                <a:gd name="adj" fmla="val 56034"/>
              </a:avLst>
            </a:prstGeom>
            <a:gradFill rotWithShape="0"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>
                        <a:alpha val="50000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103" name="Freeform 31"/>
            <p:cNvSpPr>
              <a:spLocks/>
            </p:cNvSpPr>
            <p:nvPr/>
          </p:nvSpPr>
          <p:spPr bwMode="auto">
            <a:xfrm>
              <a:off x="98" y="0"/>
              <a:ext cx="532" cy="465"/>
            </a:xfrm>
            <a:custGeom>
              <a:avLst/>
              <a:gdLst>
                <a:gd name="T0" fmla="*/ 1 w 532"/>
                <a:gd name="T1" fmla="*/ 0 h 465"/>
                <a:gd name="T2" fmla="*/ 0 w 532"/>
                <a:gd name="T3" fmla="*/ 166 h 465"/>
                <a:gd name="T4" fmla="*/ 532 w 532"/>
                <a:gd name="T5" fmla="*/ 465 h 465"/>
                <a:gd name="T6" fmla="*/ 532 w 532"/>
                <a:gd name="T7" fmla="*/ 201 h 465"/>
                <a:gd name="T8" fmla="*/ 172 w 532"/>
                <a:gd name="T9" fmla="*/ 0 h 465"/>
                <a:gd name="T10" fmla="*/ 1 w 532"/>
                <a:gd name="T11" fmla="*/ 0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465">
                  <a:moveTo>
                    <a:pt x="1" y="0"/>
                  </a:moveTo>
                  <a:lnTo>
                    <a:pt x="0" y="166"/>
                  </a:lnTo>
                  <a:lnTo>
                    <a:pt x="532" y="465"/>
                  </a:lnTo>
                  <a:lnTo>
                    <a:pt x="532" y="201"/>
                  </a:lnTo>
                  <a:lnTo>
                    <a:pt x="172" y="0"/>
                  </a:lnTo>
                  <a:lnTo>
                    <a:pt x="1" y="0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>
                        <a:alpha val="50000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104" name="Freeform 32"/>
            <p:cNvSpPr>
              <a:spLocks/>
            </p:cNvSpPr>
            <p:nvPr/>
          </p:nvSpPr>
          <p:spPr bwMode="auto">
            <a:xfrm>
              <a:off x="95" y="4060"/>
              <a:ext cx="457" cy="260"/>
            </a:xfrm>
            <a:custGeom>
              <a:avLst/>
              <a:gdLst>
                <a:gd name="T0" fmla="*/ 457 w 457"/>
                <a:gd name="T1" fmla="*/ 260 h 264"/>
                <a:gd name="T2" fmla="*/ 1 w 457"/>
                <a:gd name="T3" fmla="*/ 0 h 264"/>
                <a:gd name="T4" fmla="*/ 0 w 457"/>
                <a:gd name="T5" fmla="*/ 264 h 264"/>
                <a:gd name="T6" fmla="*/ 457 w 457"/>
                <a:gd name="T7" fmla="*/ 26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7" h="264">
                  <a:moveTo>
                    <a:pt x="457" y="260"/>
                  </a:moveTo>
                  <a:lnTo>
                    <a:pt x="1" y="0"/>
                  </a:lnTo>
                  <a:lnTo>
                    <a:pt x="0" y="264"/>
                  </a:lnTo>
                  <a:lnTo>
                    <a:pt x="457" y="260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>
                        <a:alpha val="50000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sp>
        <p:nvSpPr>
          <p:cNvPr id="3107" name="Rectangle 35"/>
          <p:cNvSpPr>
            <a:spLocks noGrp="1" noChangeArrowheads="1"/>
          </p:cNvSpPr>
          <p:nvPr>
            <p:ph type="ctrTitle" sz="quarter"/>
          </p:nvPr>
        </p:nvSpPr>
        <p:spPr>
          <a:xfrm>
            <a:off x="1154113" y="1881188"/>
            <a:ext cx="7772400" cy="762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zh-CN" altLang="en-US" noProof="0" smtClean="0"/>
              <a:t>单击此处编辑母版标题样式</a:t>
            </a:r>
          </a:p>
        </p:txBody>
      </p:sp>
      <p:sp>
        <p:nvSpPr>
          <p:cNvPr id="3108" name="Rectangle 36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171575" y="3124200"/>
            <a:ext cx="6400800" cy="1752600"/>
          </a:xfrm>
        </p:spPr>
        <p:txBody>
          <a:bodyPr/>
          <a:lstStyle>
            <a:lvl1pPr marL="0" indent="0">
              <a:buFontTx/>
              <a:buNone/>
              <a:defRPr/>
            </a:lvl1pPr>
          </a:lstStyle>
          <a:p>
            <a:pPr lvl="0"/>
            <a:r>
              <a:rPr lang="zh-CN" altLang="en-US" noProof="0" smtClean="0"/>
              <a:t>单击此处编辑母版副标题样式</a:t>
            </a:r>
          </a:p>
        </p:txBody>
      </p:sp>
      <p:sp>
        <p:nvSpPr>
          <p:cNvPr id="3109" name="Rectangle 37"/>
          <p:cNvSpPr>
            <a:spLocks noGrp="1" noChangeArrowheads="1"/>
          </p:cNvSpPr>
          <p:nvPr>
            <p:ph type="dt" sz="quarter" idx="2"/>
          </p:nvPr>
        </p:nvSpPr>
        <p:spPr>
          <a:xfrm>
            <a:off x="1119188" y="631825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zh-CN"/>
          </a:p>
        </p:txBody>
      </p:sp>
      <p:sp>
        <p:nvSpPr>
          <p:cNvPr id="3110" name="Rectangle 38"/>
          <p:cNvSpPr>
            <a:spLocks noGrp="1" noChangeArrowheads="1"/>
          </p:cNvSpPr>
          <p:nvPr>
            <p:ph type="ftr" sz="quarter" idx="3"/>
          </p:nvPr>
        </p:nvSpPr>
        <p:spPr>
          <a:xfrm>
            <a:off x="3557588" y="631825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zh-CN"/>
          </a:p>
        </p:txBody>
      </p:sp>
      <p:sp>
        <p:nvSpPr>
          <p:cNvPr id="3111" name="Rectangle 39"/>
          <p:cNvSpPr>
            <a:spLocks noGrp="1" noChangeArrowheads="1"/>
          </p:cNvSpPr>
          <p:nvPr>
            <p:ph type="sldNum" sz="quarter" idx="4"/>
          </p:nvPr>
        </p:nvSpPr>
        <p:spPr>
          <a:xfrm>
            <a:off x="6986588" y="631825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2ABF4687-AB8C-4742-9D6F-21E0F6727136}" type="slidenum">
              <a:rPr lang="zh-CN" altLang="en-US"/>
              <a:pPr/>
              <a:t>‹#›</a:t>
            </a:fld>
            <a:endParaRPr lang="en-US" altLang="zh-CN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3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0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0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92" grpId="0" animBg="1" autoUpdateAnimBg="0"/>
      <p:bldP spid="3094" grpId="0" animBg="1" autoUpdateAnimBg="0"/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zh-CN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zh-CN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CA571E9-ED34-4762-89FF-817302DC0EC1}" type="slidenum">
              <a:rPr lang="zh-CN" altLang="en-US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xmlns="" val="70172716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6953250" y="814388"/>
            <a:ext cx="1962150" cy="5281612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1066800" y="814388"/>
            <a:ext cx="5734050" cy="5281612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zh-CN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zh-CN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53D19C3-7935-4D5D-AC23-04D27611D8E0}" type="slidenum">
              <a:rPr lang="zh-CN" altLang="en-US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xmlns="" val="130397926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zh-CN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zh-CN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11401BD-A8F3-4F23-A984-3039AD1189E9}" type="slidenum">
              <a:rPr lang="zh-CN" altLang="en-US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xmlns="" val="108254561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zh-CN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zh-CN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E80BF9B-AE43-41FD-856D-A873FBB6BA28}" type="slidenum">
              <a:rPr lang="zh-CN" altLang="en-US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xmlns="" val="350015375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1066800" y="1981200"/>
            <a:ext cx="38481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5067300" y="1981200"/>
            <a:ext cx="38481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zh-CN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zh-CN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9A2A7DD-CCC9-45D0-BC7E-A0E77C6A90BE}" type="slidenum">
              <a:rPr lang="zh-CN" altLang="en-US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xmlns="" val="113336158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zh-CN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zh-CN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0C0EF75-CD8D-468E-8388-EE7040DA85AE}" type="slidenum">
              <a:rPr lang="zh-CN" altLang="en-US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xmlns="" val="37704987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zh-CN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zh-CN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9630681-B4FF-440F-96F8-5AE1F1C991A3}" type="slidenum">
              <a:rPr lang="zh-CN" altLang="en-US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xmlns="" val="349345145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zh-CN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zh-CN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4B4EB10-89CD-46ED-9F40-271AEFF9E053}" type="slidenum">
              <a:rPr lang="zh-CN" altLang="en-US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xmlns="" val="95670030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zh-CN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zh-CN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0C8ADD6-5020-42FE-B3EA-094E21D9959F}" type="slidenum">
              <a:rPr lang="zh-CN" altLang="en-US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xmlns="" val="411738700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zh-CN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zh-CN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49C66BA-77F3-4590-B61B-315BC9ADCD65}" type="slidenum">
              <a:rPr lang="zh-CN" altLang="en-US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xmlns="" val="127176897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folHlink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5" name="Group 7"/>
          <p:cNvGrpSpPr>
            <a:grpSpLocks/>
          </p:cNvGrpSpPr>
          <p:nvPr/>
        </p:nvGrpSpPr>
        <p:grpSpPr bwMode="auto">
          <a:xfrm>
            <a:off x="152400" y="314325"/>
            <a:ext cx="847725" cy="6543675"/>
            <a:chOff x="96" y="198"/>
            <a:chExt cx="534" cy="4122"/>
          </a:xfrm>
        </p:grpSpPr>
        <p:sp>
          <p:nvSpPr>
            <p:cNvPr id="2056" name="AutoShape 8"/>
            <p:cNvSpPr>
              <a:spLocks noChangeArrowheads="1"/>
            </p:cNvSpPr>
            <p:nvPr/>
          </p:nvSpPr>
          <p:spPr bwMode="auto">
            <a:xfrm rot="5400000" flipH="1">
              <a:off x="82" y="1994"/>
              <a:ext cx="564" cy="533"/>
            </a:xfrm>
            <a:prstGeom prst="parallelogram">
              <a:avLst>
                <a:gd name="adj" fmla="val 56034"/>
              </a:avLst>
            </a:prstGeom>
            <a:gradFill rotWithShape="0"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>
                        <a:alpha val="50000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57" name="AutoShape 9"/>
            <p:cNvSpPr>
              <a:spLocks noChangeArrowheads="1"/>
            </p:cNvSpPr>
            <p:nvPr/>
          </p:nvSpPr>
          <p:spPr bwMode="auto">
            <a:xfrm rot="5400000" flipH="1">
              <a:off x="82" y="2588"/>
              <a:ext cx="564" cy="533"/>
            </a:xfrm>
            <a:prstGeom prst="parallelogram">
              <a:avLst>
                <a:gd name="adj" fmla="val 56034"/>
              </a:avLst>
            </a:prstGeom>
            <a:gradFill rotWithShape="0"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>
                        <a:alpha val="50000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58" name="AutoShape 10"/>
            <p:cNvSpPr>
              <a:spLocks noChangeArrowheads="1"/>
            </p:cNvSpPr>
            <p:nvPr/>
          </p:nvSpPr>
          <p:spPr bwMode="auto">
            <a:xfrm rot="5400000" flipH="1">
              <a:off x="81" y="3181"/>
              <a:ext cx="564" cy="533"/>
            </a:xfrm>
            <a:prstGeom prst="parallelogram">
              <a:avLst>
                <a:gd name="adj" fmla="val 56034"/>
              </a:avLst>
            </a:prstGeom>
            <a:gradFill rotWithShape="0"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>
                        <a:alpha val="50000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59" name="AutoShape 11"/>
            <p:cNvSpPr>
              <a:spLocks noChangeArrowheads="1"/>
            </p:cNvSpPr>
            <p:nvPr/>
          </p:nvSpPr>
          <p:spPr bwMode="auto">
            <a:xfrm rot="5400000" flipH="1">
              <a:off x="84" y="3774"/>
              <a:ext cx="558" cy="533"/>
            </a:xfrm>
            <a:prstGeom prst="parallelogram">
              <a:avLst>
                <a:gd name="adj" fmla="val 55437"/>
              </a:avLst>
            </a:prstGeom>
            <a:gradFill rotWithShape="0"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>
                        <a:alpha val="50000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60" name="AutoShape 12"/>
            <p:cNvSpPr>
              <a:spLocks noChangeArrowheads="1"/>
            </p:cNvSpPr>
            <p:nvPr/>
          </p:nvSpPr>
          <p:spPr bwMode="auto">
            <a:xfrm rot="5400000" flipH="1">
              <a:off x="82" y="213"/>
              <a:ext cx="564" cy="533"/>
            </a:xfrm>
            <a:prstGeom prst="parallelogram">
              <a:avLst>
                <a:gd name="adj" fmla="val 56034"/>
              </a:avLst>
            </a:prstGeom>
            <a:gradFill rotWithShape="0"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>
                        <a:alpha val="50000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61" name="AutoShape 13"/>
            <p:cNvSpPr>
              <a:spLocks noChangeArrowheads="1"/>
            </p:cNvSpPr>
            <p:nvPr/>
          </p:nvSpPr>
          <p:spPr bwMode="auto">
            <a:xfrm rot="5400000" flipH="1">
              <a:off x="81" y="803"/>
              <a:ext cx="564" cy="533"/>
            </a:xfrm>
            <a:prstGeom prst="parallelogram">
              <a:avLst>
                <a:gd name="adj" fmla="val 56034"/>
              </a:avLst>
            </a:prstGeom>
            <a:gradFill rotWithShape="0"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>
                        <a:alpha val="50000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62" name="AutoShape 14"/>
            <p:cNvSpPr>
              <a:spLocks noChangeArrowheads="1"/>
            </p:cNvSpPr>
            <p:nvPr/>
          </p:nvSpPr>
          <p:spPr bwMode="auto">
            <a:xfrm rot="5400000" flipH="1">
              <a:off x="81" y="1399"/>
              <a:ext cx="564" cy="533"/>
            </a:xfrm>
            <a:prstGeom prst="parallelogram">
              <a:avLst>
                <a:gd name="adj" fmla="val 56034"/>
              </a:avLst>
            </a:prstGeom>
            <a:gradFill rotWithShape="0"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>
                        <a:alpha val="50000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sp>
        <p:nvSpPr>
          <p:cNvPr id="2063" name="Rectangle 15"/>
          <p:cNvSpPr>
            <a:spLocks noChangeArrowheads="1"/>
          </p:cNvSpPr>
          <p:nvPr/>
        </p:nvSpPr>
        <p:spPr bwMode="auto">
          <a:xfrm>
            <a:off x="441325" y="0"/>
            <a:ext cx="276225" cy="6858000"/>
          </a:xfrm>
          <a:prstGeom prst="rect">
            <a:avLst/>
          </a:prstGeom>
          <a:gradFill rotWithShape="0">
            <a:gsLst>
              <a:gs pos="0">
                <a:schemeClr val="bg2"/>
              </a:gs>
              <a:gs pos="50000">
                <a:schemeClr val="folHlink"/>
              </a:gs>
              <a:gs pos="100000">
                <a:schemeClr val="bg2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zh-CN" altLang="en-US"/>
          </a:p>
        </p:txBody>
      </p:sp>
      <p:sp>
        <p:nvSpPr>
          <p:cNvPr id="2064" name="AutoShape 16"/>
          <p:cNvSpPr>
            <a:spLocks noChangeArrowheads="1"/>
          </p:cNvSpPr>
          <p:nvPr/>
        </p:nvSpPr>
        <p:spPr bwMode="auto">
          <a:xfrm flipH="1">
            <a:off x="547688" y="1703388"/>
            <a:ext cx="8596312" cy="254000"/>
          </a:xfrm>
          <a:prstGeom prst="homePlate">
            <a:avLst>
              <a:gd name="adj" fmla="val 58913"/>
            </a:avLst>
          </a:prstGeom>
          <a:gradFill rotWithShape="0">
            <a:gsLst>
              <a:gs pos="0">
                <a:schemeClr val="bg2"/>
              </a:gs>
              <a:gs pos="50000">
                <a:schemeClr val="folHlink"/>
              </a:gs>
              <a:gs pos="100000">
                <a:schemeClr val="bg2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zh-CN" altLang="en-US"/>
          </a:p>
        </p:txBody>
      </p:sp>
      <p:sp>
        <p:nvSpPr>
          <p:cNvPr id="2065" name="Oval 17"/>
          <p:cNvSpPr>
            <a:spLocks noChangeArrowheads="1"/>
          </p:cNvSpPr>
          <p:nvPr/>
        </p:nvSpPr>
        <p:spPr bwMode="auto">
          <a:xfrm>
            <a:off x="460375" y="1706563"/>
            <a:ext cx="295275" cy="274637"/>
          </a:xfrm>
          <a:prstGeom prst="ellipse">
            <a:avLst/>
          </a:prstGeom>
          <a:gradFill rotWithShape="0">
            <a:gsLst>
              <a:gs pos="0">
                <a:srgbClr val="FEFFFF"/>
              </a:gs>
              <a:gs pos="100000">
                <a:schemeClr val="folHlink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zh-CN" altLang="en-US"/>
          </a:p>
        </p:txBody>
      </p:sp>
      <p:sp>
        <p:nvSpPr>
          <p:cNvPr id="2066" name="Rectangle 18"/>
          <p:cNvSpPr>
            <a:spLocks noChangeArrowheads="1"/>
          </p:cNvSpPr>
          <p:nvPr/>
        </p:nvSpPr>
        <p:spPr bwMode="auto">
          <a:xfrm>
            <a:off x="463550" y="1912938"/>
            <a:ext cx="190500" cy="4678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zh-CN" altLang="en-US"/>
          </a:p>
        </p:txBody>
      </p:sp>
      <p:sp>
        <p:nvSpPr>
          <p:cNvPr id="2067" name="Oval 19"/>
          <p:cNvSpPr>
            <a:spLocks noChangeArrowheads="1"/>
          </p:cNvSpPr>
          <p:nvPr/>
        </p:nvSpPr>
        <p:spPr bwMode="auto">
          <a:xfrm>
            <a:off x="9209088" y="1676400"/>
            <a:ext cx="304800" cy="274638"/>
          </a:xfrm>
          <a:prstGeom prst="ellipse">
            <a:avLst/>
          </a:prstGeom>
          <a:gradFill rotWithShape="0">
            <a:gsLst>
              <a:gs pos="0">
                <a:srgbClr val="FEFFFF"/>
              </a:gs>
              <a:gs pos="100000">
                <a:schemeClr val="folHlink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zh-CN" altLang="en-US"/>
          </a:p>
        </p:txBody>
      </p:sp>
      <p:sp>
        <p:nvSpPr>
          <p:cNvPr id="2068" name="Rectangle 20"/>
          <p:cNvSpPr>
            <a:spLocks noChangeArrowheads="1"/>
          </p:cNvSpPr>
          <p:nvPr/>
        </p:nvSpPr>
        <p:spPr bwMode="auto">
          <a:xfrm>
            <a:off x="457200" y="1739900"/>
            <a:ext cx="8751888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zh-CN" altLang="en-US"/>
          </a:p>
        </p:txBody>
      </p:sp>
      <p:grpSp>
        <p:nvGrpSpPr>
          <p:cNvPr id="2069" name="Group 21"/>
          <p:cNvGrpSpPr>
            <a:grpSpLocks/>
          </p:cNvGrpSpPr>
          <p:nvPr/>
        </p:nvGrpSpPr>
        <p:grpSpPr bwMode="auto">
          <a:xfrm>
            <a:off x="150813" y="0"/>
            <a:ext cx="849312" cy="6858000"/>
            <a:chOff x="95" y="0"/>
            <a:chExt cx="535" cy="4320"/>
          </a:xfrm>
        </p:grpSpPr>
        <p:sp>
          <p:nvSpPr>
            <p:cNvPr id="2070" name="AutoShape 22"/>
            <p:cNvSpPr>
              <a:spLocks noChangeArrowheads="1"/>
            </p:cNvSpPr>
            <p:nvPr/>
          </p:nvSpPr>
          <p:spPr bwMode="auto">
            <a:xfrm rot="-5400000">
              <a:off x="82" y="2291"/>
              <a:ext cx="564" cy="533"/>
            </a:xfrm>
            <a:prstGeom prst="parallelogram">
              <a:avLst>
                <a:gd name="adj" fmla="val 56034"/>
              </a:avLst>
            </a:prstGeom>
            <a:gradFill rotWithShape="0"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>
                        <a:alpha val="50000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71" name="AutoShape 23"/>
            <p:cNvSpPr>
              <a:spLocks noChangeArrowheads="1"/>
            </p:cNvSpPr>
            <p:nvPr/>
          </p:nvSpPr>
          <p:spPr bwMode="auto">
            <a:xfrm rot="-5400000">
              <a:off x="81" y="2886"/>
              <a:ext cx="565" cy="533"/>
            </a:xfrm>
            <a:prstGeom prst="parallelogram">
              <a:avLst>
                <a:gd name="adj" fmla="val 56133"/>
              </a:avLst>
            </a:prstGeom>
            <a:gradFill rotWithShape="0"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>
                        <a:alpha val="50000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72" name="AutoShape 24"/>
            <p:cNvSpPr>
              <a:spLocks noChangeArrowheads="1"/>
            </p:cNvSpPr>
            <p:nvPr/>
          </p:nvSpPr>
          <p:spPr bwMode="auto">
            <a:xfrm rot="-5400000">
              <a:off x="81" y="3479"/>
              <a:ext cx="564" cy="533"/>
            </a:xfrm>
            <a:prstGeom prst="parallelogram">
              <a:avLst>
                <a:gd name="adj" fmla="val 56034"/>
              </a:avLst>
            </a:prstGeom>
            <a:gradFill rotWithShape="0"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>
                        <a:alpha val="50000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73" name="AutoShape 25"/>
            <p:cNvSpPr>
              <a:spLocks noChangeArrowheads="1"/>
            </p:cNvSpPr>
            <p:nvPr/>
          </p:nvSpPr>
          <p:spPr bwMode="auto">
            <a:xfrm rot="-5400000">
              <a:off x="81" y="508"/>
              <a:ext cx="565" cy="533"/>
            </a:xfrm>
            <a:prstGeom prst="parallelogram">
              <a:avLst>
                <a:gd name="adj" fmla="val 56133"/>
              </a:avLst>
            </a:prstGeom>
            <a:gradFill rotWithShape="0"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>
                        <a:alpha val="50000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74" name="AutoShape 26"/>
            <p:cNvSpPr>
              <a:spLocks noChangeArrowheads="1"/>
            </p:cNvSpPr>
            <p:nvPr/>
          </p:nvSpPr>
          <p:spPr bwMode="auto">
            <a:xfrm rot="-5400000">
              <a:off x="81" y="1101"/>
              <a:ext cx="564" cy="533"/>
            </a:xfrm>
            <a:prstGeom prst="parallelogram">
              <a:avLst>
                <a:gd name="adj" fmla="val 56034"/>
              </a:avLst>
            </a:prstGeom>
            <a:gradFill rotWithShape="0"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>
                        <a:alpha val="50000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75" name="AutoShape 27"/>
            <p:cNvSpPr>
              <a:spLocks noChangeArrowheads="1"/>
            </p:cNvSpPr>
            <p:nvPr/>
          </p:nvSpPr>
          <p:spPr bwMode="auto">
            <a:xfrm rot="-5400000">
              <a:off x="81" y="1697"/>
              <a:ext cx="564" cy="533"/>
            </a:xfrm>
            <a:prstGeom prst="parallelogram">
              <a:avLst>
                <a:gd name="adj" fmla="val 56034"/>
              </a:avLst>
            </a:prstGeom>
            <a:gradFill rotWithShape="0"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>
                        <a:alpha val="50000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76" name="Freeform 28"/>
            <p:cNvSpPr>
              <a:spLocks/>
            </p:cNvSpPr>
            <p:nvPr/>
          </p:nvSpPr>
          <p:spPr bwMode="auto">
            <a:xfrm>
              <a:off x="98" y="0"/>
              <a:ext cx="532" cy="465"/>
            </a:xfrm>
            <a:custGeom>
              <a:avLst/>
              <a:gdLst>
                <a:gd name="T0" fmla="*/ 1 w 532"/>
                <a:gd name="T1" fmla="*/ 0 h 465"/>
                <a:gd name="T2" fmla="*/ 0 w 532"/>
                <a:gd name="T3" fmla="*/ 166 h 465"/>
                <a:gd name="T4" fmla="*/ 532 w 532"/>
                <a:gd name="T5" fmla="*/ 465 h 465"/>
                <a:gd name="T6" fmla="*/ 532 w 532"/>
                <a:gd name="T7" fmla="*/ 201 h 465"/>
                <a:gd name="T8" fmla="*/ 172 w 532"/>
                <a:gd name="T9" fmla="*/ 0 h 465"/>
                <a:gd name="T10" fmla="*/ 1 w 532"/>
                <a:gd name="T11" fmla="*/ 0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465">
                  <a:moveTo>
                    <a:pt x="1" y="0"/>
                  </a:moveTo>
                  <a:lnTo>
                    <a:pt x="0" y="166"/>
                  </a:lnTo>
                  <a:lnTo>
                    <a:pt x="532" y="465"/>
                  </a:lnTo>
                  <a:lnTo>
                    <a:pt x="532" y="201"/>
                  </a:lnTo>
                  <a:lnTo>
                    <a:pt x="172" y="0"/>
                  </a:lnTo>
                  <a:lnTo>
                    <a:pt x="1" y="0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>
                        <a:alpha val="50000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77" name="Freeform 29"/>
            <p:cNvSpPr>
              <a:spLocks/>
            </p:cNvSpPr>
            <p:nvPr/>
          </p:nvSpPr>
          <p:spPr bwMode="auto">
            <a:xfrm>
              <a:off x="95" y="4060"/>
              <a:ext cx="457" cy="260"/>
            </a:xfrm>
            <a:custGeom>
              <a:avLst/>
              <a:gdLst>
                <a:gd name="T0" fmla="*/ 457 w 457"/>
                <a:gd name="T1" fmla="*/ 260 h 264"/>
                <a:gd name="T2" fmla="*/ 1 w 457"/>
                <a:gd name="T3" fmla="*/ 0 h 264"/>
                <a:gd name="T4" fmla="*/ 0 w 457"/>
                <a:gd name="T5" fmla="*/ 264 h 264"/>
                <a:gd name="T6" fmla="*/ 457 w 457"/>
                <a:gd name="T7" fmla="*/ 26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7" h="264">
                  <a:moveTo>
                    <a:pt x="457" y="260"/>
                  </a:moveTo>
                  <a:lnTo>
                    <a:pt x="1" y="0"/>
                  </a:lnTo>
                  <a:lnTo>
                    <a:pt x="0" y="264"/>
                  </a:lnTo>
                  <a:lnTo>
                    <a:pt x="457" y="260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>
                        <a:alpha val="50000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sp>
        <p:nvSpPr>
          <p:cNvPr id="2080" name="Rectangle 32"/>
          <p:cNvSpPr>
            <a:spLocks noGrp="1" noChangeArrowheads="1"/>
          </p:cNvSpPr>
          <p:nvPr>
            <p:ph type="title"/>
          </p:nvPr>
        </p:nvSpPr>
        <p:spPr bwMode="auto">
          <a:xfrm>
            <a:off x="1143000" y="814388"/>
            <a:ext cx="77724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  <a:spAutoFit/>
          </a:bodyPr>
          <a:lstStyle/>
          <a:p>
            <a:pPr lvl="0"/>
            <a:r>
              <a:rPr lang="zh-CN" altLang="en-US" smtClean="0"/>
              <a:t>单击此处编辑母版标题样式</a:t>
            </a:r>
          </a:p>
        </p:txBody>
      </p:sp>
      <p:sp>
        <p:nvSpPr>
          <p:cNvPr id="2081" name="Rectangle 33"/>
          <p:cNvSpPr>
            <a:spLocks noGrp="1" noChangeArrowheads="1"/>
          </p:cNvSpPr>
          <p:nvPr>
            <p:ph type="body" idx="1"/>
          </p:nvPr>
        </p:nvSpPr>
        <p:spPr bwMode="auto">
          <a:xfrm>
            <a:off x="1066800" y="1981200"/>
            <a:ext cx="78486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</a:p>
        </p:txBody>
      </p:sp>
      <p:sp>
        <p:nvSpPr>
          <p:cNvPr id="2082" name="Rectangle 3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154113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kumimoji="0" sz="1400"/>
            </a:lvl1pPr>
          </a:lstStyle>
          <a:p>
            <a:endParaRPr lang="en-US" altLang="zh-CN"/>
          </a:p>
        </p:txBody>
      </p:sp>
      <p:sp>
        <p:nvSpPr>
          <p:cNvPr id="2083" name="Rectangle 3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592513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kumimoji="0" sz="1400"/>
            </a:lvl1pPr>
          </a:lstStyle>
          <a:p>
            <a:endParaRPr lang="en-US" altLang="zh-CN"/>
          </a:p>
        </p:txBody>
      </p:sp>
      <p:sp>
        <p:nvSpPr>
          <p:cNvPr id="2084" name="Rectangle 3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021513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kumimoji="0" sz="1400"/>
            </a:lvl1pPr>
          </a:lstStyle>
          <a:p>
            <a:fld id="{D77EABBC-A438-4CFF-8790-A67145BEA1AB}" type="slidenum">
              <a:rPr lang="zh-CN" altLang="en-US"/>
              <a:pPr/>
              <a:t>‹#›</a:t>
            </a:fld>
            <a:endParaRPr lang="en-US" altLang="zh-CN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50" r:id="rId1"/>
    <p:sldLayoutId id="2147483651" r:id="rId2"/>
    <p:sldLayoutId id="2147483652" r:id="rId3"/>
    <p:sldLayoutId id="2147483653" r:id="rId4"/>
    <p:sldLayoutId id="2147483654" r:id="rId5"/>
    <p:sldLayoutId id="2147483655" r:id="rId6"/>
    <p:sldLayoutId id="2147483656" r:id="rId7"/>
    <p:sldLayoutId id="2147483657" r:id="rId8"/>
    <p:sldLayoutId id="2147483658" r:id="rId9"/>
    <p:sldLayoutId id="2147483659" r:id="rId10"/>
    <p:sldLayoutId id="2147483660" r:id="rId11"/>
  </p:sldLayoutIdLs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20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0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0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65" grpId="0" animBg="1" autoUpdateAnimBg="0"/>
      <p:bldP spid="2067" grpId="0" animBg="1" autoUpdateAnimBg="0"/>
    </p:bldLst>
  </p:timing>
  <p:hf hdr="0" ftr="0" dt="0"/>
  <p:txStyles>
    <p:titleStyle>
      <a:lvl1pPr algn="l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l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Black" pitchFamily="34" charset="0"/>
          <a:ea typeface="宋体" pitchFamily="2" charset="-122"/>
        </a:defRPr>
      </a:lvl2pPr>
      <a:lvl3pPr algn="l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Black" pitchFamily="34" charset="0"/>
          <a:ea typeface="宋体" pitchFamily="2" charset="-122"/>
        </a:defRPr>
      </a:lvl3pPr>
      <a:lvl4pPr algn="l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Black" pitchFamily="34" charset="0"/>
          <a:ea typeface="宋体" pitchFamily="2" charset="-122"/>
        </a:defRPr>
      </a:lvl4pPr>
      <a:lvl5pPr algn="l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Black" pitchFamily="34" charset="0"/>
          <a:ea typeface="宋体" pitchFamily="2" charset="-122"/>
        </a:defRPr>
      </a:lvl5pPr>
      <a:lvl6pPr marL="457200" algn="l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Black" pitchFamily="34" charset="0"/>
          <a:ea typeface="宋体" pitchFamily="2" charset="-122"/>
        </a:defRPr>
      </a:lvl6pPr>
      <a:lvl7pPr marL="914400" algn="l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Black" pitchFamily="34" charset="0"/>
          <a:ea typeface="宋体" pitchFamily="2" charset="-122"/>
        </a:defRPr>
      </a:lvl7pPr>
      <a:lvl8pPr marL="1371600" algn="l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Black" pitchFamily="34" charset="0"/>
          <a:ea typeface="宋体" pitchFamily="2" charset="-122"/>
        </a:defRPr>
      </a:lvl8pPr>
      <a:lvl9pPr marL="1828800" algn="l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Black" pitchFamily="34" charset="0"/>
          <a:ea typeface="宋体" pitchFamily="2" charset="-122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audio" Target="../media/audio3.wav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.vml"/><Relationship Id="rId4" Type="http://schemas.openxmlformats.org/officeDocument/2006/relationships/oleObject" Target="../embeddings/oleObject3.bin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audio" Target="../media/audio4.wav"/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6.bin"/><Relationship Id="rId3" Type="http://schemas.openxmlformats.org/officeDocument/2006/relationships/audio" Target="../media/audio3.wav"/><Relationship Id="rId7" Type="http://schemas.openxmlformats.org/officeDocument/2006/relationships/oleObject" Target="../embeddings/oleObject25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3.vml"/><Relationship Id="rId6" Type="http://schemas.openxmlformats.org/officeDocument/2006/relationships/oleObject" Target="../embeddings/oleObject24.bin"/><Relationship Id="rId5" Type="http://schemas.openxmlformats.org/officeDocument/2006/relationships/audio" Target="../media/audio2.wav"/><Relationship Id="rId4" Type="http://schemas.openxmlformats.org/officeDocument/2006/relationships/audio" Target="../media/audio1.wav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slide" Target="slide120.xml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.xml"/><Relationship Id="rId4" Type="http://schemas.openxmlformats.org/officeDocument/2006/relationships/audio" Target="../media/audio2.wav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audio" Target="../media/audio3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audio" Target="../media/audio4.wav"/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audio" Target="../media/audio3.wav"/><Relationship Id="rId7" Type="http://schemas.openxmlformats.org/officeDocument/2006/relationships/oleObject" Target="../embeddings/oleObject29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4.vml"/><Relationship Id="rId6" Type="http://schemas.openxmlformats.org/officeDocument/2006/relationships/oleObject" Target="../embeddings/oleObject28.bin"/><Relationship Id="rId5" Type="http://schemas.openxmlformats.org/officeDocument/2006/relationships/oleObject" Target="../embeddings/oleObject27.bin"/><Relationship Id="rId4" Type="http://schemas.openxmlformats.org/officeDocument/2006/relationships/audio" Target="../media/audio2.wav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5.vml"/><Relationship Id="rId5" Type="http://schemas.openxmlformats.org/officeDocument/2006/relationships/oleObject" Target="../embeddings/oleObject30.bin"/><Relationship Id="rId4" Type="http://schemas.openxmlformats.org/officeDocument/2006/relationships/audio" Target="../media/audio2.wav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4" Type="http://schemas.openxmlformats.org/officeDocument/2006/relationships/audio" Target="../media/audio2.wav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4" Type="http://schemas.openxmlformats.org/officeDocument/2006/relationships/audio" Target="../media/audio1.wav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2.xml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audio" Target="../media/audio3.wav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4" Type="http://schemas.openxmlformats.org/officeDocument/2006/relationships/audio" Target="../media/audio2.wav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2.xml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.xml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7" Type="http://schemas.openxmlformats.org/officeDocument/2006/relationships/oleObject" Target="../embeddings/oleObject33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6.vml"/><Relationship Id="rId6" Type="http://schemas.openxmlformats.org/officeDocument/2006/relationships/oleObject" Target="../embeddings/oleObject32.bin"/><Relationship Id="rId5" Type="http://schemas.openxmlformats.org/officeDocument/2006/relationships/oleObject" Target="../embeddings/oleObject31.bin"/><Relationship Id="rId4" Type="http://schemas.openxmlformats.org/officeDocument/2006/relationships/audio" Target="../media/audio2.wav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7.vml"/><Relationship Id="rId6" Type="http://schemas.openxmlformats.org/officeDocument/2006/relationships/oleObject" Target="../embeddings/oleObject35.bin"/><Relationship Id="rId5" Type="http://schemas.openxmlformats.org/officeDocument/2006/relationships/oleObject" Target="../embeddings/oleObject34.bin"/><Relationship Id="rId4" Type="http://schemas.openxmlformats.org/officeDocument/2006/relationships/audio" Target="../media/audio2.wav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8.vml"/><Relationship Id="rId6" Type="http://schemas.openxmlformats.org/officeDocument/2006/relationships/oleObject" Target="../embeddings/oleObject37.bin"/><Relationship Id="rId5" Type="http://schemas.openxmlformats.org/officeDocument/2006/relationships/oleObject" Target="../embeddings/oleObject36.bin"/><Relationship Id="rId4" Type="http://schemas.openxmlformats.org/officeDocument/2006/relationships/audio" Target="../media/audio2.wav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9.vml"/><Relationship Id="rId6" Type="http://schemas.openxmlformats.org/officeDocument/2006/relationships/oleObject" Target="../embeddings/oleObject39.bin"/><Relationship Id="rId5" Type="http://schemas.openxmlformats.org/officeDocument/2006/relationships/oleObject" Target="../embeddings/oleObject38.bin"/><Relationship Id="rId4" Type="http://schemas.openxmlformats.org/officeDocument/2006/relationships/audio" Target="../media/audio2.wav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.xml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0.vml"/><Relationship Id="rId4" Type="http://schemas.openxmlformats.org/officeDocument/2006/relationships/oleObject" Target="../embeddings/oleObject40.bin"/></Relationships>
</file>

<file path=ppt/slides/_rels/slide14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1.vml"/><Relationship Id="rId6" Type="http://schemas.openxmlformats.org/officeDocument/2006/relationships/oleObject" Target="../embeddings/oleObject42.bin"/><Relationship Id="rId5" Type="http://schemas.openxmlformats.org/officeDocument/2006/relationships/oleObject" Target="../embeddings/oleObject41.bin"/><Relationship Id="rId4" Type="http://schemas.openxmlformats.org/officeDocument/2006/relationships/audio" Target="../media/audio2.wav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2.vml"/><Relationship Id="rId6" Type="http://schemas.openxmlformats.org/officeDocument/2006/relationships/oleObject" Target="../embeddings/oleObject44.bin"/><Relationship Id="rId5" Type="http://schemas.openxmlformats.org/officeDocument/2006/relationships/oleObject" Target="../embeddings/oleObject43.bin"/><Relationship Id="rId4" Type="http://schemas.openxmlformats.org/officeDocument/2006/relationships/audio" Target="../media/audio2.wav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2.xml"/></Relationships>
</file>

<file path=ppt/slides/_rels/slide145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48.bin"/><Relationship Id="rId3" Type="http://schemas.openxmlformats.org/officeDocument/2006/relationships/audio" Target="../media/audio1.wav"/><Relationship Id="rId7" Type="http://schemas.openxmlformats.org/officeDocument/2006/relationships/oleObject" Target="../embeddings/oleObject47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3.vml"/><Relationship Id="rId6" Type="http://schemas.openxmlformats.org/officeDocument/2006/relationships/oleObject" Target="../embeddings/oleObject46.bin"/><Relationship Id="rId5" Type="http://schemas.openxmlformats.org/officeDocument/2006/relationships/oleObject" Target="../embeddings/oleObject45.bin"/><Relationship Id="rId4" Type="http://schemas.openxmlformats.org/officeDocument/2006/relationships/audio" Target="../media/audio2.wav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9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4.vml"/><Relationship Id="rId4" Type="http://schemas.openxmlformats.org/officeDocument/2006/relationships/oleObject" Target="../embeddings/oleObject50.bin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7" Type="http://schemas.openxmlformats.org/officeDocument/2006/relationships/oleObject" Target="../embeddings/oleObject53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5.vml"/><Relationship Id="rId6" Type="http://schemas.openxmlformats.org/officeDocument/2006/relationships/oleObject" Target="../embeddings/oleObject52.bin"/><Relationship Id="rId5" Type="http://schemas.openxmlformats.org/officeDocument/2006/relationships/oleObject" Target="../embeddings/oleObject51.bin"/><Relationship Id="rId4" Type="http://schemas.openxmlformats.org/officeDocument/2006/relationships/audio" Target="../media/audio2.wav"/></Relationships>
</file>

<file path=ppt/slides/_rels/slide148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7" Type="http://schemas.openxmlformats.org/officeDocument/2006/relationships/oleObject" Target="../embeddings/oleObject57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6.vml"/><Relationship Id="rId6" Type="http://schemas.openxmlformats.org/officeDocument/2006/relationships/oleObject" Target="../embeddings/oleObject56.bin"/><Relationship Id="rId5" Type="http://schemas.openxmlformats.org/officeDocument/2006/relationships/oleObject" Target="../embeddings/oleObject55.bin"/><Relationship Id="rId4" Type="http://schemas.openxmlformats.org/officeDocument/2006/relationships/oleObject" Target="../embeddings/oleObject54.bin"/></Relationships>
</file>

<file path=ppt/slides/_rels/slide14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7" Type="http://schemas.openxmlformats.org/officeDocument/2006/relationships/oleObject" Target="../embeddings/oleObject60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7.vml"/><Relationship Id="rId6" Type="http://schemas.openxmlformats.org/officeDocument/2006/relationships/oleObject" Target="../embeddings/oleObject59.bin"/><Relationship Id="rId5" Type="http://schemas.openxmlformats.org/officeDocument/2006/relationships/oleObject" Target="../embeddings/oleObject58.bin"/><Relationship Id="rId4" Type="http://schemas.openxmlformats.org/officeDocument/2006/relationships/audio" Target="../media/audio2.wav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.xml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8.vml"/><Relationship Id="rId4" Type="http://schemas.openxmlformats.org/officeDocument/2006/relationships/oleObject" Target="../embeddings/oleObject61.bin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7" Type="http://schemas.openxmlformats.org/officeDocument/2006/relationships/oleObject" Target="../embeddings/oleObject64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9.vml"/><Relationship Id="rId6" Type="http://schemas.openxmlformats.org/officeDocument/2006/relationships/oleObject" Target="../embeddings/oleObject63.bin"/><Relationship Id="rId5" Type="http://schemas.openxmlformats.org/officeDocument/2006/relationships/oleObject" Target="../embeddings/oleObject62.bin"/><Relationship Id="rId4" Type="http://schemas.openxmlformats.org/officeDocument/2006/relationships/audio" Target="../media/audio2.wav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7" Type="http://schemas.openxmlformats.org/officeDocument/2006/relationships/oleObject" Target="../embeddings/oleObject67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30.vml"/><Relationship Id="rId6" Type="http://schemas.openxmlformats.org/officeDocument/2006/relationships/oleObject" Target="../embeddings/oleObject66.bin"/><Relationship Id="rId5" Type="http://schemas.openxmlformats.org/officeDocument/2006/relationships/oleObject" Target="../embeddings/oleObject65.bin"/><Relationship Id="rId4" Type="http://schemas.openxmlformats.org/officeDocument/2006/relationships/audio" Target="../media/audio2.wav"/></Relationships>
</file>

<file path=ppt/slides/_rels/slide153.xml.rels><?xml version="1.0" encoding="UTF-8" standalone="yes"?>
<Relationships xmlns="http://schemas.openxmlformats.org/package/2006/relationships"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2.xml"/></Relationships>
</file>

<file path=ppt/slides/_rels/slide154.xml.rels><?xml version="1.0" encoding="UTF-8" standalone="yes"?>
<Relationships xmlns="http://schemas.openxmlformats.org/package/2006/relationships"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2.xml"/></Relationships>
</file>

<file path=ppt/slides/_rels/slide155.xml.rels><?xml version="1.0" encoding="UTF-8" standalone="yes"?>
<Relationships xmlns="http://schemas.openxmlformats.org/package/2006/relationships"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2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.xml"/></Relationships>
</file>

<file path=ppt/slides/_rels/slide160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73.bin"/><Relationship Id="rId3" Type="http://schemas.openxmlformats.org/officeDocument/2006/relationships/oleObject" Target="../embeddings/oleObject68.bin"/><Relationship Id="rId7" Type="http://schemas.openxmlformats.org/officeDocument/2006/relationships/oleObject" Target="../embeddings/oleObject72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31.vml"/><Relationship Id="rId6" Type="http://schemas.openxmlformats.org/officeDocument/2006/relationships/oleObject" Target="../embeddings/oleObject71.bin"/><Relationship Id="rId5" Type="http://schemas.openxmlformats.org/officeDocument/2006/relationships/oleObject" Target="../embeddings/oleObject70.bin"/><Relationship Id="rId4" Type="http://schemas.openxmlformats.org/officeDocument/2006/relationships/oleObject" Target="../embeddings/oleObject69.bin"/><Relationship Id="rId9" Type="http://schemas.openxmlformats.org/officeDocument/2006/relationships/oleObject" Target="../embeddings/oleObject74.bin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audio" Target="../media/audio4.wav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.xml"/><Relationship Id="rId4" Type="http://schemas.openxmlformats.org/officeDocument/2006/relationships/audio" Target="../media/audio2.wav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audio" Target="../media/audio3.wav"/><Relationship Id="rId7" Type="http://schemas.openxmlformats.org/officeDocument/2006/relationships/oleObject" Target="../embeddings/oleObject6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3.vml"/><Relationship Id="rId6" Type="http://schemas.openxmlformats.org/officeDocument/2006/relationships/oleObject" Target="../embeddings/oleObject5.bin"/><Relationship Id="rId5" Type="http://schemas.openxmlformats.org/officeDocument/2006/relationships/oleObject" Target="../embeddings/oleObject4.bin"/><Relationship Id="rId4" Type="http://schemas.openxmlformats.org/officeDocument/2006/relationships/audio" Target="../media/audio2.wav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4.vml"/><Relationship Id="rId4" Type="http://schemas.openxmlformats.org/officeDocument/2006/relationships/oleObject" Target="../embeddings/oleObject7.bin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5.vml"/><Relationship Id="rId5" Type="http://schemas.openxmlformats.org/officeDocument/2006/relationships/oleObject" Target="../embeddings/oleObject9.bin"/><Relationship Id="rId4" Type="http://schemas.openxmlformats.org/officeDocument/2006/relationships/oleObject" Target="../embeddings/oleObject8.bin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4" Type="http://schemas.openxmlformats.org/officeDocument/2006/relationships/audio" Target="../media/audio2.wav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audio" Target="../media/audio3.wav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6.vml"/><Relationship Id="rId6" Type="http://schemas.openxmlformats.org/officeDocument/2006/relationships/oleObject" Target="../embeddings/oleObject10.bin"/><Relationship Id="rId5" Type="http://schemas.openxmlformats.org/officeDocument/2006/relationships/audio" Target="../media/audio2.wav"/><Relationship Id="rId4" Type="http://schemas.openxmlformats.org/officeDocument/2006/relationships/audio" Target="../media/audio1.wav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audio" Target="../media/audio3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4" Type="http://schemas.openxmlformats.org/officeDocument/2006/relationships/audio" Target="../media/audio2.wav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audio" Target="../media/audio4.wav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audio" Target="../media/audio3.wav"/><Relationship Id="rId7" Type="http://schemas.openxmlformats.org/officeDocument/2006/relationships/oleObject" Target="../embeddings/oleObject13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7.vml"/><Relationship Id="rId6" Type="http://schemas.openxmlformats.org/officeDocument/2006/relationships/oleObject" Target="../embeddings/oleObject12.bin"/><Relationship Id="rId5" Type="http://schemas.openxmlformats.org/officeDocument/2006/relationships/oleObject" Target="../embeddings/oleObject11.bin"/><Relationship Id="rId4" Type="http://schemas.openxmlformats.org/officeDocument/2006/relationships/audio" Target="../media/audio2.wav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4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8.v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9.vml"/><Relationship Id="rId5" Type="http://schemas.openxmlformats.org/officeDocument/2006/relationships/oleObject" Target="../embeddings/oleObject16.bin"/><Relationship Id="rId4" Type="http://schemas.openxmlformats.org/officeDocument/2006/relationships/oleObject" Target="../embeddings/oleObject15.bin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.xml"/><Relationship Id="rId4" Type="http://schemas.openxmlformats.org/officeDocument/2006/relationships/audio" Target="../media/audio2.wav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openxmlformats.org/officeDocument/2006/relationships/audio" Target="../media/audio2.wav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7" Type="http://schemas.openxmlformats.org/officeDocument/2006/relationships/oleObject" Target="../embeddings/oleObject19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0.vml"/><Relationship Id="rId6" Type="http://schemas.openxmlformats.org/officeDocument/2006/relationships/oleObject" Target="../embeddings/oleObject18.bin"/><Relationship Id="rId5" Type="http://schemas.openxmlformats.org/officeDocument/2006/relationships/oleObject" Target="../embeddings/oleObject17.bin"/><Relationship Id="rId4" Type="http://schemas.openxmlformats.org/officeDocument/2006/relationships/audio" Target="../media/audio2.wav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audio" Target="../media/audio4.wav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1.vml"/><Relationship Id="rId6" Type="http://schemas.openxmlformats.org/officeDocument/2006/relationships/oleObject" Target="../embeddings/oleObject21.bin"/><Relationship Id="rId5" Type="http://schemas.openxmlformats.org/officeDocument/2006/relationships/oleObject" Target="../embeddings/oleObject20.bin"/><Relationship Id="rId4" Type="http://schemas.openxmlformats.org/officeDocument/2006/relationships/audio" Target="../media/audio2.wav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audio" Target="../media/audio3.wav"/><Relationship Id="rId2" Type="http://schemas.openxmlformats.org/officeDocument/2006/relationships/audio" Target="../media/audio4.wav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audio" Target="../media/audio3.wav"/><Relationship Id="rId2" Type="http://schemas.openxmlformats.org/officeDocument/2006/relationships/audio" Target="../media/audio4.wav"/><Relationship Id="rId1" Type="http://schemas.openxmlformats.org/officeDocument/2006/relationships/slideLayout" Target="../slideLayouts/slideLayout2.xml"/><Relationship Id="rId4" Type="http://schemas.openxmlformats.org/officeDocument/2006/relationships/audio" Target="../media/audio2.wav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audio" Target="../media/audio3.wav"/><Relationship Id="rId2" Type="http://schemas.openxmlformats.org/officeDocument/2006/relationships/audio" Target="../media/audio4.wav"/><Relationship Id="rId1" Type="http://schemas.openxmlformats.org/officeDocument/2006/relationships/slideLayout" Target="../slideLayouts/slideLayout2.xml"/><Relationship Id="rId4" Type="http://schemas.openxmlformats.org/officeDocument/2006/relationships/audio" Target="../media/audio2.wav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audio" Target="../media/audio3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4" Type="http://schemas.openxmlformats.org/officeDocument/2006/relationships/audio" Target="../media/audio2.wav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audio" Target="../media/audio3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4" Type="http://schemas.openxmlformats.org/officeDocument/2006/relationships/audio" Target="../media/audio2.wav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audio" Target="../media/audio3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4" Type="http://schemas.openxmlformats.org/officeDocument/2006/relationships/audio" Target="../media/audio2.wav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.xml"/><Relationship Id="rId4" Type="http://schemas.openxmlformats.org/officeDocument/2006/relationships/audio" Target="../media/audio2.wav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audio" Target="../media/audio3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.xml"/><Relationship Id="rId4" Type="http://schemas.openxmlformats.org/officeDocument/2006/relationships/audio" Target="../media/audio2.wav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.xml"/><Relationship Id="rId4" Type="http://schemas.openxmlformats.org/officeDocument/2006/relationships/audio" Target="../media/audio2.wav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.vml"/><Relationship Id="rId5" Type="http://schemas.openxmlformats.org/officeDocument/2006/relationships/oleObject" Target="../embeddings/oleObject2.bin"/><Relationship Id="rId4" Type="http://schemas.openxmlformats.org/officeDocument/2006/relationships/oleObject" Target="../embeddings/oleObject1.bin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2.vml"/><Relationship Id="rId5" Type="http://schemas.openxmlformats.org/officeDocument/2006/relationships/oleObject" Target="../embeddings/oleObject23.bin"/><Relationship Id="rId4" Type="http://schemas.openxmlformats.org/officeDocument/2006/relationships/oleObject" Target="../embeddings/oleObject22.bin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audio" Target="../media/audio3.wav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4" Type="http://schemas.openxmlformats.org/officeDocument/2006/relationships/audio" Target="../media/audio2.wav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2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audio" Target="../media/audio3.wav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4" Type="http://schemas.openxmlformats.org/officeDocument/2006/relationships/audio" Target="../media/audio2.wav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audio" Target="../media/audio3.wav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4" Type="http://schemas.openxmlformats.org/officeDocument/2006/relationships/audio" Target="../media/audio1.wav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audio" Target="../media/audio3.wav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4" Type="http://schemas.openxmlformats.org/officeDocument/2006/relationships/audio" Target="../media/audio2.wav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audio" Target="../media/audio3.wav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2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.xml"/><Relationship Id="rId4" Type="http://schemas.openxmlformats.org/officeDocument/2006/relationships/audio" Target="../media/audio2.wav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28600"/>
            <a:ext cx="8763000" cy="762000"/>
          </a:xfrm>
        </p:spPr>
        <p:txBody>
          <a:bodyPr/>
          <a:lstStyle/>
          <a:p>
            <a:r>
              <a:rPr lang="zh-CN" altLang="en-US">
                <a:latin typeface="黑体" pitchFamily="49" charset="-122"/>
                <a:ea typeface="黑体" pitchFamily="49" charset="-122"/>
              </a:rPr>
              <a:t>第五章 触发器(</a:t>
            </a:r>
            <a:r>
              <a:rPr lang="en-US" altLang="zh-CN">
                <a:latin typeface="Times New Roman" pitchFamily="18" charset="0"/>
                <a:ea typeface="黑体" pitchFamily="49" charset="-122"/>
              </a:rPr>
              <a:t>Flip-Flop</a:t>
            </a:r>
            <a:r>
              <a:rPr lang="en-US" altLang="zh-CN">
                <a:latin typeface="黑体" pitchFamily="49" charset="-122"/>
                <a:ea typeface="黑体" pitchFamily="49" charset="-122"/>
              </a:rPr>
              <a:t>)</a:t>
            </a:r>
          </a:p>
        </p:txBody>
      </p:sp>
      <p:sp>
        <p:nvSpPr>
          <p:cNvPr id="2765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0" y="990600"/>
            <a:ext cx="8915400" cy="5867400"/>
          </a:xfrm>
        </p:spPr>
        <p:txBody>
          <a:bodyPr/>
          <a:lstStyle/>
          <a:p>
            <a:r>
              <a:rPr lang="zh-CN" altLang="en-US" dirty="0">
                <a:latin typeface="黑体" pitchFamily="49" charset="-122"/>
                <a:ea typeface="黑体" pitchFamily="49" charset="-122"/>
              </a:rPr>
              <a:t>5.1 概述</a:t>
            </a:r>
          </a:p>
          <a:p>
            <a:endParaRPr lang="en-US" altLang="zh-CN" dirty="0">
              <a:latin typeface="黑体" pitchFamily="49" charset="-122"/>
              <a:ea typeface="黑体" pitchFamily="49" charset="-122"/>
            </a:endParaRPr>
          </a:p>
          <a:p>
            <a:r>
              <a:rPr lang="en-US" altLang="zh-CN" dirty="0">
                <a:latin typeface="黑体" pitchFamily="49" charset="-122"/>
                <a:ea typeface="黑体" pitchFamily="49" charset="-122"/>
              </a:rPr>
              <a:t>5.2 </a:t>
            </a:r>
            <a:r>
              <a:rPr lang="zh-CN" altLang="en-US" dirty="0">
                <a:latin typeface="黑体" pitchFamily="49" charset="-122"/>
                <a:ea typeface="黑体" pitchFamily="49" charset="-122"/>
              </a:rPr>
              <a:t>基本</a:t>
            </a:r>
            <a:r>
              <a:rPr lang="en-US" altLang="zh-CN" dirty="0">
                <a:latin typeface="黑体" pitchFamily="49" charset="-122"/>
                <a:ea typeface="黑体" pitchFamily="49" charset="-122"/>
              </a:rPr>
              <a:t>R－S</a:t>
            </a:r>
            <a:r>
              <a:rPr lang="zh-CN" altLang="en-US" dirty="0">
                <a:latin typeface="黑体" pitchFamily="49" charset="-122"/>
                <a:ea typeface="黑体" pitchFamily="49" charset="-122"/>
              </a:rPr>
              <a:t>触发器</a:t>
            </a:r>
          </a:p>
          <a:p>
            <a:endParaRPr lang="zh-CN" altLang="en-US" dirty="0">
              <a:latin typeface="黑体" pitchFamily="49" charset="-122"/>
              <a:ea typeface="黑体" pitchFamily="49" charset="-122"/>
            </a:endParaRPr>
          </a:p>
          <a:p>
            <a:r>
              <a:rPr lang="zh-CN" altLang="en-US" dirty="0">
                <a:latin typeface="黑体" pitchFamily="49" charset="-122"/>
                <a:ea typeface="黑体" pitchFamily="49" charset="-122"/>
              </a:rPr>
              <a:t>5.3 常用的时钟控制触发器</a:t>
            </a:r>
          </a:p>
          <a:p>
            <a:endParaRPr lang="zh-CN" altLang="en-US" dirty="0">
              <a:latin typeface="黑体" pitchFamily="49" charset="-122"/>
              <a:ea typeface="黑体" pitchFamily="49" charset="-122"/>
            </a:endParaRPr>
          </a:p>
          <a:p>
            <a:r>
              <a:rPr lang="zh-CN" altLang="en-US" dirty="0">
                <a:latin typeface="黑体" pitchFamily="49" charset="-122"/>
                <a:ea typeface="黑体" pitchFamily="49" charset="-122"/>
              </a:rPr>
              <a:t>5.4 集成触发器</a:t>
            </a:r>
          </a:p>
          <a:p>
            <a:endParaRPr lang="zh-CN" altLang="en-US" dirty="0">
              <a:latin typeface="黑体" pitchFamily="49" charset="-122"/>
              <a:ea typeface="黑体" pitchFamily="49" charset="-122"/>
            </a:endParaRPr>
          </a:p>
          <a:p>
            <a:r>
              <a:rPr lang="zh-CN" altLang="en-US" dirty="0">
                <a:latin typeface="黑体" pitchFamily="49" charset="-122"/>
                <a:ea typeface="黑体" pitchFamily="49" charset="-122"/>
              </a:rPr>
              <a:t>5.5 不同类型触发器的相互转换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</a:t>
            </a:fld>
            <a:endParaRPr lang="en-US" altLang="zh-CN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76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76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76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76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5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765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765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5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765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765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5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765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765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651" grpId="0" uiExpand="1" build="p" autoUpdateAnimBg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9" name="Oval 7"/>
          <p:cNvSpPr>
            <a:spLocks noChangeArrowheads="1"/>
          </p:cNvSpPr>
          <p:nvPr/>
        </p:nvSpPr>
        <p:spPr bwMode="auto">
          <a:xfrm>
            <a:off x="2016114" y="3578245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95240" name="Oval 8"/>
          <p:cNvSpPr>
            <a:spLocks noChangeArrowheads="1"/>
          </p:cNvSpPr>
          <p:nvPr/>
        </p:nvSpPr>
        <p:spPr bwMode="auto">
          <a:xfrm>
            <a:off x="4073514" y="3578245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95241" name="Line 9"/>
          <p:cNvSpPr>
            <a:spLocks noChangeShapeType="1"/>
          </p:cNvSpPr>
          <p:nvPr/>
        </p:nvSpPr>
        <p:spPr bwMode="auto">
          <a:xfrm flipV="1">
            <a:off x="2092314" y="3121045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5242" name="Line 10"/>
          <p:cNvSpPr>
            <a:spLocks noChangeShapeType="1"/>
          </p:cNvSpPr>
          <p:nvPr/>
        </p:nvSpPr>
        <p:spPr bwMode="auto">
          <a:xfrm flipV="1">
            <a:off x="4149714" y="3121045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5243" name="Line 11"/>
          <p:cNvSpPr>
            <a:spLocks noChangeShapeType="1"/>
          </p:cNvSpPr>
          <p:nvPr/>
        </p:nvSpPr>
        <p:spPr bwMode="auto">
          <a:xfrm>
            <a:off x="2092314" y="3349645"/>
            <a:ext cx="762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5244" name="Line 12"/>
          <p:cNvSpPr>
            <a:spLocks noChangeShapeType="1"/>
          </p:cNvSpPr>
          <p:nvPr/>
        </p:nvSpPr>
        <p:spPr bwMode="auto">
          <a:xfrm>
            <a:off x="3159114" y="3349645"/>
            <a:ext cx="990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5245" name="Line 13"/>
          <p:cNvSpPr>
            <a:spLocks noChangeShapeType="1"/>
          </p:cNvSpPr>
          <p:nvPr/>
        </p:nvSpPr>
        <p:spPr bwMode="auto">
          <a:xfrm flipH="1">
            <a:off x="2701914" y="3349645"/>
            <a:ext cx="457200" cy="1295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5246" name="Line 14"/>
          <p:cNvSpPr>
            <a:spLocks noChangeShapeType="1"/>
          </p:cNvSpPr>
          <p:nvPr/>
        </p:nvSpPr>
        <p:spPr bwMode="auto">
          <a:xfrm>
            <a:off x="2854314" y="3349645"/>
            <a:ext cx="762000" cy="1371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5247" name="Line 15"/>
          <p:cNvSpPr>
            <a:spLocks noChangeShapeType="1"/>
          </p:cNvSpPr>
          <p:nvPr/>
        </p:nvSpPr>
        <p:spPr bwMode="auto">
          <a:xfrm>
            <a:off x="1787514" y="4340245"/>
            <a:ext cx="0" cy="914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5248" name="Line 16"/>
          <p:cNvSpPr>
            <a:spLocks noChangeShapeType="1"/>
          </p:cNvSpPr>
          <p:nvPr/>
        </p:nvSpPr>
        <p:spPr bwMode="auto">
          <a:xfrm>
            <a:off x="2397114" y="4340245"/>
            <a:ext cx="0" cy="304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5249" name="Line 17"/>
          <p:cNvSpPr>
            <a:spLocks noChangeShapeType="1"/>
          </p:cNvSpPr>
          <p:nvPr/>
        </p:nvSpPr>
        <p:spPr bwMode="auto">
          <a:xfrm>
            <a:off x="3844914" y="434024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5250" name="Line 18"/>
          <p:cNvSpPr>
            <a:spLocks noChangeShapeType="1"/>
          </p:cNvSpPr>
          <p:nvPr/>
        </p:nvSpPr>
        <p:spPr bwMode="auto">
          <a:xfrm>
            <a:off x="4454514" y="4340245"/>
            <a:ext cx="0" cy="914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5251" name="Line 19"/>
          <p:cNvSpPr>
            <a:spLocks noChangeShapeType="1"/>
          </p:cNvSpPr>
          <p:nvPr/>
        </p:nvSpPr>
        <p:spPr bwMode="auto">
          <a:xfrm flipH="1">
            <a:off x="2397114" y="4645045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5252" name="Line 20"/>
          <p:cNvSpPr>
            <a:spLocks noChangeShapeType="1"/>
          </p:cNvSpPr>
          <p:nvPr/>
        </p:nvSpPr>
        <p:spPr bwMode="auto">
          <a:xfrm>
            <a:off x="3844914" y="441644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5253" name="Line 21"/>
          <p:cNvSpPr>
            <a:spLocks noChangeShapeType="1"/>
          </p:cNvSpPr>
          <p:nvPr/>
        </p:nvSpPr>
        <p:spPr bwMode="auto">
          <a:xfrm>
            <a:off x="3844914" y="4645045"/>
            <a:ext cx="0" cy="76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5254" name="Line 22"/>
          <p:cNvSpPr>
            <a:spLocks noChangeShapeType="1"/>
          </p:cNvSpPr>
          <p:nvPr/>
        </p:nvSpPr>
        <p:spPr bwMode="auto">
          <a:xfrm flipH="1">
            <a:off x="3616314" y="4721245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5255" name="Rectangle 23"/>
          <p:cNvSpPr>
            <a:spLocks noChangeArrowheads="1"/>
          </p:cNvSpPr>
          <p:nvPr/>
        </p:nvSpPr>
        <p:spPr bwMode="auto">
          <a:xfrm>
            <a:off x="1863714" y="257812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95256" name="Rectangle 24"/>
          <p:cNvSpPr>
            <a:spLocks noChangeArrowheads="1"/>
          </p:cNvSpPr>
          <p:nvPr/>
        </p:nvSpPr>
        <p:spPr bwMode="auto">
          <a:xfrm>
            <a:off x="3921114" y="257812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95257" name="Rectangle 25"/>
          <p:cNvSpPr>
            <a:spLocks noChangeArrowheads="1"/>
          </p:cNvSpPr>
          <p:nvPr/>
        </p:nvSpPr>
        <p:spPr bwMode="auto">
          <a:xfrm>
            <a:off x="1406514" y="5245120"/>
            <a:ext cx="590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S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95258" name="Rectangle 26"/>
          <p:cNvSpPr>
            <a:spLocks noChangeArrowheads="1"/>
          </p:cNvSpPr>
          <p:nvPr/>
        </p:nvSpPr>
        <p:spPr bwMode="auto">
          <a:xfrm>
            <a:off x="4149714" y="5330845"/>
            <a:ext cx="10668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R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95259" name="Line 27"/>
          <p:cNvSpPr>
            <a:spLocks noChangeShapeType="1"/>
          </p:cNvSpPr>
          <p:nvPr/>
        </p:nvSpPr>
        <p:spPr bwMode="auto">
          <a:xfrm>
            <a:off x="3921114" y="2663845"/>
            <a:ext cx="457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5260" name="Line 28"/>
          <p:cNvSpPr>
            <a:spLocks noChangeShapeType="1"/>
          </p:cNvSpPr>
          <p:nvPr/>
        </p:nvSpPr>
        <p:spPr bwMode="auto">
          <a:xfrm>
            <a:off x="1558914" y="5330845"/>
            <a:ext cx="381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5261" name="Line 29"/>
          <p:cNvSpPr>
            <a:spLocks noChangeShapeType="1"/>
          </p:cNvSpPr>
          <p:nvPr/>
        </p:nvSpPr>
        <p:spPr bwMode="auto">
          <a:xfrm>
            <a:off x="4378314" y="5359420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5270" name="Oval 38"/>
          <p:cNvSpPr>
            <a:spLocks noChangeArrowheads="1"/>
          </p:cNvSpPr>
          <p:nvPr/>
        </p:nvSpPr>
        <p:spPr bwMode="auto">
          <a:xfrm>
            <a:off x="2016114" y="3302020"/>
            <a:ext cx="152400" cy="1524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95271" name="Oval 39"/>
          <p:cNvSpPr>
            <a:spLocks noChangeArrowheads="1"/>
          </p:cNvSpPr>
          <p:nvPr/>
        </p:nvSpPr>
        <p:spPr bwMode="auto">
          <a:xfrm>
            <a:off x="4073514" y="3302020"/>
            <a:ext cx="152400" cy="1524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grpSp>
        <p:nvGrpSpPr>
          <p:cNvPr id="2" name="组合 38"/>
          <p:cNvGrpSpPr/>
          <p:nvPr/>
        </p:nvGrpSpPr>
        <p:grpSpPr>
          <a:xfrm>
            <a:off x="1530326" y="3732800"/>
            <a:ext cx="1107289" cy="607223"/>
            <a:chOff x="6858017" y="3816060"/>
            <a:chExt cx="928694" cy="371047"/>
          </a:xfrm>
        </p:grpSpPr>
        <p:sp>
          <p:nvSpPr>
            <p:cNvPr id="40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41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42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43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3" name="组合 43"/>
          <p:cNvGrpSpPr/>
          <p:nvPr/>
        </p:nvGrpSpPr>
        <p:grpSpPr>
          <a:xfrm>
            <a:off x="3602028" y="3721108"/>
            <a:ext cx="1107289" cy="607223"/>
            <a:chOff x="6858017" y="3816060"/>
            <a:chExt cx="928694" cy="371047"/>
          </a:xfrm>
        </p:grpSpPr>
        <p:sp>
          <p:nvSpPr>
            <p:cNvPr id="45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46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47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48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sp>
        <p:nvSpPr>
          <p:cNvPr id="44" name="Rectangle 52"/>
          <p:cNvSpPr>
            <a:spLocks noChangeArrowheads="1"/>
          </p:cNvSpPr>
          <p:nvPr/>
        </p:nvSpPr>
        <p:spPr bwMode="auto">
          <a:xfrm>
            <a:off x="214282" y="10874"/>
            <a:ext cx="8643998" cy="22036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spcBef>
                <a:spcPct val="20000"/>
              </a:spcBef>
            </a:pPr>
            <a:r>
              <a:rPr lang="zh-CN" altLang="en-US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禁用原因</a:t>
            </a:r>
            <a:r>
              <a:rPr lang="zh-CN" altLang="en-US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anose="05000000000000000000" pitchFamily="2" charset="2"/>
              </a:rPr>
              <a:t>：</a:t>
            </a:r>
            <a:endParaRPr lang="en-US" altLang="zh-CN" sz="2800" dirty="0" smtClean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  <a:sym typeface="Wingdings" panose="05000000000000000000" pitchFamily="2" charset="2"/>
            </a:endParaRPr>
          </a:p>
          <a:p>
            <a:pPr>
              <a:lnSpc>
                <a:spcPct val="150000"/>
              </a:lnSpc>
              <a:spcBef>
                <a:spcPct val="20000"/>
              </a:spcBef>
            </a:pPr>
            <a:r>
              <a:rPr lang="zh-CN" alt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anose="05000000000000000000" pitchFamily="2" charset="2"/>
              </a:rPr>
              <a:t>（</a:t>
            </a:r>
            <a:r>
              <a:rPr lang="en-US" altLang="zh-CN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anose="05000000000000000000" pitchFamily="2" charset="2"/>
              </a:rPr>
              <a:t>1</a:t>
            </a:r>
            <a:r>
              <a:rPr lang="zh-CN" alt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anose="05000000000000000000" pitchFamily="2" charset="2"/>
              </a:rPr>
              <a:t>）触发器输出不互补；</a:t>
            </a:r>
            <a:endParaRPr lang="en-US" altLang="zh-CN" sz="2800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  <a:sym typeface="Wingdings" panose="05000000000000000000" pitchFamily="2" charset="2"/>
            </a:endParaRPr>
          </a:p>
          <a:p>
            <a:pPr>
              <a:lnSpc>
                <a:spcPct val="150000"/>
              </a:lnSpc>
              <a:spcBef>
                <a:spcPct val="20000"/>
              </a:spcBef>
            </a:pPr>
            <a:r>
              <a:rPr lang="zh-CN" altLang="en-US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anose="05000000000000000000" pitchFamily="2" charset="2"/>
              </a:rPr>
              <a:t>（</a:t>
            </a:r>
            <a:r>
              <a:rPr lang="en-US" altLang="zh-CN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anose="05000000000000000000" pitchFamily="2" charset="2"/>
              </a:rPr>
              <a:t>2</a:t>
            </a:r>
            <a:r>
              <a:rPr lang="zh-CN" altLang="en-US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anose="05000000000000000000" pitchFamily="2" charset="2"/>
              </a:rPr>
              <a:t>）</a:t>
            </a:r>
            <a:r>
              <a:rPr lang="en-US" altLang="zh-CN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anose="05000000000000000000" pitchFamily="2" charset="2"/>
              </a:rPr>
              <a:t>S,R</a:t>
            </a:r>
            <a:r>
              <a:rPr lang="zh-CN" altLang="en-US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anose="05000000000000000000" pitchFamily="2" charset="2"/>
              </a:rPr>
              <a:t>同时从</a:t>
            </a:r>
            <a:r>
              <a:rPr lang="en-US" altLang="zh-CN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anose="05000000000000000000" pitchFamily="2" charset="2"/>
              </a:rPr>
              <a:t>1</a:t>
            </a:r>
            <a:r>
              <a:rPr lang="zh-CN" altLang="en-US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anose="05000000000000000000" pitchFamily="2" charset="2"/>
              </a:rPr>
              <a:t>变为</a:t>
            </a:r>
            <a:r>
              <a:rPr lang="en-US" altLang="zh-CN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anose="05000000000000000000" pitchFamily="2" charset="2"/>
              </a:rPr>
              <a:t>0</a:t>
            </a:r>
            <a:r>
              <a:rPr lang="zh-CN" altLang="en-US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anose="05000000000000000000" pitchFamily="2" charset="2"/>
              </a:rPr>
              <a:t>时，触发器状态不定。</a:t>
            </a:r>
            <a:endParaRPr lang="zh-CN" altLang="en-US" sz="28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95264" name="Rectangle 32"/>
          <p:cNvSpPr>
            <a:spLocks noChangeArrowheads="1"/>
          </p:cNvSpPr>
          <p:nvPr/>
        </p:nvSpPr>
        <p:spPr bwMode="auto">
          <a:xfrm>
            <a:off x="1558914" y="577852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95265" name="Rectangle 33"/>
          <p:cNvSpPr>
            <a:spLocks noChangeArrowheads="1"/>
          </p:cNvSpPr>
          <p:nvPr/>
        </p:nvSpPr>
        <p:spPr bwMode="auto">
          <a:xfrm>
            <a:off x="4302114" y="577852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49" name="灯片编号占位符 4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10</a:t>
            </a:fld>
            <a:endParaRPr lang="en-US" altLang="zh-CN"/>
          </a:p>
        </p:txBody>
      </p:sp>
      <p:sp>
        <p:nvSpPr>
          <p:cNvPr id="53" name="矩形 52"/>
          <p:cNvSpPr/>
          <p:nvPr/>
        </p:nvSpPr>
        <p:spPr>
          <a:xfrm>
            <a:off x="1396068" y="2857496"/>
            <a:ext cx="526106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baseline="30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endParaRPr lang="zh-CN" altLang="en-US" sz="3200" dirty="0"/>
          </a:p>
        </p:txBody>
      </p:sp>
      <p:sp>
        <p:nvSpPr>
          <p:cNvPr id="58" name="矩形 57"/>
          <p:cNvSpPr/>
          <p:nvPr/>
        </p:nvSpPr>
        <p:spPr>
          <a:xfrm>
            <a:off x="4396464" y="2857496"/>
            <a:ext cx="526106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baseline="30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endParaRPr lang="zh-CN" altLang="en-US" sz="3200" dirty="0"/>
          </a:p>
        </p:txBody>
      </p:sp>
      <p:graphicFrame>
        <p:nvGraphicFramePr>
          <p:cNvPr id="59" name="Object 3"/>
          <p:cNvGraphicFramePr>
            <a:graphicFrameLocks noChangeAspect="1"/>
          </p:cNvGraphicFramePr>
          <p:nvPr/>
        </p:nvGraphicFramePr>
        <p:xfrm>
          <a:off x="6357950" y="3786190"/>
          <a:ext cx="1879600" cy="715962"/>
        </p:xfrm>
        <a:graphic>
          <a:graphicData uri="http://schemas.openxmlformats.org/presentationml/2006/ole">
            <p:oleObj spid="_x0000_s187393" name="Equation" r:id="rId4" imgW="583920" imgH="228600" progId="Equation.DSMT4">
              <p:embed/>
            </p:oleObj>
          </a:graphicData>
        </a:graphic>
      </p:graphicFrame>
      <p:sp>
        <p:nvSpPr>
          <p:cNvPr id="60" name="矩形 59"/>
          <p:cNvSpPr/>
          <p:nvPr/>
        </p:nvSpPr>
        <p:spPr>
          <a:xfrm>
            <a:off x="6357950" y="2857496"/>
            <a:ext cx="156966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 smtClean="0">
                <a:latin typeface="黑体" pitchFamily="2" charset="-122"/>
                <a:ea typeface="黑体" pitchFamily="2" charset="-122"/>
              </a:rPr>
              <a:t>与非门</a:t>
            </a:r>
            <a:endParaRPr lang="zh-CN" altLang="en-US" dirty="0">
              <a:latin typeface="黑体" pitchFamily="2" charset="-122"/>
              <a:ea typeface="黑体" pitchFamily="2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/>
      <p:bldP spid="58" grpId="0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81"/>
          <p:cNvGrpSpPr>
            <a:grpSpLocks/>
          </p:cNvGrpSpPr>
          <p:nvPr/>
        </p:nvGrpSpPr>
        <p:grpSpPr bwMode="auto">
          <a:xfrm>
            <a:off x="304800" y="952500"/>
            <a:ext cx="4476750" cy="4505325"/>
            <a:chOff x="192" y="666"/>
            <a:chExt cx="2820" cy="2838"/>
          </a:xfrm>
        </p:grpSpPr>
        <p:sp>
          <p:nvSpPr>
            <p:cNvPr id="55302" name="Line 6"/>
            <p:cNvSpPr>
              <a:spLocks noChangeShapeType="1"/>
            </p:cNvSpPr>
            <p:nvPr/>
          </p:nvSpPr>
          <p:spPr bwMode="auto">
            <a:xfrm>
              <a:off x="240" y="1056"/>
              <a:ext cx="273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5303" name="Line 7"/>
            <p:cNvSpPr>
              <a:spLocks noChangeShapeType="1"/>
            </p:cNvSpPr>
            <p:nvPr/>
          </p:nvSpPr>
          <p:spPr bwMode="auto">
            <a:xfrm>
              <a:off x="1680" y="816"/>
              <a:ext cx="0" cy="26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5304" name="Line 8"/>
            <p:cNvSpPr>
              <a:spLocks noChangeShapeType="1"/>
            </p:cNvSpPr>
            <p:nvPr/>
          </p:nvSpPr>
          <p:spPr bwMode="auto">
            <a:xfrm>
              <a:off x="2352" y="816"/>
              <a:ext cx="0" cy="26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5306" name="Rectangle 10"/>
            <p:cNvSpPr>
              <a:spLocks noChangeArrowheads="1"/>
            </p:cNvSpPr>
            <p:nvPr/>
          </p:nvSpPr>
          <p:spPr bwMode="auto">
            <a:xfrm>
              <a:off x="192" y="666"/>
              <a:ext cx="2820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    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J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  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K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   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n+1   </a:t>
              </a:r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注释</a:t>
              </a:r>
            </a:p>
          </p:txBody>
        </p:sp>
      </p:grpSp>
      <p:sp>
        <p:nvSpPr>
          <p:cNvPr id="55307" name="Rectangle 11"/>
          <p:cNvSpPr>
            <a:spLocks noChangeArrowheads="1"/>
          </p:cNvSpPr>
          <p:nvPr/>
        </p:nvSpPr>
        <p:spPr bwMode="auto">
          <a:xfrm>
            <a:off x="0" y="368300"/>
            <a:ext cx="28257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1、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状态转换表</a:t>
            </a:r>
          </a:p>
        </p:txBody>
      </p:sp>
      <p:sp>
        <p:nvSpPr>
          <p:cNvPr id="55309" name="Rectangle 13"/>
          <p:cNvSpPr>
            <a:spLocks noChangeArrowheads="1"/>
          </p:cNvSpPr>
          <p:nvPr/>
        </p:nvSpPr>
        <p:spPr bwMode="auto">
          <a:xfrm>
            <a:off x="304800" y="1571625"/>
            <a:ext cx="4451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0   0    0   保持</a:t>
            </a:r>
            <a:endParaRPr lang="en-US" altLang="zh-CN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10" name="Rectangle 14"/>
          <p:cNvSpPr>
            <a:spLocks noChangeArrowheads="1"/>
          </p:cNvSpPr>
          <p:nvPr/>
        </p:nvSpPr>
        <p:spPr bwMode="auto">
          <a:xfrm>
            <a:off x="304800" y="2105025"/>
            <a:ext cx="42481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0   1    0   置0</a:t>
            </a:r>
          </a:p>
        </p:txBody>
      </p:sp>
      <p:sp>
        <p:nvSpPr>
          <p:cNvPr id="55311" name="Rectangle 15"/>
          <p:cNvSpPr>
            <a:spLocks noChangeArrowheads="1"/>
          </p:cNvSpPr>
          <p:nvPr/>
        </p:nvSpPr>
        <p:spPr bwMode="auto">
          <a:xfrm>
            <a:off x="304800" y="2562225"/>
            <a:ext cx="42481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1   0    1   置1</a:t>
            </a:r>
          </a:p>
        </p:txBody>
      </p:sp>
      <p:sp>
        <p:nvSpPr>
          <p:cNvPr id="55312" name="Rectangle 16"/>
          <p:cNvSpPr>
            <a:spLocks noChangeArrowheads="1"/>
          </p:cNvSpPr>
          <p:nvPr/>
        </p:nvSpPr>
        <p:spPr bwMode="auto">
          <a:xfrm>
            <a:off x="304800" y="3019425"/>
            <a:ext cx="4451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1   1    1   翻转</a:t>
            </a:r>
          </a:p>
        </p:txBody>
      </p:sp>
      <p:sp>
        <p:nvSpPr>
          <p:cNvPr id="55313" name="Rectangle 17"/>
          <p:cNvSpPr>
            <a:spLocks noChangeArrowheads="1"/>
          </p:cNvSpPr>
          <p:nvPr/>
        </p:nvSpPr>
        <p:spPr bwMode="auto">
          <a:xfrm>
            <a:off x="304800" y="3476625"/>
            <a:ext cx="4451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0   0    1   保持</a:t>
            </a:r>
          </a:p>
        </p:txBody>
      </p:sp>
      <p:sp>
        <p:nvSpPr>
          <p:cNvPr id="55314" name="Rectangle 18"/>
          <p:cNvSpPr>
            <a:spLocks noChangeArrowheads="1"/>
          </p:cNvSpPr>
          <p:nvPr/>
        </p:nvSpPr>
        <p:spPr bwMode="auto">
          <a:xfrm>
            <a:off x="287338" y="3937000"/>
            <a:ext cx="42481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0   1    0   置0</a:t>
            </a:r>
          </a:p>
        </p:txBody>
      </p:sp>
      <p:sp>
        <p:nvSpPr>
          <p:cNvPr id="55315" name="Rectangle 19"/>
          <p:cNvSpPr>
            <a:spLocks noChangeArrowheads="1"/>
          </p:cNvSpPr>
          <p:nvPr/>
        </p:nvSpPr>
        <p:spPr bwMode="auto">
          <a:xfrm>
            <a:off x="304800" y="4391025"/>
            <a:ext cx="42481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1   0    1   置1</a:t>
            </a:r>
          </a:p>
        </p:txBody>
      </p:sp>
      <p:sp>
        <p:nvSpPr>
          <p:cNvPr id="55316" name="Rectangle 20"/>
          <p:cNvSpPr>
            <a:spLocks noChangeArrowheads="1"/>
          </p:cNvSpPr>
          <p:nvPr/>
        </p:nvSpPr>
        <p:spPr bwMode="auto">
          <a:xfrm>
            <a:off x="304800" y="4848225"/>
            <a:ext cx="4451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1   1    0   翻转</a:t>
            </a:r>
          </a:p>
        </p:txBody>
      </p:sp>
      <p:sp>
        <p:nvSpPr>
          <p:cNvPr id="55320" name="Oval 24"/>
          <p:cNvSpPr>
            <a:spLocks noChangeArrowheads="1"/>
          </p:cNvSpPr>
          <p:nvPr/>
        </p:nvSpPr>
        <p:spPr bwMode="auto">
          <a:xfrm>
            <a:off x="7785100" y="2486025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21" name="Line 25"/>
          <p:cNvSpPr>
            <a:spLocks noChangeShapeType="1"/>
          </p:cNvSpPr>
          <p:nvPr/>
        </p:nvSpPr>
        <p:spPr bwMode="auto">
          <a:xfrm>
            <a:off x="7556500" y="30956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22" name="Line 26"/>
          <p:cNvSpPr>
            <a:spLocks noChangeShapeType="1"/>
          </p:cNvSpPr>
          <p:nvPr/>
        </p:nvSpPr>
        <p:spPr bwMode="auto">
          <a:xfrm>
            <a:off x="8089900" y="30956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23" name="Line 27"/>
          <p:cNvSpPr>
            <a:spLocks noChangeShapeType="1"/>
          </p:cNvSpPr>
          <p:nvPr/>
        </p:nvSpPr>
        <p:spPr bwMode="auto">
          <a:xfrm flipV="1">
            <a:off x="7861300" y="1647825"/>
            <a:ext cx="0" cy="838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25" name="Oval 29"/>
          <p:cNvSpPr>
            <a:spLocks noChangeArrowheads="1"/>
          </p:cNvSpPr>
          <p:nvPr/>
        </p:nvSpPr>
        <p:spPr bwMode="auto">
          <a:xfrm>
            <a:off x="6261100" y="2486025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26" name="Line 30"/>
          <p:cNvSpPr>
            <a:spLocks noChangeShapeType="1"/>
          </p:cNvSpPr>
          <p:nvPr/>
        </p:nvSpPr>
        <p:spPr bwMode="auto">
          <a:xfrm>
            <a:off x="6032500" y="30956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27" name="Line 31"/>
          <p:cNvSpPr>
            <a:spLocks noChangeShapeType="1"/>
          </p:cNvSpPr>
          <p:nvPr/>
        </p:nvSpPr>
        <p:spPr bwMode="auto">
          <a:xfrm>
            <a:off x="6565900" y="30956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28" name="Line 32"/>
          <p:cNvSpPr>
            <a:spLocks noChangeShapeType="1"/>
          </p:cNvSpPr>
          <p:nvPr/>
        </p:nvSpPr>
        <p:spPr bwMode="auto">
          <a:xfrm flipV="1">
            <a:off x="6337300" y="1647825"/>
            <a:ext cx="0" cy="838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30" name="Oval 34"/>
          <p:cNvSpPr>
            <a:spLocks noChangeArrowheads="1"/>
          </p:cNvSpPr>
          <p:nvPr/>
        </p:nvSpPr>
        <p:spPr bwMode="auto">
          <a:xfrm>
            <a:off x="5956300" y="3781425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31" name="Line 35"/>
          <p:cNvSpPr>
            <a:spLocks noChangeShapeType="1"/>
          </p:cNvSpPr>
          <p:nvPr/>
        </p:nvSpPr>
        <p:spPr bwMode="auto">
          <a:xfrm>
            <a:off x="5727700" y="43910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32" name="Line 36"/>
          <p:cNvSpPr>
            <a:spLocks noChangeShapeType="1"/>
          </p:cNvSpPr>
          <p:nvPr/>
        </p:nvSpPr>
        <p:spPr bwMode="auto">
          <a:xfrm>
            <a:off x="6261100" y="43910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33" name="Line 37"/>
          <p:cNvSpPr>
            <a:spLocks noChangeShapeType="1"/>
          </p:cNvSpPr>
          <p:nvPr/>
        </p:nvSpPr>
        <p:spPr bwMode="auto">
          <a:xfrm flipV="1">
            <a:off x="6032500" y="3248025"/>
            <a:ext cx="0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35" name="Oval 39"/>
          <p:cNvSpPr>
            <a:spLocks noChangeArrowheads="1"/>
          </p:cNvSpPr>
          <p:nvPr/>
        </p:nvSpPr>
        <p:spPr bwMode="auto">
          <a:xfrm>
            <a:off x="8013700" y="3781425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36" name="Line 40"/>
          <p:cNvSpPr>
            <a:spLocks noChangeShapeType="1"/>
          </p:cNvSpPr>
          <p:nvPr/>
        </p:nvSpPr>
        <p:spPr bwMode="auto">
          <a:xfrm>
            <a:off x="7785100" y="43910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37" name="Line 41"/>
          <p:cNvSpPr>
            <a:spLocks noChangeShapeType="1"/>
          </p:cNvSpPr>
          <p:nvPr/>
        </p:nvSpPr>
        <p:spPr bwMode="auto">
          <a:xfrm>
            <a:off x="8318500" y="43910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38" name="Line 42"/>
          <p:cNvSpPr>
            <a:spLocks noChangeShapeType="1"/>
          </p:cNvSpPr>
          <p:nvPr/>
        </p:nvSpPr>
        <p:spPr bwMode="auto">
          <a:xfrm flipV="1">
            <a:off x="8089900" y="3248025"/>
            <a:ext cx="0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39" name="Line 43"/>
          <p:cNvSpPr>
            <a:spLocks noChangeShapeType="1"/>
          </p:cNvSpPr>
          <p:nvPr/>
        </p:nvSpPr>
        <p:spPr bwMode="auto">
          <a:xfrm>
            <a:off x="6337300" y="2333625"/>
            <a:ext cx="533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0" name="Line 44"/>
          <p:cNvSpPr>
            <a:spLocks noChangeShapeType="1"/>
          </p:cNvSpPr>
          <p:nvPr/>
        </p:nvSpPr>
        <p:spPr bwMode="auto">
          <a:xfrm flipH="1">
            <a:off x="7251700" y="2333625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1" name="Line 45"/>
          <p:cNvSpPr>
            <a:spLocks noChangeShapeType="1"/>
          </p:cNvSpPr>
          <p:nvPr/>
        </p:nvSpPr>
        <p:spPr bwMode="auto">
          <a:xfrm>
            <a:off x="6870700" y="2333625"/>
            <a:ext cx="5334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2" name="Line 46"/>
          <p:cNvSpPr>
            <a:spLocks noChangeShapeType="1"/>
          </p:cNvSpPr>
          <p:nvPr/>
        </p:nvSpPr>
        <p:spPr bwMode="auto">
          <a:xfrm flipH="1">
            <a:off x="6718300" y="2333625"/>
            <a:ext cx="5334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3" name="Line 47"/>
          <p:cNvSpPr>
            <a:spLocks noChangeShapeType="1"/>
          </p:cNvSpPr>
          <p:nvPr/>
        </p:nvSpPr>
        <p:spPr bwMode="auto">
          <a:xfrm>
            <a:off x="6565900" y="3324225"/>
            <a:ext cx="152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4" name="Line 48"/>
          <p:cNvSpPr>
            <a:spLocks noChangeShapeType="1"/>
          </p:cNvSpPr>
          <p:nvPr/>
        </p:nvSpPr>
        <p:spPr bwMode="auto">
          <a:xfrm>
            <a:off x="7404100" y="3324225"/>
            <a:ext cx="152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5" name="Line 49"/>
          <p:cNvSpPr>
            <a:spLocks noChangeShapeType="1"/>
          </p:cNvSpPr>
          <p:nvPr/>
        </p:nvSpPr>
        <p:spPr bwMode="auto">
          <a:xfrm flipH="1">
            <a:off x="7404100" y="3324225"/>
            <a:ext cx="152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6" name="Line 50"/>
          <p:cNvSpPr>
            <a:spLocks noChangeShapeType="1"/>
          </p:cNvSpPr>
          <p:nvPr/>
        </p:nvSpPr>
        <p:spPr bwMode="auto">
          <a:xfrm>
            <a:off x="6261100" y="4619625"/>
            <a:ext cx="1524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7" name="Line 51"/>
          <p:cNvSpPr>
            <a:spLocks noChangeShapeType="1"/>
          </p:cNvSpPr>
          <p:nvPr/>
        </p:nvSpPr>
        <p:spPr bwMode="auto">
          <a:xfrm>
            <a:off x="7023100" y="4619625"/>
            <a:ext cx="0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8" name="Line 52"/>
          <p:cNvSpPr>
            <a:spLocks noChangeShapeType="1"/>
          </p:cNvSpPr>
          <p:nvPr/>
        </p:nvSpPr>
        <p:spPr bwMode="auto">
          <a:xfrm>
            <a:off x="5727700" y="4543425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9" name="Line 53"/>
          <p:cNvSpPr>
            <a:spLocks noChangeShapeType="1"/>
          </p:cNvSpPr>
          <p:nvPr/>
        </p:nvSpPr>
        <p:spPr bwMode="auto">
          <a:xfrm>
            <a:off x="8318500" y="4543425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50" name="Rectangle 54"/>
          <p:cNvSpPr>
            <a:spLocks noChangeArrowheads="1"/>
          </p:cNvSpPr>
          <p:nvPr/>
        </p:nvSpPr>
        <p:spPr bwMode="auto">
          <a:xfrm>
            <a:off x="7937500" y="1343025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51" name="Rectangle 55"/>
          <p:cNvSpPr>
            <a:spLocks noChangeArrowheads="1"/>
          </p:cNvSpPr>
          <p:nvPr/>
        </p:nvSpPr>
        <p:spPr bwMode="auto">
          <a:xfrm>
            <a:off x="5803900" y="1343025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52" name="Rectangle 56"/>
          <p:cNvSpPr>
            <a:spLocks noChangeArrowheads="1"/>
          </p:cNvSpPr>
          <p:nvPr/>
        </p:nvSpPr>
        <p:spPr bwMode="auto">
          <a:xfrm>
            <a:off x="6718300" y="5076825"/>
            <a:ext cx="8382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57" name="Line 61"/>
          <p:cNvSpPr>
            <a:spLocks noChangeShapeType="1"/>
          </p:cNvSpPr>
          <p:nvPr/>
        </p:nvSpPr>
        <p:spPr bwMode="auto">
          <a:xfrm>
            <a:off x="8013700" y="1428750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58" name="Line 62"/>
          <p:cNvSpPr>
            <a:spLocks noChangeShapeType="1"/>
          </p:cNvSpPr>
          <p:nvPr/>
        </p:nvSpPr>
        <p:spPr bwMode="auto">
          <a:xfrm>
            <a:off x="6337300" y="2181225"/>
            <a:ext cx="25019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59" name="Line 63"/>
          <p:cNvSpPr>
            <a:spLocks noChangeShapeType="1"/>
          </p:cNvSpPr>
          <p:nvPr/>
        </p:nvSpPr>
        <p:spPr bwMode="auto">
          <a:xfrm>
            <a:off x="8318500" y="4695825"/>
            <a:ext cx="5207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60" name="Line 64"/>
          <p:cNvSpPr>
            <a:spLocks noChangeShapeType="1"/>
          </p:cNvSpPr>
          <p:nvPr/>
        </p:nvSpPr>
        <p:spPr bwMode="auto">
          <a:xfrm>
            <a:off x="8839200" y="2181225"/>
            <a:ext cx="0" cy="2514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61" name="Line 65"/>
          <p:cNvSpPr>
            <a:spLocks noChangeShapeType="1"/>
          </p:cNvSpPr>
          <p:nvPr/>
        </p:nvSpPr>
        <p:spPr bwMode="auto">
          <a:xfrm flipH="1">
            <a:off x="5105400" y="1952625"/>
            <a:ext cx="27559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62" name="Line 66"/>
          <p:cNvSpPr>
            <a:spLocks noChangeShapeType="1"/>
          </p:cNvSpPr>
          <p:nvPr/>
        </p:nvSpPr>
        <p:spPr bwMode="auto">
          <a:xfrm>
            <a:off x="5105400" y="1952625"/>
            <a:ext cx="0" cy="2743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63" name="Line 67"/>
          <p:cNvSpPr>
            <a:spLocks noChangeShapeType="1"/>
          </p:cNvSpPr>
          <p:nvPr/>
        </p:nvSpPr>
        <p:spPr bwMode="auto">
          <a:xfrm flipH="1">
            <a:off x="5105400" y="4695825"/>
            <a:ext cx="6223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64" name="Line 68"/>
          <p:cNvSpPr>
            <a:spLocks noChangeShapeType="1"/>
          </p:cNvSpPr>
          <p:nvPr/>
        </p:nvSpPr>
        <p:spPr bwMode="auto">
          <a:xfrm>
            <a:off x="5956300" y="4391025"/>
            <a:ext cx="0" cy="762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65" name="Line 69"/>
          <p:cNvSpPr>
            <a:spLocks noChangeShapeType="1"/>
          </p:cNvSpPr>
          <p:nvPr/>
        </p:nvSpPr>
        <p:spPr bwMode="auto">
          <a:xfrm>
            <a:off x="8089900" y="4391025"/>
            <a:ext cx="0" cy="762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66" name="Rectangle 70"/>
          <p:cNvSpPr>
            <a:spLocks noChangeArrowheads="1"/>
          </p:cNvSpPr>
          <p:nvPr/>
        </p:nvSpPr>
        <p:spPr bwMode="auto">
          <a:xfrm>
            <a:off x="5727700" y="50673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67" name="Rectangle 71"/>
          <p:cNvSpPr>
            <a:spLocks noChangeArrowheads="1"/>
          </p:cNvSpPr>
          <p:nvPr/>
        </p:nvSpPr>
        <p:spPr bwMode="auto">
          <a:xfrm>
            <a:off x="7861300" y="49911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K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68" name="Oval 72"/>
          <p:cNvSpPr>
            <a:spLocks noChangeArrowheads="1"/>
          </p:cNvSpPr>
          <p:nvPr/>
        </p:nvSpPr>
        <p:spPr bwMode="auto">
          <a:xfrm>
            <a:off x="6261100" y="2105025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69" name="Oval 73"/>
          <p:cNvSpPr>
            <a:spLocks noChangeArrowheads="1"/>
          </p:cNvSpPr>
          <p:nvPr/>
        </p:nvSpPr>
        <p:spPr bwMode="auto">
          <a:xfrm>
            <a:off x="7785100" y="1876425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70" name="Rectangle 74"/>
          <p:cNvSpPr>
            <a:spLocks noChangeArrowheads="1"/>
          </p:cNvSpPr>
          <p:nvPr/>
        </p:nvSpPr>
        <p:spPr bwMode="auto">
          <a:xfrm>
            <a:off x="5334000" y="2562225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71" name="Rectangle 75"/>
          <p:cNvSpPr>
            <a:spLocks noChangeArrowheads="1"/>
          </p:cNvSpPr>
          <p:nvPr/>
        </p:nvSpPr>
        <p:spPr bwMode="auto">
          <a:xfrm>
            <a:off x="8318500" y="2552700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2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72" name="Rectangle 76"/>
          <p:cNvSpPr>
            <a:spLocks noChangeArrowheads="1"/>
          </p:cNvSpPr>
          <p:nvPr/>
        </p:nvSpPr>
        <p:spPr bwMode="auto">
          <a:xfrm>
            <a:off x="5105400" y="3781425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3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73" name="Rectangle 77"/>
          <p:cNvSpPr>
            <a:spLocks noChangeArrowheads="1"/>
          </p:cNvSpPr>
          <p:nvPr/>
        </p:nvSpPr>
        <p:spPr bwMode="auto">
          <a:xfrm>
            <a:off x="7162800" y="3857625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4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74" name="Oval 78"/>
          <p:cNvSpPr>
            <a:spLocks noChangeArrowheads="1"/>
          </p:cNvSpPr>
          <p:nvPr/>
        </p:nvSpPr>
        <p:spPr bwMode="auto">
          <a:xfrm>
            <a:off x="6946900" y="4543425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75" name="Oval 79"/>
          <p:cNvSpPr>
            <a:spLocks noChangeArrowheads="1"/>
          </p:cNvSpPr>
          <p:nvPr/>
        </p:nvSpPr>
        <p:spPr bwMode="auto">
          <a:xfrm>
            <a:off x="7785100" y="2257425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76" name="Oval 80"/>
          <p:cNvSpPr>
            <a:spLocks noChangeArrowheads="1"/>
          </p:cNvSpPr>
          <p:nvPr/>
        </p:nvSpPr>
        <p:spPr bwMode="auto">
          <a:xfrm>
            <a:off x="6261100" y="2257425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78" name="Rectangle 82"/>
          <p:cNvSpPr>
            <a:spLocks noChangeArrowheads="1"/>
          </p:cNvSpPr>
          <p:nvPr/>
        </p:nvSpPr>
        <p:spPr bwMode="auto">
          <a:xfrm>
            <a:off x="142875" y="5661025"/>
            <a:ext cx="8785225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翻转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状态是不稳定的，在时钟高电平期间，输出在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，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之间不断变化。</a:t>
            </a:r>
          </a:p>
        </p:txBody>
      </p:sp>
      <p:grpSp>
        <p:nvGrpSpPr>
          <p:cNvPr id="3" name="组合 74"/>
          <p:cNvGrpSpPr/>
          <p:nvPr/>
        </p:nvGrpSpPr>
        <p:grpSpPr>
          <a:xfrm>
            <a:off x="7673707" y="3942921"/>
            <a:ext cx="785818" cy="428628"/>
            <a:chOff x="6858017" y="3816060"/>
            <a:chExt cx="928694" cy="371047"/>
          </a:xfrm>
        </p:grpSpPr>
        <p:sp>
          <p:nvSpPr>
            <p:cNvPr id="7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4" name="组合 79"/>
          <p:cNvGrpSpPr/>
          <p:nvPr/>
        </p:nvGrpSpPr>
        <p:grpSpPr>
          <a:xfrm>
            <a:off x="5613697" y="3929066"/>
            <a:ext cx="785818" cy="428628"/>
            <a:chOff x="6858017" y="3816060"/>
            <a:chExt cx="928694" cy="371047"/>
          </a:xfrm>
        </p:grpSpPr>
        <p:sp>
          <p:nvSpPr>
            <p:cNvPr id="8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5" name="组合 84"/>
          <p:cNvGrpSpPr/>
          <p:nvPr/>
        </p:nvGrpSpPr>
        <p:grpSpPr>
          <a:xfrm>
            <a:off x="7429520" y="2643182"/>
            <a:ext cx="785818" cy="428628"/>
            <a:chOff x="6858017" y="3816060"/>
            <a:chExt cx="928694" cy="371047"/>
          </a:xfrm>
        </p:grpSpPr>
        <p:sp>
          <p:nvSpPr>
            <p:cNvPr id="8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6" name="组合 89"/>
          <p:cNvGrpSpPr/>
          <p:nvPr/>
        </p:nvGrpSpPr>
        <p:grpSpPr>
          <a:xfrm>
            <a:off x="5915467" y="2643182"/>
            <a:ext cx="785818" cy="428628"/>
            <a:chOff x="6858017" y="3816060"/>
            <a:chExt cx="928694" cy="371047"/>
          </a:xfrm>
        </p:grpSpPr>
        <p:sp>
          <p:nvSpPr>
            <p:cNvPr id="9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9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9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9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sp>
        <p:nvSpPr>
          <p:cNvPr id="95" name="灯片编号占位符 9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100</a:t>
            </a:fld>
            <a:endParaRPr lang="en-US" altLang="zh-CN"/>
          </a:p>
        </p:txBody>
      </p:sp>
    </p:spTree>
  </p:cSld>
  <p:clrMapOvr>
    <a:masterClrMapping/>
  </p:clrMapOvr>
  <p:transition>
    <p:sndAc>
      <p:stSnd>
        <p:snd r:embed="rId2" name="hammer.wav"/>
      </p:stSnd>
    </p:sndAc>
  </p:transition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81"/>
          <p:cNvGrpSpPr>
            <a:grpSpLocks/>
          </p:cNvGrpSpPr>
          <p:nvPr/>
        </p:nvGrpSpPr>
        <p:grpSpPr bwMode="auto">
          <a:xfrm>
            <a:off x="304800" y="214290"/>
            <a:ext cx="4476750" cy="4505325"/>
            <a:chOff x="192" y="666"/>
            <a:chExt cx="2820" cy="2838"/>
          </a:xfrm>
        </p:grpSpPr>
        <p:sp>
          <p:nvSpPr>
            <p:cNvPr id="55302" name="Line 6"/>
            <p:cNvSpPr>
              <a:spLocks noChangeShapeType="1"/>
            </p:cNvSpPr>
            <p:nvPr/>
          </p:nvSpPr>
          <p:spPr bwMode="auto">
            <a:xfrm>
              <a:off x="240" y="1056"/>
              <a:ext cx="273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5303" name="Line 7"/>
            <p:cNvSpPr>
              <a:spLocks noChangeShapeType="1"/>
            </p:cNvSpPr>
            <p:nvPr/>
          </p:nvSpPr>
          <p:spPr bwMode="auto">
            <a:xfrm>
              <a:off x="1680" y="816"/>
              <a:ext cx="0" cy="26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5304" name="Line 8"/>
            <p:cNvSpPr>
              <a:spLocks noChangeShapeType="1"/>
            </p:cNvSpPr>
            <p:nvPr/>
          </p:nvSpPr>
          <p:spPr bwMode="auto">
            <a:xfrm>
              <a:off x="2352" y="816"/>
              <a:ext cx="0" cy="26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5306" name="Rectangle 10"/>
            <p:cNvSpPr>
              <a:spLocks noChangeArrowheads="1"/>
            </p:cNvSpPr>
            <p:nvPr/>
          </p:nvSpPr>
          <p:spPr bwMode="auto">
            <a:xfrm>
              <a:off x="192" y="666"/>
              <a:ext cx="2820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err="1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 dirty="0" err="1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</a:t>
              </a:r>
              <a:r>
                <a:rPr lang="en-US" altLang="zh-CN" sz="3200" baseline="300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  </a:t>
              </a:r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J</a:t>
              </a:r>
              <a:r>
                <a:rPr lang="en-US" altLang="zh-CN" sz="3200" baseline="-250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  </a:t>
              </a:r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K</a:t>
              </a:r>
              <a:r>
                <a:rPr lang="en-US" altLang="zh-CN" sz="3200" baseline="-250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   </a:t>
              </a:r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n+1   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注释</a:t>
              </a:r>
            </a:p>
          </p:txBody>
        </p:sp>
      </p:grpSp>
      <p:sp>
        <p:nvSpPr>
          <p:cNvPr id="55309" name="Rectangle 13"/>
          <p:cNvSpPr>
            <a:spLocks noChangeArrowheads="1"/>
          </p:cNvSpPr>
          <p:nvPr/>
        </p:nvSpPr>
        <p:spPr bwMode="auto">
          <a:xfrm>
            <a:off x="304800" y="833415"/>
            <a:ext cx="4451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0   0    0   保持</a:t>
            </a:r>
            <a:endParaRPr lang="en-US" altLang="zh-CN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10" name="Rectangle 14"/>
          <p:cNvSpPr>
            <a:spLocks noChangeArrowheads="1"/>
          </p:cNvSpPr>
          <p:nvPr/>
        </p:nvSpPr>
        <p:spPr bwMode="auto">
          <a:xfrm>
            <a:off x="304800" y="1366815"/>
            <a:ext cx="42481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0   1    0   置0</a:t>
            </a:r>
          </a:p>
        </p:txBody>
      </p:sp>
      <p:sp>
        <p:nvSpPr>
          <p:cNvPr id="55311" name="Rectangle 15"/>
          <p:cNvSpPr>
            <a:spLocks noChangeArrowheads="1"/>
          </p:cNvSpPr>
          <p:nvPr/>
        </p:nvSpPr>
        <p:spPr bwMode="auto">
          <a:xfrm>
            <a:off x="304800" y="1824015"/>
            <a:ext cx="42481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1   0    1   置1</a:t>
            </a:r>
          </a:p>
        </p:txBody>
      </p:sp>
      <p:sp>
        <p:nvSpPr>
          <p:cNvPr id="55312" name="Rectangle 16"/>
          <p:cNvSpPr>
            <a:spLocks noChangeArrowheads="1"/>
          </p:cNvSpPr>
          <p:nvPr/>
        </p:nvSpPr>
        <p:spPr bwMode="auto">
          <a:xfrm>
            <a:off x="304800" y="2281215"/>
            <a:ext cx="4451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1   1    1   翻转</a:t>
            </a:r>
          </a:p>
        </p:txBody>
      </p:sp>
      <p:sp>
        <p:nvSpPr>
          <p:cNvPr id="55313" name="Rectangle 17"/>
          <p:cNvSpPr>
            <a:spLocks noChangeArrowheads="1"/>
          </p:cNvSpPr>
          <p:nvPr/>
        </p:nvSpPr>
        <p:spPr bwMode="auto">
          <a:xfrm>
            <a:off x="304800" y="2738415"/>
            <a:ext cx="4451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0   0    1   保持</a:t>
            </a:r>
          </a:p>
        </p:txBody>
      </p:sp>
      <p:sp>
        <p:nvSpPr>
          <p:cNvPr id="55314" name="Rectangle 18"/>
          <p:cNvSpPr>
            <a:spLocks noChangeArrowheads="1"/>
          </p:cNvSpPr>
          <p:nvPr/>
        </p:nvSpPr>
        <p:spPr bwMode="auto">
          <a:xfrm>
            <a:off x="287338" y="3198790"/>
            <a:ext cx="42481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0   1    0   置0</a:t>
            </a:r>
          </a:p>
        </p:txBody>
      </p:sp>
      <p:sp>
        <p:nvSpPr>
          <p:cNvPr id="55315" name="Rectangle 19"/>
          <p:cNvSpPr>
            <a:spLocks noChangeArrowheads="1"/>
          </p:cNvSpPr>
          <p:nvPr/>
        </p:nvSpPr>
        <p:spPr bwMode="auto">
          <a:xfrm>
            <a:off x="304800" y="3652815"/>
            <a:ext cx="42481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1   0    1   置1</a:t>
            </a:r>
          </a:p>
        </p:txBody>
      </p:sp>
      <p:sp>
        <p:nvSpPr>
          <p:cNvPr id="55316" name="Rectangle 20"/>
          <p:cNvSpPr>
            <a:spLocks noChangeArrowheads="1"/>
          </p:cNvSpPr>
          <p:nvPr/>
        </p:nvSpPr>
        <p:spPr bwMode="auto">
          <a:xfrm>
            <a:off x="304800" y="4110015"/>
            <a:ext cx="4451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1   1    0   翻转</a:t>
            </a:r>
          </a:p>
        </p:txBody>
      </p:sp>
      <p:sp>
        <p:nvSpPr>
          <p:cNvPr id="95" name="灯片编号占位符 9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101</a:t>
            </a:fld>
            <a:endParaRPr lang="en-US" altLang="zh-CN" dirty="0"/>
          </a:p>
        </p:txBody>
      </p:sp>
      <p:sp>
        <p:nvSpPr>
          <p:cNvPr id="90" name="Rectangle 4"/>
          <p:cNvSpPr>
            <a:spLocks noChangeArrowheads="1"/>
          </p:cNvSpPr>
          <p:nvPr/>
        </p:nvSpPr>
        <p:spPr bwMode="auto">
          <a:xfrm>
            <a:off x="6000760" y="4572008"/>
            <a:ext cx="2667000" cy="13716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96" name="Line 5"/>
          <p:cNvSpPr>
            <a:spLocks noChangeShapeType="1"/>
          </p:cNvSpPr>
          <p:nvPr/>
        </p:nvSpPr>
        <p:spPr bwMode="auto">
          <a:xfrm>
            <a:off x="6000760" y="5257808"/>
            <a:ext cx="266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7" name="Line 6"/>
          <p:cNvSpPr>
            <a:spLocks noChangeShapeType="1"/>
          </p:cNvSpPr>
          <p:nvPr/>
        </p:nvSpPr>
        <p:spPr bwMode="auto">
          <a:xfrm>
            <a:off x="6610360" y="4572008"/>
            <a:ext cx="0" cy="1371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8" name="Line 7"/>
          <p:cNvSpPr>
            <a:spLocks noChangeShapeType="1"/>
          </p:cNvSpPr>
          <p:nvPr/>
        </p:nvSpPr>
        <p:spPr bwMode="auto">
          <a:xfrm>
            <a:off x="7981960" y="4572008"/>
            <a:ext cx="0" cy="1371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9" name="Line 8"/>
          <p:cNvSpPr>
            <a:spLocks noChangeShapeType="1"/>
          </p:cNvSpPr>
          <p:nvPr/>
        </p:nvSpPr>
        <p:spPr bwMode="auto">
          <a:xfrm>
            <a:off x="7296160" y="4572008"/>
            <a:ext cx="0" cy="1371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0" name="Line 9"/>
          <p:cNvSpPr>
            <a:spLocks noChangeShapeType="1"/>
          </p:cNvSpPr>
          <p:nvPr/>
        </p:nvSpPr>
        <p:spPr bwMode="auto">
          <a:xfrm flipH="1" flipV="1">
            <a:off x="5391160" y="3962408"/>
            <a:ext cx="609600" cy="609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1" name="Rectangle 10"/>
          <p:cNvSpPr>
            <a:spLocks noChangeArrowheads="1"/>
          </p:cNvSpPr>
          <p:nvPr/>
        </p:nvSpPr>
        <p:spPr bwMode="auto">
          <a:xfrm>
            <a:off x="5619760" y="3581408"/>
            <a:ext cx="16764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JK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02" name="Rectangle 11"/>
          <p:cNvSpPr>
            <a:spLocks noChangeArrowheads="1"/>
          </p:cNvSpPr>
          <p:nvPr/>
        </p:nvSpPr>
        <p:spPr bwMode="auto">
          <a:xfrm>
            <a:off x="6000760" y="4029083"/>
            <a:ext cx="590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00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03" name="Rectangle 12"/>
          <p:cNvSpPr>
            <a:spLocks noChangeArrowheads="1"/>
          </p:cNvSpPr>
          <p:nvPr/>
        </p:nvSpPr>
        <p:spPr bwMode="auto">
          <a:xfrm>
            <a:off x="6534160" y="4029083"/>
            <a:ext cx="7937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01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04" name="Rectangle 13"/>
          <p:cNvSpPr>
            <a:spLocks noChangeArrowheads="1"/>
          </p:cNvSpPr>
          <p:nvPr/>
        </p:nvSpPr>
        <p:spPr bwMode="auto">
          <a:xfrm>
            <a:off x="7296160" y="4029083"/>
            <a:ext cx="590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11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05" name="Rectangle 14"/>
          <p:cNvSpPr>
            <a:spLocks noChangeArrowheads="1"/>
          </p:cNvSpPr>
          <p:nvPr/>
        </p:nvSpPr>
        <p:spPr bwMode="auto">
          <a:xfrm>
            <a:off x="7981960" y="4029083"/>
            <a:ext cx="590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10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06" name="Rectangle 15"/>
          <p:cNvSpPr>
            <a:spLocks noChangeArrowheads="1"/>
          </p:cNvSpPr>
          <p:nvPr/>
        </p:nvSpPr>
        <p:spPr bwMode="auto">
          <a:xfrm>
            <a:off x="5619760" y="4562483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07" name="Rectangle 16"/>
          <p:cNvSpPr>
            <a:spLocks noChangeArrowheads="1"/>
          </p:cNvSpPr>
          <p:nvPr/>
        </p:nvSpPr>
        <p:spPr bwMode="auto">
          <a:xfrm>
            <a:off x="5619760" y="5248283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09" name="Rectangle 18"/>
          <p:cNvSpPr>
            <a:spLocks noChangeArrowheads="1"/>
          </p:cNvSpPr>
          <p:nvPr/>
        </p:nvSpPr>
        <p:spPr bwMode="auto">
          <a:xfrm>
            <a:off x="7448560" y="4600583"/>
            <a:ext cx="4572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11" name="Rectangle 20"/>
          <p:cNvSpPr>
            <a:spLocks noChangeArrowheads="1"/>
          </p:cNvSpPr>
          <p:nvPr/>
        </p:nvSpPr>
        <p:spPr bwMode="auto">
          <a:xfrm>
            <a:off x="8134360" y="5248283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13" name="Rectangle 22"/>
          <p:cNvSpPr>
            <a:spLocks noChangeArrowheads="1"/>
          </p:cNvSpPr>
          <p:nvPr/>
        </p:nvSpPr>
        <p:spPr bwMode="auto">
          <a:xfrm>
            <a:off x="8134360" y="4600583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14" name="Rectangle 23"/>
          <p:cNvSpPr>
            <a:spLocks noChangeArrowheads="1"/>
          </p:cNvSpPr>
          <p:nvPr/>
        </p:nvSpPr>
        <p:spPr bwMode="auto">
          <a:xfrm>
            <a:off x="6076960" y="5248283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grpSp>
        <p:nvGrpSpPr>
          <p:cNvPr id="122" name="组合 121"/>
          <p:cNvGrpSpPr/>
          <p:nvPr/>
        </p:nvGrpSpPr>
        <p:grpSpPr>
          <a:xfrm>
            <a:off x="6076960" y="4562483"/>
            <a:ext cx="1758950" cy="1265238"/>
            <a:chOff x="6076960" y="4562483"/>
            <a:chExt cx="1758950" cy="1265238"/>
          </a:xfrm>
        </p:grpSpPr>
        <p:sp>
          <p:nvSpPr>
            <p:cNvPr id="108" name="Rectangle 17"/>
            <p:cNvSpPr>
              <a:spLocks noChangeArrowheads="1"/>
            </p:cNvSpPr>
            <p:nvPr/>
          </p:nvSpPr>
          <p:spPr bwMode="auto">
            <a:xfrm>
              <a:off x="6076960" y="4562483"/>
              <a:ext cx="3873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0" name="Rectangle 19"/>
            <p:cNvSpPr>
              <a:spLocks noChangeArrowheads="1"/>
            </p:cNvSpPr>
            <p:nvPr/>
          </p:nvSpPr>
          <p:spPr bwMode="auto">
            <a:xfrm>
              <a:off x="6762760" y="5248283"/>
              <a:ext cx="3873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2" name="Rectangle 21"/>
            <p:cNvSpPr>
              <a:spLocks noChangeArrowheads="1"/>
            </p:cNvSpPr>
            <p:nvPr/>
          </p:nvSpPr>
          <p:spPr bwMode="auto">
            <a:xfrm>
              <a:off x="6762760" y="4562483"/>
              <a:ext cx="3873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5" name="Rectangle 24"/>
            <p:cNvSpPr>
              <a:spLocks noChangeArrowheads="1"/>
            </p:cNvSpPr>
            <p:nvPr/>
          </p:nvSpPr>
          <p:spPr bwMode="auto">
            <a:xfrm>
              <a:off x="7448560" y="5248283"/>
              <a:ext cx="3873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sp>
        <p:nvSpPr>
          <p:cNvPr id="116" name="Rectangle 25"/>
          <p:cNvSpPr>
            <a:spLocks noChangeArrowheads="1"/>
          </p:cNvSpPr>
          <p:nvPr/>
        </p:nvSpPr>
        <p:spPr bwMode="auto">
          <a:xfrm>
            <a:off x="5086360" y="4029083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17" name="Rectangle 26"/>
          <p:cNvSpPr>
            <a:spLocks noChangeArrowheads="1"/>
          </p:cNvSpPr>
          <p:nvPr/>
        </p:nvSpPr>
        <p:spPr bwMode="auto">
          <a:xfrm>
            <a:off x="4933960" y="3533783"/>
            <a:ext cx="12954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4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6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7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8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553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9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553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0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553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34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18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19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20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553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21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553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22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553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34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30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31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32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553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33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553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34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553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34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42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43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44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553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45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553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46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553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311" grpId="0"/>
      <p:bldP spid="55312" grpId="0"/>
      <p:bldP spid="55313" grpId="0"/>
      <p:bldP spid="55315" grpId="0"/>
      <p:bldP spid="109" grpId="0"/>
      <p:bldP spid="111" grpId="0"/>
      <p:bldP spid="113" grpId="0"/>
      <p:bldP spid="114" grpId="0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4" name="Rectangle 4"/>
          <p:cNvSpPr>
            <a:spLocks noChangeArrowheads="1"/>
          </p:cNvSpPr>
          <p:nvPr/>
        </p:nvSpPr>
        <p:spPr bwMode="auto">
          <a:xfrm>
            <a:off x="2362200" y="2409825"/>
            <a:ext cx="2667000" cy="13716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6325" name="Line 5"/>
          <p:cNvSpPr>
            <a:spLocks noChangeShapeType="1"/>
          </p:cNvSpPr>
          <p:nvPr/>
        </p:nvSpPr>
        <p:spPr bwMode="auto">
          <a:xfrm>
            <a:off x="2362200" y="3095625"/>
            <a:ext cx="266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6326" name="Line 6"/>
          <p:cNvSpPr>
            <a:spLocks noChangeShapeType="1"/>
          </p:cNvSpPr>
          <p:nvPr/>
        </p:nvSpPr>
        <p:spPr bwMode="auto">
          <a:xfrm>
            <a:off x="2971800" y="2409825"/>
            <a:ext cx="0" cy="1371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6327" name="Line 7"/>
          <p:cNvSpPr>
            <a:spLocks noChangeShapeType="1"/>
          </p:cNvSpPr>
          <p:nvPr/>
        </p:nvSpPr>
        <p:spPr bwMode="auto">
          <a:xfrm>
            <a:off x="4343400" y="2409825"/>
            <a:ext cx="0" cy="1371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6328" name="Line 8"/>
          <p:cNvSpPr>
            <a:spLocks noChangeShapeType="1"/>
          </p:cNvSpPr>
          <p:nvPr/>
        </p:nvSpPr>
        <p:spPr bwMode="auto">
          <a:xfrm>
            <a:off x="3657600" y="2409825"/>
            <a:ext cx="0" cy="1371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6329" name="Line 9"/>
          <p:cNvSpPr>
            <a:spLocks noChangeShapeType="1"/>
          </p:cNvSpPr>
          <p:nvPr/>
        </p:nvSpPr>
        <p:spPr bwMode="auto">
          <a:xfrm flipH="1" flipV="1">
            <a:off x="1752600" y="1800225"/>
            <a:ext cx="609600" cy="609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6330" name="Rectangle 10"/>
          <p:cNvSpPr>
            <a:spLocks noChangeArrowheads="1"/>
          </p:cNvSpPr>
          <p:nvPr/>
        </p:nvSpPr>
        <p:spPr bwMode="auto">
          <a:xfrm>
            <a:off x="1981200" y="1419225"/>
            <a:ext cx="16764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JK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6331" name="Rectangle 11"/>
          <p:cNvSpPr>
            <a:spLocks noChangeArrowheads="1"/>
          </p:cNvSpPr>
          <p:nvPr/>
        </p:nvSpPr>
        <p:spPr bwMode="auto">
          <a:xfrm>
            <a:off x="2362200" y="1866900"/>
            <a:ext cx="590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00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6332" name="Rectangle 12"/>
          <p:cNvSpPr>
            <a:spLocks noChangeArrowheads="1"/>
          </p:cNvSpPr>
          <p:nvPr/>
        </p:nvSpPr>
        <p:spPr bwMode="auto">
          <a:xfrm>
            <a:off x="2895600" y="1866900"/>
            <a:ext cx="7937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01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6333" name="Rectangle 13"/>
          <p:cNvSpPr>
            <a:spLocks noChangeArrowheads="1"/>
          </p:cNvSpPr>
          <p:nvPr/>
        </p:nvSpPr>
        <p:spPr bwMode="auto">
          <a:xfrm>
            <a:off x="3657600" y="1866900"/>
            <a:ext cx="590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11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6334" name="Rectangle 14"/>
          <p:cNvSpPr>
            <a:spLocks noChangeArrowheads="1"/>
          </p:cNvSpPr>
          <p:nvPr/>
        </p:nvSpPr>
        <p:spPr bwMode="auto">
          <a:xfrm>
            <a:off x="4343400" y="1866900"/>
            <a:ext cx="590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10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6335" name="Rectangle 15"/>
          <p:cNvSpPr>
            <a:spLocks noChangeArrowheads="1"/>
          </p:cNvSpPr>
          <p:nvPr/>
        </p:nvSpPr>
        <p:spPr bwMode="auto">
          <a:xfrm>
            <a:off x="1981200" y="24003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6336" name="Rectangle 16"/>
          <p:cNvSpPr>
            <a:spLocks noChangeArrowheads="1"/>
          </p:cNvSpPr>
          <p:nvPr/>
        </p:nvSpPr>
        <p:spPr bwMode="auto">
          <a:xfrm>
            <a:off x="1981200" y="30861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6337" name="Rectangle 17"/>
          <p:cNvSpPr>
            <a:spLocks noChangeArrowheads="1"/>
          </p:cNvSpPr>
          <p:nvPr/>
        </p:nvSpPr>
        <p:spPr bwMode="auto">
          <a:xfrm>
            <a:off x="2438400" y="24003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6338" name="Rectangle 18"/>
          <p:cNvSpPr>
            <a:spLocks noChangeArrowheads="1"/>
          </p:cNvSpPr>
          <p:nvPr/>
        </p:nvSpPr>
        <p:spPr bwMode="auto">
          <a:xfrm>
            <a:off x="3810000" y="2438400"/>
            <a:ext cx="4572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6339" name="Rectangle 19"/>
          <p:cNvSpPr>
            <a:spLocks noChangeArrowheads="1"/>
          </p:cNvSpPr>
          <p:nvPr/>
        </p:nvSpPr>
        <p:spPr bwMode="auto">
          <a:xfrm>
            <a:off x="3124200" y="30861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6340" name="Rectangle 20"/>
          <p:cNvSpPr>
            <a:spLocks noChangeArrowheads="1"/>
          </p:cNvSpPr>
          <p:nvPr/>
        </p:nvSpPr>
        <p:spPr bwMode="auto">
          <a:xfrm>
            <a:off x="4495800" y="30861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6341" name="Rectangle 21"/>
          <p:cNvSpPr>
            <a:spLocks noChangeArrowheads="1"/>
          </p:cNvSpPr>
          <p:nvPr/>
        </p:nvSpPr>
        <p:spPr bwMode="auto">
          <a:xfrm>
            <a:off x="3124200" y="24003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6342" name="Rectangle 22"/>
          <p:cNvSpPr>
            <a:spLocks noChangeArrowheads="1"/>
          </p:cNvSpPr>
          <p:nvPr/>
        </p:nvSpPr>
        <p:spPr bwMode="auto">
          <a:xfrm>
            <a:off x="4495800" y="24384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6343" name="Rectangle 23"/>
          <p:cNvSpPr>
            <a:spLocks noChangeArrowheads="1"/>
          </p:cNvSpPr>
          <p:nvPr/>
        </p:nvSpPr>
        <p:spPr bwMode="auto">
          <a:xfrm>
            <a:off x="2438400" y="30861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6344" name="Rectangle 24"/>
          <p:cNvSpPr>
            <a:spLocks noChangeArrowheads="1"/>
          </p:cNvSpPr>
          <p:nvPr/>
        </p:nvSpPr>
        <p:spPr bwMode="auto">
          <a:xfrm>
            <a:off x="3810000" y="30861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6345" name="Rectangle 25"/>
          <p:cNvSpPr>
            <a:spLocks noChangeArrowheads="1"/>
          </p:cNvSpPr>
          <p:nvPr/>
        </p:nvSpPr>
        <p:spPr bwMode="auto">
          <a:xfrm>
            <a:off x="1447800" y="1866900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6346" name="Rectangle 26"/>
          <p:cNvSpPr>
            <a:spLocks noChangeArrowheads="1"/>
          </p:cNvSpPr>
          <p:nvPr/>
        </p:nvSpPr>
        <p:spPr bwMode="auto">
          <a:xfrm>
            <a:off x="1295400" y="1371600"/>
            <a:ext cx="12954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6355" name="Rectangle 35"/>
          <p:cNvSpPr>
            <a:spLocks noChangeArrowheads="1"/>
          </p:cNvSpPr>
          <p:nvPr/>
        </p:nvSpPr>
        <p:spPr bwMode="auto">
          <a:xfrm>
            <a:off x="0" y="304800"/>
            <a:ext cx="2419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2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、特征方程</a:t>
            </a:r>
          </a:p>
        </p:txBody>
      </p:sp>
      <p:grpSp>
        <p:nvGrpSpPr>
          <p:cNvPr id="56365" name="Group 45"/>
          <p:cNvGrpSpPr>
            <a:grpSpLocks/>
          </p:cNvGrpSpPr>
          <p:nvPr/>
        </p:nvGrpSpPr>
        <p:grpSpPr bwMode="auto">
          <a:xfrm>
            <a:off x="0" y="5334000"/>
            <a:ext cx="8759825" cy="1265238"/>
            <a:chOff x="0" y="3360"/>
            <a:chExt cx="5518" cy="797"/>
          </a:xfrm>
        </p:grpSpPr>
        <p:sp>
          <p:nvSpPr>
            <p:cNvPr id="56357" name="Rectangle 37"/>
            <p:cNvSpPr>
              <a:spLocks noChangeArrowheads="1"/>
            </p:cNvSpPr>
            <p:nvPr/>
          </p:nvSpPr>
          <p:spPr bwMode="auto">
            <a:xfrm>
              <a:off x="0" y="3792"/>
              <a:ext cx="3571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问题.故提出了主从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J-K</a:t>
              </a:r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触发器.</a:t>
              </a:r>
            </a:p>
          </p:txBody>
        </p:sp>
        <p:sp>
          <p:nvSpPr>
            <p:cNvPr id="56358" name="Rectangle 38"/>
            <p:cNvSpPr>
              <a:spLocks noChangeArrowheads="1"/>
            </p:cNvSpPr>
            <p:nvPr/>
          </p:nvSpPr>
          <p:spPr bwMode="auto">
            <a:xfrm>
              <a:off x="240" y="3360"/>
              <a:ext cx="527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上述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J-K</a:t>
              </a:r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触发器消除了约束条件,但未解决</a:t>
              </a:r>
              <a:r>
                <a:rPr lang="zh-CN" altLang="en-US" sz="32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空翻</a:t>
              </a:r>
            </a:p>
          </p:txBody>
        </p:sp>
      </p:grpSp>
      <p:graphicFrame>
        <p:nvGraphicFramePr>
          <p:cNvPr id="56364" name="Object 44"/>
          <p:cNvGraphicFramePr>
            <a:graphicFrameLocks noChangeAspect="1"/>
          </p:cNvGraphicFramePr>
          <p:nvPr/>
        </p:nvGraphicFramePr>
        <p:xfrm>
          <a:off x="2209800" y="4267200"/>
          <a:ext cx="2938463" cy="584200"/>
        </p:xfrm>
        <a:graphic>
          <a:graphicData uri="http://schemas.openxmlformats.org/presentationml/2006/ole">
            <p:oleObj spid="_x0000_s56436" name="Equation" r:id="rId6" imgW="1892880" imgH="393840" progId="Equation.3">
              <p:embed/>
            </p:oleObj>
          </a:graphicData>
        </a:graphic>
      </p:graphicFrame>
      <p:sp>
        <p:nvSpPr>
          <p:cNvPr id="34" name="灯片编号占位符 3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102</a:t>
            </a:fld>
            <a:endParaRPr lang="en-US" altLang="zh-CN"/>
          </a:p>
        </p:txBody>
      </p:sp>
      <p:grpSp>
        <p:nvGrpSpPr>
          <p:cNvPr id="42" name="组合 41"/>
          <p:cNvGrpSpPr/>
          <p:nvPr/>
        </p:nvGrpSpPr>
        <p:grpSpPr>
          <a:xfrm>
            <a:off x="428596" y="3019425"/>
            <a:ext cx="4803804" cy="908050"/>
            <a:chOff x="428596" y="3019425"/>
            <a:chExt cx="4803804" cy="908050"/>
          </a:xfrm>
        </p:grpSpPr>
        <p:grpSp>
          <p:nvGrpSpPr>
            <p:cNvPr id="56359" name="Group 39"/>
            <p:cNvGrpSpPr>
              <a:grpSpLocks/>
            </p:cNvGrpSpPr>
            <p:nvPr/>
          </p:nvGrpSpPr>
          <p:grpSpPr bwMode="auto">
            <a:xfrm>
              <a:off x="2209800" y="3019425"/>
              <a:ext cx="3022600" cy="908050"/>
              <a:chOff x="1392" y="1902"/>
              <a:chExt cx="1904" cy="572"/>
            </a:xfrm>
          </p:grpSpPr>
          <p:sp>
            <p:nvSpPr>
              <p:cNvPr id="56348" name="Arc 28"/>
              <p:cNvSpPr>
                <a:spLocks/>
              </p:cNvSpPr>
              <p:nvPr/>
            </p:nvSpPr>
            <p:spPr bwMode="auto">
              <a:xfrm>
                <a:off x="1392" y="1950"/>
                <a:ext cx="464" cy="524"/>
              </a:xfrm>
              <a:custGeom>
                <a:avLst/>
                <a:gdLst>
                  <a:gd name="G0" fmla="+- 1246 0 0"/>
                  <a:gd name="G1" fmla="+- 21600 0 0"/>
                  <a:gd name="G2" fmla="+- 21600 0 0"/>
                  <a:gd name="T0" fmla="*/ 1246 w 22846"/>
                  <a:gd name="T1" fmla="*/ 0 h 43200"/>
                  <a:gd name="T2" fmla="*/ 0 w 22846"/>
                  <a:gd name="T3" fmla="*/ 43164 h 43200"/>
                  <a:gd name="T4" fmla="*/ 1246 w 22846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846" h="43200" fill="none" extrusionOk="0">
                    <a:moveTo>
                      <a:pt x="1245" y="0"/>
                    </a:moveTo>
                    <a:cubicBezTo>
                      <a:pt x="13175" y="0"/>
                      <a:pt x="22846" y="9670"/>
                      <a:pt x="22846" y="21600"/>
                    </a:cubicBezTo>
                    <a:cubicBezTo>
                      <a:pt x="22846" y="33529"/>
                      <a:pt x="13175" y="43200"/>
                      <a:pt x="1246" y="43200"/>
                    </a:cubicBezTo>
                    <a:cubicBezTo>
                      <a:pt x="830" y="43200"/>
                      <a:pt x="414" y="43188"/>
                      <a:pt x="-1" y="43164"/>
                    </a:cubicBezTo>
                  </a:path>
                  <a:path w="22846" h="43200" stroke="0" extrusionOk="0">
                    <a:moveTo>
                      <a:pt x="1245" y="0"/>
                    </a:moveTo>
                    <a:cubicBezTo>
                      <a:pt x="13175" y="0"/>
                      <a:pt x="22846" y="9670"/>
                      <a:pt x="22846" y="21600"/>
                    </a:cubicBezTo>
                    <a:cubicBezTo>
                      <a:pt x="22846" y="33529"/>
                      <a:pt x="13175" y="43200"/>
                      <a:pt x="1246" y="43200"/>
                    </a:cubicBezTo>
                    <a:cubicBezTo>
                      <a:pt x="830" y="43200"/>
                      <a:pt x="414" y="43188"/>
                      <a:pt x="-1" y="43164"/>
                    </a:cubicBezTo>
                    <a:lnTo>
                      <a:pt x="1246" y="21600"/>
                    </a:lnTo>
                    <a:close/>
                  </a:path>
                </a:pathLst>
              </a:custGeom>
              <a:noFill/>
              <a:ln w="1905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56349" name="Arc 29"/>
              <p:cNvSpPr>
                <a:spLocks/>
              </p:cNvSpPr>
              <p:nvPr/>
            </p:nvSpPr>
            <p:spPr bwMode="auto">
              <a:xfrm flipH="1">
                <a:off x="2832" y="1902"/>
                <a:ext cx="464" cy="524"/>
              </a:xfrm>
              <a:custGeom>
                <a:avLst/>
                <a:gdLst>
                  <a:gd name="G0" fmla="+- 1246 0 0"/>
                  <a:gd name="G1" fmla="+- 21600 0 0"/>
                  <a:gd name="G2" fmla="+- 21600 0 0"/>
                  <a:gd name="T0" fmla="*/ 1246 w 22846"/>
                  <a:gd name="T1" fmla="*/ 0 h 43200"/>
                  <a:gd name="T2" fmla="*/ 0 w 22846"/>
                  <a:gd name="T3" fmla="*/ 43164 h 43200"/>
                  <a:gd name="T4" fmla="*/ 1246 w 22846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846" h="43200" fill="none" extrusionOk="0">
                    <a:moveTo>
                      <a:pt x="1245" y="0"/>
                    </a:moveTo>
                    <a:cubicBezTo>
                      <a:pt x="13175" y="0"/>
                      <a:pt x="22846" y="9670"/>
                      <a:pt x="22846" y="21600"/>
                    </a:cubicBezTo>
                    <a:cubicBezTo>
                      <a:pt x="22846" y="33529"/>
                      <a:pt x="13175" y="43200"/>
                      <a:pt x="1246" y="43200"/>
                    </a:cubicBezTo>
                    <a:cubicBezTo>
                      <a:pt x="830" y="43200"/>
                      <a:pt x="414" y="43188"/>
                      <a:pt x="-1" y="43164"/>
                    </a:cubicBezTo>
                  </a:path>
                  <a:path w="22846" h="43200" stroke="0" extrusionOk="0">
                    <a:moveTo>
                      <a:pt x="1245" y="0"/>
                    </a:moveTo>
                    <a:cubicBezTo>
                      <a:pt x="13175" y="0"/>
                      <a:pt x="22846" y="9670"/>
                      <a:pt x="22846" y="21600"/>
                    </a:cubicBezTo>
                    <a:cubicBezTo>
                      <a:pt x="22846" y="33529"/>
                      <a:pt x="13175" y="43200"/>
                      <a:pt x="1246" y="43200"/>
                    </a:cubicBezTo>
                    <a:cubicBezTo>
                      <a:pt x="830" y="43200"/>
                      <a:pt x="414" y="43188"/>
                      <a:pt x="-1" y="43164"/>
                    </a:cubicBezTo>
                    <a:lnTo>
                      <a:pt x="1246" y="21600"/>
                    </a:lnTo>
                    <a:close/>
                  </a:path>
                </a:pathLst>
              </a:custGeom>
              <a:noFill/>
              <a:ln w="1905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graphicFrame>
          <p:nvGraphicFramePr>
            <p:cNvPr id="56437" name="Object 117"/>
            <p:cNvGraphicFramePr>
              <a:graphicFrameLocks noChangeAspect="1"/>
            </p:cNvGraphicFramePr>
            <p:nvPr/>
          </p:nvGraphicFramePr>
          <p:xfrm>
            <a:off x="428596" y="3143248"/>
            <a:ext cx="1013964" cy="703277"/>
          </p:xfrm>
          <a:graphic>
            <a:graphicData uri="http://schemas.openxmlformats.org/presentationml/2006/ole">
              <p:oleObj spid="_x0000_s56437" name="Equation" r:id="rId7" imgW="368280" imgH="266400" progId="Equation.DSMT4">
                <p:embed/>
              </p:oleObj>
            </a:graphicData>
          </a:graphic>
        </p:graphicFrame>
        <p:cxnSp>
          <p:nvCxnSpPr>
            <p:cNvPr id="38" name="直接箭头连接符 37"/>
            <p:cNvCxnSpPr/>
            <p:nvPr/>
          </p:nvCxnSpPr>
          <p:spPr bwMode="auto">
            <a:xfrm rot="10800000">
              <a:off x="1571604" y="3643314"/>
              <a:ext cx="1000132" cy="1588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FFFF00"/>
              </a:solidFill>
              <a:prstDash val="lgDash"/>
              <a:round/>
              <a:headEnd type="none" w="med" len="med"/>
              <a:tailEnd type="arrow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43" name="组合 42"/>
          <p:cNvGrpSpPr/>
          <p:nvPr/>
        </p:nvGrpSpPr>
        <p:grpSpPr>
          <a:xfrm>
            <a:off x="3657600" y="2269366"/>
            <a:ext cx="3200417" cy="931034"/>
            <a:chOff x="3657600" y="2269366"/>
            <a:chExt cx="3200417" cy="931034"/>
          </a:xfrm>
        </p:grpSpPr>
        <p:sp>
          <p:nvSpPr>
            <p:cNvPr id="56351" name="Oval 31"/>
            <p:cNvSpPr>
              <a:spLocks noChangeArrowheads="1"/>
            </p:cNvSpPr>
            <p:nvPr/>
          </p:nvSpPr>
          <p:spPr bwMode="auto">
            <a:xfrm>
              <a:off x="3657600" y="2438400"/>
              <a:ext cx="1371600" cy="762000"/>
            </a:xfrm>
            <a:prstGeom prst="ellipse">
              <a:avLst/>
            </a:prstGeom>
            <a:noFill/>
            <a:ln w="1905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graphicFrame>
          <p:nvGraphicFramePr>
            <p:cNvPr id="56438" name="Object 118"/>
            <p:cNvGraphicFramePr>
              <a:graphicFrameLocks noChangeAspect="1"/>
            </p:cNvGraphicFramePr>
            <p:nvPr/>
          </p:nvGraphicFramePr>
          <p:xfrm>
            <a:off x="5929323" y="2269366"/>
            <a:ext cx="928694" cy="781900"/>
          </p:xfrm>
          <a:graphic>
            <a:graphicData uri="http://schemas.openxmlformats.org/presentationml/2006/ole">
              <p:oleObj spid="_x0000_s56438" name="Equation" r:id="rId8" imgW="317160" imgH="279360" progId="Equation.DSMT4">
                <p:embed/>
              </p:oleObj>
            </a:graphicData>
          </a:graphic>
        </p:graphicFrame>
        <p:cxnSp>
          <p:nvCxnSpPr>
            <p:cNvPr id="39" name="直接箭头连接符 38"/>
            <p:cNvCxnSpPr/>
            <p:nvPr/>
          </p:nvCxnSpPr>
          <p:spPr bwMode="auto">
            <a:xfrm flipV="1">
              <a:off x="4786314" y="2786058"/>
              <a:ext cx="1071570" cy="1588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FFFF00"/>
              </a:solidFill>
              <a:prstDash val="lgDash"/>
              <a:round/>
              <a:headEnd type="none" w="med" len="med"/>
              <a:tailEnd type="arrow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63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63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63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63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9" name="Oval 5"/>
          <p:cNvSpPr>
            <a:spLocks noChangeArrowheads="1"/>
          </p:cNvSpPr>
          <p:nvPr/>
        </p:nvSpPr>
        <p:spPr bwMode="auto">
          <a:xfrm>
            <a:off x="6323013" y="1295400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7351" name="Line 7"/>
          <p:cNvSpPr>
            <a:spLocks noChangeShapeType="1"/>
          </p:cNvSpPr>
          <p:nvPr/>
        </p:nvSpPr>
        <p:spPr bwMode="auto">
          <a:xfrm>
            <a:off x="6627813" y="1905000"/>
            <a:ext cx="1587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7354" name="Oval 10"/>
          <p:cNvSpPr>
            <a:spLocks noChangeArrowheads="1"/>
          </p:cNvSpPr>
          <p:nvPr/>
        </p:nvSpPr>
        <p:spPr bwMode="auto">
          <a:xfrm>
            <a:off x="4799013" y="1295400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7356" name="Line 12"/>
          <p:cNvSpPr>
            <a:spLocks noChangeShapeType="1"/>
          </p:cNvSpPr>
          <p:nvPr/>
        </p:nvSpPr>
        <p:spPr bwMode="auto">
          <a:xfrm>
            <a:off x="5103813" y="1905000"/>
            <a:ext cx="1587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7359" name="Oval 15"/>
          <p:cNvSpPr>
            <a:spLocks noChangeArrowheads="1"/>
          </p:cNvSpPr>
          <p:nvPr/>
        </p:nvSpPr>
        <p:spPr bwMode="auto">
          <a:xfrm>
            <a:off x="4494213" y="2590800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7360" name="Line 16"/>
          <p:cNvSpPr>
            <a:spLocks noChangeShapeType="1"/>
          </p:cNvSpPr>
          <p:nvPr/>
        </p:nvSpPr>
        <p:spPr bwMode="auto">
          <a:xfrm>
            <a:off x="4494213" y="3200400"/>
            <a:ext cx="1587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7361" name="Line 17"/>
          <p:cNvSpPr>
            <a:spLocks noChangeShapeType="1"/>
          </p:cNvSpPr>
          <p:nvPr/>
        </p:nvSpPr>
        <p:spPr bwMode="auto">
          <a:xfrm>
            <a:off x="4799013" y="3200400"/>
            <a:ext cx="1587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7364" name="Oval 20"/>
          <p:cNvSpPr>
            <a:spLocks noChangeArrowheads="1"/>
          </p:cNvSpPr>
          <p:nvPr/>
        </p:nvSpPr>
        <p:spPr bwMode="auto">
          <a:xfrm>
            <a:off x="6551613" y="2590800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7365" name="Line 21"/>
          <p:cNvSpPr>
            <a:spLocks noChangeShapeType="1"/>
          </p:cNvSpPr>
          <p:nvPr/>
        </p:nvSpPr>
        <p:spPr bwMode="auto">
          <a:xfrm>
            <a:off x="6323013" y="3200400"/>
            <a:ext cx="1587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7367" name="Line 23"/>
          <p:cNvSpPr>
            <a:spLocks noChangeShapeType="1"/>
          </p:cNvSpPr>
          <p:nvPr/>
        </p:nvSpPr>
        <p:spPr bwMode="auto">
          <a:xfrm flipV="1">
            <a:off x="6627813" y="2057400"/>
            <a:ext cx="1587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7370" name="Line 26"/>
          <p:cNvSpPr>
            <a:spLocks noChangeShapeType="1"/>
          </p:cNvSpPr>
          <p:nvPr/>
        </p:nvSpPr>
        <p:spPr bwMode="auto">
          <a:xfrm>
            <a:off x="5408613" y="1143000"/>
            <a:ext cx="4572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7371" name="Line 27"/>
          <p:cNvSpPr>
            <a:spLocks noChangeShapeType="1"/>
          </p:cNvSpPr>
          <p:nvPr/>
        </p:nvSpPr>
        <p:spPr bwMode="auto">
          <a:xfrm flipH="1">
            <a:off x="5256213" y="1143000"/>
            <a:ext cx="5334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7372" name="Line 28"/>
          <p:cNvSpPr>
            <a:spLocks noChangeShapeType="1"/>
          </p:cNvSpPr>
          <p:nvPr/>
        </p:nvSpPr>
        <p:spPr bwMode="auto">
          <a:xfrm>
            <a:off x="5103813" y="2133600"/>
            <a:ext cx="1524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7373" name="Line 29"/>
          <p:cNvSpPr>
            <a:spLocks noChangeShapeType="1"/>
          </p:cNvSpPr>
          <p:nvPr/>
        </p:nvSpPr>
        <p:spPr bwMode="auto">
          <a:xfrm>
            <a:off x="5942013" y="2133600"/>
            <a:ext cx="1524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7374" name="Line 30"/>
          <p:cNvSpPr>
            <a:spLocks noChangeShapeType="1"/>
          </p:cNvSpPr>
          <p:nvPr/>
        </p:nvSpPr>
        <p:spPr bwMode="auto">
          <a:xfrm flipH="1">
            <a:off x="5865813" y="2133600"/>
            <a:ext cx="2286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7376" name="Rectangle 32"/>
          <p:cNvSpPr>
            <a:spLocks noChangeArrowheads="1"/>
          </p:cNvSpPr>
          <p:nvPr/>
        </p:nvSpPr>
        <p:spPr bwMode="auto">
          <a:xfrm>
            <a:off x="6475413" y="752475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7377" name="Rectangle 33"/>
          <p:cNvSpPr>
            <a:spLocks noChangeArrowheads="1"/>
          </p:cNvSpPr>
          <p:nvPr/>
        </p:nvSpPr>
        <p:spPr bwMode="auto">
          <a:xfrm>
            <a:off x="4189413" y="752475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7378" name="Rectangle 34"/>
          <p:cNvSpPr>
            <a:spLocks noChangeArrowheads="1"/>
          </p:cNvSpPr>
          <p:nvPr/>
        </p:nvSpPr>
        <p:spPr bwMode="auto">
          <a:xfrm>
            <a:off x="4189413" y="5857875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7379" name="Rectangle 35"/>
          <p:cNvSpPr>
            <a:spLocks noChangeArrowheads="1"/>
          </p:cNvSpPr>
          <p:nvPr/>
        </p:nvSpPr>
        <p:spPr bwMode="auto">
          <a:xfrm>
            <a:off x="6551613" y="5857875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K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7380" name="Rectangle 36"/>
          <p:cNvSpPr>
            <a:spLocks noChangeArrowheads="1"/>
          </p:cNvSpPr>
          <p:nvPr/>
        </p:nvSpPr>
        <p:spPr bwMode="auto">
          <a:xfrm>
            <a:off x="7694613" y="6019800"/>
            <a:ext cx="8382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7385" name="Line 41"/>
          <p:cNvSpPr>
            <a:spLocks noChangeShapeType="1"/>
          </p:cNvSpPr>
          <p:nvPr/>
        </p:nvSpPr>
        <p:spPr bwMode="auto">
          <a:xfrm>
            <a:off x="6551613" y="838200"/>
            <a:ext cx="381000" cy="0"/>
          </a:xfrm>
          <a:prstGeom prst="line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7388" name="Oval 44"/>
          <p:cNvSpPr>
            <a:spLocks noChangeArrowheads="1"/>
          </p:cNvSpPr>
          <p:nvPr/>
        </p:nvSpPr>
        <p:spPr bwMode="auto">
          <a:xfrm>
            <a:off x="6627813" y="3810000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7390" name="Line 46"/>
          <p:cNvSpPr>
            <a:spLocks noChangeShapeType="1"/>
          </p:cNvSpPr>
          <p:nvPr/>
        </p:nvSpPr>
        <p:spPr bwMode="auto">
          <a:xfrm>
            <a:off x="6780213" y="4419600"/>
            <a:ext cx="1587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7392" name="Oval 48"/>
          <p:cNvSpPr>
            <a:spLocks noChangeArrowheads="1"/>
          </p:cNvSpPr>
          <p:nvPr/>
        </p:nvSpPr>
        <p:spPr bwMode="auto">
          <a:xfrm>
            <a:off x="4418013" y="3810000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7396" name="Oval 52"/>
          <p:cNvSpPr>
            <a:spLocks noChangeArrowheads="1"/>
          </p:cNvSpPr>
          <p:nvPr/>
        </p:nvSpPr>
        <p:spPr bwMode="auto">
          <a:xfrm>
            <a:off x="4341813" y="4800600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7398" name="Line 54"/>
          <p:cNvSpPr>
            <a:spLocks noChangeShapeType="1"/>
          </p:cNvSpPr>
          <p:nvPr/>
        </p:nvSpPr>
        <p:spPr bwMode="auto">
          <a:xfrm>
            <a:off x="4646613" y="5410200"/>
            <a:ext cx="1587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7400" name="Oval 56"/>
          <p:cNvSpPr>
            <a:spLocks noChangeArrowheads="1"/>
          </p:cNvSpPr>
          <p:nvPr/>
        </p:nvSpPr>
        <p:spPr bwMode="auto">
          <a:xfrm>
            <a:off x="6704013" y="4800600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7401" name="Line 57"/>
          <p:cNvSpPr>
            <a:spLocks noChangeShapeType="1"/>
          </p:cNvSpPr>
          <p:nvPr/>
        </p:nvSpPr>
        <p:spPr bwMode="auto">
          <a:xfrm>
            <a:off x="6475413" y="5410200"/>
            <a:ext cx="1587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7412" name="Line 68"/>
          <p:cNvSpPr>
            <a:spLocks noChangeShapeType="1"/>
          </p:cNvSpPr>
          <p:nvPr/>
        </p:nvSpPr>
        <p:spPr bwMode="auto">
          <a:xfrm>
            <a:off x="4494213" y="3276600"/>
            <a:ext cx="1587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7413" name="Line 69"/>
          <p:cNvSpPr>
            <a:spLocks noChangeShapeType="1"/>
          </p:cNvSpPr>
          <p:nvPr/>
        </p:nvSpPr>
        <p:spPr bwMode="auto">
          <a:xfrm flipV="1">
            <a:off x="4494213" y="3581400"/>
            <a:ext cx="1587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7416" name="Line 72"/>
          <p:cNvSpPr>
            <a:spLocks noChangeShapeType="1"/>
          </p:cNvSpPr>
          <p:nvPr/>
        </p:nvSpPr>
        <p:spPr bwMode="auto">
          <a:xfrm>
            <a:off x="4494213" y="3657600"/>
            <a:ext cx="9144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7417" name="Line 73"/>
          <p:cNvSpPr>
            <a:spLocks noChangeShapeType="1"/>
          </p:cNvSpPr>
          <p:nvPr/>
        </p:nvSpPr>
        <p:spPr bwMode="auto">
          <a:xfrm flipH="1">
            <a:off x="5789613" y="3657600"/>
            <a:ext cx="9144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7418" name="Line 74"/>
          <p:cNvSpPr>
            <a:spLocks noChangeShapeType="1"/>
          </p:cNvSpPr>
          <p:nvPr/>
        </p:nvSpPr>
        <p:spPr bwMode="auto">
          <a:xfrm>
            <a:off x="5408613" y="3657600"/>
            <a:ext cx="6096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7419" name="Line 75"/>
          <p:cNvSpPr>
            <a:spLocks noChangeShapeType="1"/>
          </p:cNvSpPr>
          <p:nvPr/>
        </p:nvSpPr>
        <p:spPr bwMode="auto">
          <a:xfrm flipH="1">
            <a:off x="5408613" y="3657600"/>
            <a:ext cx="3810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7422" name="Oval 78"/>
          <p:cNvSpPr>
            <a:spLocks noChangeArrowheads="1"/>
          </p:cNvSpPr>
          <p:nvPr/>
        </p:nvSpPr>
        <p:spPr bwMode="auto">
          <a:xfrm>
            <a:off x="7999413" y="4800600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7425" name="Line 81"/>
          <p:cNvSpPr>
            <a:spLocks noChangeShapeType="1"/>
          </p:cNvSpPr>
          <p:nvPr/>
        </p:nvSpPr>
        <p:spPr bwMode="auto">
          <a:xfrm>
            <a:off x="6475413" y="5486400"/>
            <a:ext cx="1587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7428" name="Line 84"/>
          <p:cNvSpPr>
            <a:spLocks noChangeShapeType="1"/>
          </p:cNvSpPr>
          <p:nvPr/>
        </p:nvSpPr>
        <p:spPr bwMode="auto">
          <a:xfrm>
            <a:off x="6780213" y="4572000"/>
            <a:ext cx="1587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7429" name="Line 85"/>
          <p:cNvSpPr>
            <a:spLocks noChangeShapeType="1"/>
          </p:cNvSpPr>
          <p:nvPr/>
        </p:nvSpPr>
        <p:spPr bwMode="auto">
          <a:xfrm>
            <a:off x="4646613" y="5791200"/>
            <a:ext cx="35052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7432" name="Oval 88"/>
          <p:cNvSpPr>
            <a:spLocks noChangeArrowheads="1"/>
          </p:cNvSpPr>
          <p:nvPr/>
        </p:nvSpPr>
        <p:spPr bwMode="auto">
          <a:xfrm>
            <a:off x="6399213" y="5715000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7433" name="Oval 89"/>
          <p:cNvSpPr>
            <a:spLocks noChangeArrowheads="1"/>
          </p:cNvSpPr>
          <p:nvPr/>
        </p:nvSpPr>
        <p:spPr bwMode="auto">
          <a:xfrm>
            <a:off x="7999413" y="5715000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7434" name="Oval 90"/>
          <p:cNvSpPr>
            <a:spLocks noChangeArrowheads="1"/>
          </p:cNvSpPr>
          <p:nvPr/>
        </p:nvSpPr>
        <p:spPr bwMode="auto">
          <a:xfrm>
            <a:off x="6246813" y="3352800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7440" name="Line 96"/>
          <p:cNvSpPr>
            <a:spLocks noChangeShapeType="1"/>
          </p:cNvSpPr>
          <p:nvPr/>
        </p:nvSpPr>
        <p:spPr bwMode="auto">
          <a:xfrm flipH="1">
            <a:off x="2208213" y="3429000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7441" name="Line 97"/>
          <p:cNvSpPr>
            <a:spLocks noChangeShapeType="1"/>
          </p:cNvSpPr>
          <p:nvPr/>
        </p:nvSpPr>
        <p:spPr bwMode="auto">
          <a:xfrm flipH="1">
            <a:off x="1827213" y="3429000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7444" name="Rectangle 100"/>
          <p:cNvSpPr>
            <a:spLocks noChangeArrowheads="1"/>
          </p:cNvSpPr>
          <p:nvPr/>
        </p:nvSpPr>
        <p:spPr bwMode="auto">
          <a:xfrm>
            <a:off x="3808413" y="1371600"/>
            <a:ext cx="9906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7445" name="Rectangle 101"/>
          <p:cNvSpPr>
            <a:spLocks noChangeArrowheads="1"/>
          </p:cNvSpPr>
          <p:nvPr/>
        </p:nvSpPr>
        <p:spPr bwMode="auto">
          <a:xfrm>
            <a:off x="6856413" y="1362075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2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7446" name="Rectangle 102"/>
          <p:cNvSpPr>
            <a:spLocks noChangeArrowheads="1"/>
          </p:cNvSpPr>
          <p:nvPr/>
        </p:nvSpPr>
        <p:spPr bwMode="auto">
          <a:xfrm>
            <a:off x="3503613" y="2581275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3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7447" name="Rectangle 103"/>
          <p:cNvSpPr>
            <a:spLocks noChangeArrowheads="1"/>
          </p:cNvSpPr>
          <p:nvPr/>
        </p:nvSpPr>
        <p:spPr bwMode="auto">
          <a:xfrm>
            <a:off x="5637213" y="2581275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4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7448" name="Rectangle 104"/>
          <p:cNvSpPr>
            <a:spLocks noChangeArrowheads="1"/>
          </p:cNvSpPr>
          <p:nvPr/>
        </p:nvSpPr>
        <p:spPr bwMode="auto">
          <a:xfrm>
            <a:off x="3503613" y="3789363"/>
            <a:ext cx="52070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5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7449" name="Rectangle 105"/>
          <p:cNvSpPr>
            <a:spLocks noChangeArrowheads="1"/>
          </p:cNvSpPr>
          <p:nvPr/>
        </p:nvSpPr>
        <p:spPr bwMode="auto">
          <a:xfrm>
            <a:off x="5713413" y="3724275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6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7450" name="Rectangle 106"/>
          <p:cNvSpPr>
            <a:spLocks noChangeArrowheads="1"/>
          </p:cNvSpPr>
          <p:nvPr/>
        </p:nvSpPr>
        <p:spPr bwMode="auto">
          <a:xfrm>
            <a:off x="3430588" y="4797425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7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7451" name="Rectangle 107"/>
          <p:cNvSpPr>
            <a:spLocks noChangeArrowheads="1"/>
          </p:cNvSpPr>
          <p:nvPr/>
        </p:nvSpPr>
        <p:spPr bwMode="auto">
          <a:xfrm>
            <a:off x="5713413" y="4791075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8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7452" name="Rectangle 108"/>
          <p:cNvSpPr>
            <a:spLocks noChangeArrowheads="1"/>
          </p:cNvSpPr>
          <p:nvPr/>
        </p:nvSpPr>
        <p:spPr bwMode="auto">
          <a:xfrm>
            <a:off x="8532813" y="4867275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9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7453" name="Rectangle 109"/>
          <p:cNvSpPr>
            <a:spLocks noChangeArrowheads="1"/>
          </p:cNvSpPr>
          <p:nvPr/>
        </p:nvSpPr>
        <p:spPr bwMode="auto">
          <a:xfrm>
            <a:off x="8075613" y="4181475"/>
            <a:ext cx="590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7454" name="Line 110"/>
          <p:cNvSpPr>
            <a:spLocks noChangeShapeType="1"/>
          </p:cNvSpPr>
          <p:nvPr/>
        </p:nvSpPr>
        <p:spPr bwMode="auto">
          <a:xfrm>
            <a:off x="8228013" y="4267200"/>
            <a:ext cx="3048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7455" name="Rectangle 111"/>
          <p:cNvSpPr>
            <a:spLocks noChangeArrowheads="1"/>
          </p:cNvSpPr>
          <p:nvPr/>
        </p:nvSpPr>
        <p:spPr bwMode="auto">
          <a:xfrm>
            <a:off x="3960813" y="3343275"/>
            <a:ext cx="590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ea typeface="黑体" pitchFamily="49" charset="-122"/>
              </a:rPr>
              <a:t> ’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7456" name="Rectangle 112"/>
          <p:cNvSpPr>
            <a:spLocks noChangeArrowheads="1"/>
          </p:cNvSpPr>
          <p:nvPr/>
        </p:nvSpPr>
        <p:spPr bwMode="auto">
          <a:xfrm>
            <a:off x="6780213" y="3429000"/>
            <a:ext cx="60007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ea typeface="黑体" pitchFamily="49" charset="-122"/>
              </a:rPr>
              <a:t> ’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7458" name="Rectangle 114"/>
          <p:cNvSpPr>
            <a:spLocks noChangeArrowheads="1"/>
          </p:cNvSpPr>
          <p:nvPr/>
        </p:nvSpPr>
        <p:spPr bwMode="auto">
          <a:xfrm>
            <a:off x="1446213" y="2349500"/>
            <a:ext cx="18097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从触发器</a:t>
            </a:r>
          </a:p>
        </p:txBody>
      </p:sp>
      <p:sp>
        <p:nvSpPr>
          <p:cNvPr id="57459" name="Rectangle 115"/>
          <p:cNvSpPr>
            <a:spLocks noChangeArrowheads="1"/>
          </p:cNvSpPr>
          <p:nvPr/>
        </p:nvSpPr>
        <p:spPr bwMode="auto">
          <a:xfrm>
            <a:off x="1446213" y="3857625"/>
            <a:ext cx="18097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主触发器</a:t>
            </a:r>
          </a:p>
        </p:txBody>
      </p:sp>
      <p:sp>
        <p:nvSpPr>
          <p:cNvPr id="57460" name="Line 116"/>
          <p:cNvSpPr>
            <a:spLocks noChangeShapeType="1"/>
          </p:cNvSpPr>
          <p:nvPr/>
        </p:nvSpPr>
        <p:spPr bwMode="auto">
          <a:xfrm>
            <a:off x="6094413" y="2133600"/>
            <a:ext cx="13716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7462" name="Line 118"/>
          <p:cNvSpPr>
            <a:spLocks noChangeShapeType="1"/>
          </p:cNvSpPr>
          <p:nvPr/>
        </p:nvSpPr>
        <p:spPr bwMode="auto">
          <a:xfrm>
            <a:off x="7008813" y="5638800"/>
            <a:ext cx="4572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7463" name="Line 119"/>
          <p:cNvSpPr>
            <a:spLocks noChangeShapeType="1"/>
          </p:cNvSpPr>
          <p:nvPr/>
        </p:nvSpPr>
        <p:spPr bwMode="auto">
          <a:xfrm flipH="1">
            <a:off x="3351213" y="2133600"/>
            <a:ext cx="19050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7465" name="Line 121"/>
          <p:cNvSpPr>
            <a:spLocks noChangeShapeType="1"/>
          </p:cNvSpPr>
          <p:nvPr/>
        </p:nvSpPr>
        <p:spPr bwMode="auto">
          <a:xfrm>
            <a:off x="3351213" y="5638800"/>
            <a:ext cx="7620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7466" name="Line 122"/>
          <p:cNvSpPr>
            <a:spLocks noChangeShapeType="1"/>
          </p:cNvSpPr>
          <p:nvPr/>
        </p:nvSpPr>
        <p:spPr bwMode="auto">
          <a:xfrm>
            <a:off x="4341813" y="5410200"/>
            <a:ext cx="1587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7467" name="Line 123"/>
          <p:cNvSpPr>
            <a:spLocks noChangeShapeType="1"/>
          </p:cNvSpPr>
          <p:nvPr/>
        </p:nvSpPr>
        <p:spPr bwMode="auto">
          <a:xfrm>
            <a:off x="6780213" y="5410200"/>
            <a:ext cx="1587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7468" name="Rectangle 124"/>
          <p:cNvSpPr>
            <a:spLocks noChangeArrowheads="1"/>
          </p:cNvSpPr>
          <p:nvPr/>
        </p:nvSpPr>
        <p:spPr bwMode="auto">
          <a:xfrm>
            <a:off x="8532813" y="2598738"/>
            <a:ext cx="5397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1400">
                <a:effectLst>
                  <a:outerShdw blurRad="38100" dist="38100" dir="2700000" algn="tl">
                    <a:srgbClr val="000000"/>
                  </a:outerShdw>
                </a:effectLst>
                <a:latin typeface="Arial Black" pitchFamily="34" charset="0"/>
                <a:hlinkClick r:id="rId3" action="ppaction://hlinksldjump"/>
              </a:rPr>
              <a:t>返回</a:t>
            </a:r>
            <a:endParaRPr lang="zh-CN" altLang="en-US" sz="1400">
              <a:effectLst>
                <a:outerShdw blurRad="38100" dist="38100" dir="2700000" algn="tl">
                  <a:srgbClr val="000000"/>
                </a:outerShdw>
              </a:effectLst>
              <a:latin typeface="Arial Black" pitchFamily="34" charset="0"/>
            </a:endParaRPr>
          </a:p>
        </p:txBody>
      </p:sp>
      <p:sp>
        <p:nvSpPr>
          <p:cNvPr id="57469" name="Line 125"/>
          <p:cNvSpPr>
            <a:spLocks noChangeShapeType="1"/>
          </p:cNvSpPr>
          <p:nvPr/>
        </p:nvSpPr>
        <p:spPr bwMode="auto">
          <a:xfrm>
            <a:off x="6551613" y="914400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7477" name="Line 133"/>
          <p:cNvSpPr>
            <a:spLocks noChangeShapeType="1"/>
          </p:cNvSpPr>
          <p:nvPr/>
        </p:nvSpPr>
        <p:spPr bwMode="auto">
          <a:xfrm>
            <a:off x="8151813" y="6400800"/>
            <a:ext cx="304800" cy="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7478" name="Line 134"/>
          <p:cNvSpPr>
            <a:spLocks noChangeShapeType="1"/>
          </p:cNvSpPr>
          <p:nvPr/>
        </p:nvSpPr>
        <p:spPr bwMode="auto">
          <a:xfrm flipV="1">
            <a:off x="8456613" y="6096000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7479" name="Line 135"/>
          <p:cNvSpPr>
            <a:spLocks noChangeShapeType="1"/>
          </p:cNvSpPr>
          <p:nvPr/>
        </p:nvSpPr>
        <p:spPr bwMode="auto">
          <a:xfrm>
            <a:off x="8456613" y="6096000"/>
            <a:ext cx="304800" cy="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7480" name="Line 136"/>
          <p:cNvSpPr>
            <a:spLocks noChangeShapeType="1"/>
          </p:cNvSpPr>
          <p:nvPr/>
        </p:nvSpPr>
        <p:spPr bwMode="auto">
          <a:xfrm>
            <a:off x="8761413" y="6096000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7481" name="Line 137"/>
          <p:cNvSpPr>
            <a:spLocks noChangeShapeType="1"/>
          </p:cNvSpPr>
          <p:nvPr/>
        </p:nvSpPr>
        <p:spPr bwMode="auto">
          <a:xfrm>
            <a:off x="8761413" y="6400800"/>
            <a:ext cx="228600" cy="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7482" name="Rectangle 138"/>
          <p:cNvSpPr>
            <a:spLocks noChangeArrowheads="1"/>
          </p:cNvSpPr>
          <p:nvPr/>
        </p:nvSpPr>
        <p:spPr bwMode="auto">
          <a:xfrm>
            <a:off x="0" y="225425"/>
            <a:ext cx="6767513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20000"/>
              </a:spcBef>
            </a:pP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二、主从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JK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ea typeface="黑体" pitchFamily="49" charset="-122"/>
              </a:rPr>
              <a:t>master-slave</a:t>
            </a:r>
          </a:p>
        </p:txBody>
      </p:sp>
      <p:sp>
        <p:nvSpPr>
          <p:cNvPr id="57485" name="Line 141"/>
          <p:cNvSpPr>
            <a:spLocks noChangeShapeType="1"/>
          </p:cNvSpPr>
          <p:nvPr/>
        </p:nvSpPr>
        <p:spPr bwMode="auto">
          <a:xfrm>
            <a:off x="4799013" y="3429000"/>
            <a:ext cx="3276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7486" name="Line 142"/>
          <p:cNvSpPr>
            <a:spLocks noChangeShapeType="1"/>
          </p:cNvSpPr>
          <p:nvPr/>
        </p:nvSpPr>
        <p:spPr bwMode="auto">
          <a:xfrm flipV="1">
            <a:off x="8075613" y="3429000"/>
            <a:ext cx="0" cy="1371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7487" name="Line 143"/>
          <p:cNvSpPr>
            <a:spLocks noChangeShapeType="1"/>
          </p:cNvSpPr>
          <p:nvPr/>
        </p:nvSpPr>
        <p:spPr bwMode="auto">
          <a:xfrm flipV="1">
            <a:off x="6704013" y="3200400"/>
            <a:ext cx="0" cy="609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7488" name="Line 144"/>
          <p:cNvSpPr>
            <a:spLocks noChangeShapeType="1"/>
          </p:cNvSpPr>
          <p:nvPr/>
        </p:nvSpPr>
        <p:spPr bwMode="auto">
          <a:xfrm>
            <a:off x="6475413" y="4419600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7489" name="Line 145"/>
          <p:cNvSpPr>
            <a:spLocks noChangeShapeType="1"/>
          </p:cNvSpPr>
          <p:nvPr/>
        </p:nvSpPr>
        <p:spPr bwMode="auto">
          <a:xfrm flipH="1">
            <a:off x="6018213" y="4648200"/>
            <a:ext cx="457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7490" name="Line 146"/>
          <p:cNvSpPr>
            <a:spLocks noChangeShapeType="1"/>
          </p:cNvSpPr>
          <p:nvPr/>
        </p:nvSpPr>
        <p:spPr bwMode="auto">
          <a:xfrm>
            <a:off x="4722813" y="4419600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7491" name="Line 147"/>
          <p:cNvSpPr>
            <a:spLocks noChangeShapeType="1"/>
          </p:cNvSpPr>
          <p:nvPr/>
        </p:nvSpPr>
        <p:spPr bwMode="auto">
          <a:xfrm>
            <a:off x="4722813" y="4648200"/>
            <a:ext cx="685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7492" name="Line 148"/>
          <p:cNvSpPr>
            <a:spLocks noChangeShapeType="1"/>
          </p:cNvSpPr>
          <p:nvPr/>
        </p:nvSpPr>
        <p:spPr bwMode="auto">
          <a:xfrm flipV="1">
            <a:off x="4418013" y="4419600"/>
            <a:ext cx="0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7493" name="Line 149"/>
          <p:cNvSpPr>
            <a:spLocks noChangeShapeType="1"/>
          </p:cNvSpPr>
          <p:nvPr/>
        </p:nvSpPr>
        <p:spPr bwMode="auto">
          <a:xfrm>
            <a:off x="4113213" y="5410200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7494" name="Line 150"/>
          <p:cNvSpPr>
            <a:spLocks noChangeShapeType="1"/>
          </p:cNvSpPr>
          <p:nvPr/>
        </p:nvSpPr>
        <p:spPr bwMode="auto">
          <a:xfrm>
            <a:off x="3351213" y="2133600"/>
            <a:ext cx="0" cy="3505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7495" name="Line 151"/>
          <p:cNvSpPr>
            <a:spLocks noChangeShapeType="1"/>
          </p:cNvSpPr>
          <p:nvPr/>
        </p:nvSpPr>
        <p:spPr bwMode="auto">
          <a:xfrm>
            <a:off x="7466013" y="2133600"/>
            <a:ext cx="0" cy="3505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7496" name="Line 152"/>
          <p:cNvSpPr>
            <a:spLocks noChangeShapeType="1"/>
          </p:cNvSpPr>
          <p:nvPr/>
        </p:nvSpPr>
        <p:spPr bwMode="auto">
          <a:xfrm flipV="1">
            <a:off x="7008813" y="5410200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7497" name="Line 153"/>
          <p:cNvSpPr>
            <a:spLocks noChangeShapeType="1"/>
          </p:cNvSpPr>
          <p:nvPr/>
        </p:nvSpPr>
        <p:spPr bwMode="auto">
          <a:xfrm>
            <a:off x="8075613" y="5410200"/>
            <a:ext cx="0" cy="685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7498" name="Line 154"/>
          <p:cNvSpPr>
            <a:spLocks noChangeShapeType="1"/>
          </p:cNvSpPr>
          <p:nvPr/>
        </p:nvSpPr>
        <p:spPr bwMode="auto">
          <a:xfrm>
            <a:off x="6856413" y="3505200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7499" name="Line 155"/>
          <p:cNvSpPr>
            <a:spLocks noChangeShapeType="1"/>
          </p:cNvSpPr>
          <p:nvPr/>
        </p:nvSpPr>
        <p:spPr bwMode="auto">
          <a:xfrm flipV="1">
            <a:off x="4570413" y="1905000"/>
            <a:ext cx="0" cy="685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7500" name="Line 156"/>
          <p:cNvSpPr>
            <a:spLocks noChangeShapeType="1"/>
          </p:cNvSpPr>
          <p:nvPr/>
        </p:nvSpPr>
        <p:spPr bwMode="auto">
          <a:xfrm>
            <a:off x="6170613" y="1905000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7501" name="Line 157"/>
          <p:cNvSpPr>
            <a:spLocks noChangeShapeType="1"/>
          </p:cNvSpPr>
          <p:nvPr/>
        </p:nvSpPr>
        <p:spPr bwMode="auto">
          <a:xfrm flipV="1">
            <a:off x="6399213" y="914400"/>
            <a:ext cx="0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7502" name="Line 158"/>
          <p:cNvSpPr>
            <a:spLocks noChangeShapeType="1"/>
          </p:cNvSpPr>
          <p:nvPr/>
        </p:nvSpPr>
        <p:spPr bwMode="auto">
          <a:xfrm flipH="1">
            <a:off x="5789613" y="11430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7503" name="Line 159"/>
          <p:cNvSpPr>
            <a:spLocks noChangeShapeType="1"/>
          </p:cNvSpPr>
          <p:nvPr/>
        </p:nvSpPr>
        <p:spPr bwMode="auto">
          <a:xfrm flipV="1">
            <a:off x="4875213" y="914400"/>
            <a:ext cx="0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7504" name="Line 160"/>
          <p:cNvSpPr>
            <a:spLocks noChangeShapeType="1"/>
          </p:cNvSpPr>
          <p:nvPr/>
        </p:nvSpPr>
        <p:spPr bwMode="auto">
          <a:xfrm flipH="1">
            <a:off x="4875213" y="1143000"/>
            <a:ext cx="533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7505" name="Oval 161"/>
          <p:cNvSpPr>
            <a:spLocks noChangeArrowheads="1"/>
          </p:cNvSpPr>
          <p:nvPr/>
        </p:nvSpPr>
        <p:spPr bwMode="auto">
          <a:xfrm>
            <a:off x="4799013" y="1066800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7506" name="Oval 162"/>
          <p:cNvSpPr>
            <a:spLocks noChangeArrowheads="1"/>
          </p:cNvSpPr>
          <p:nvPr/>
        </p:nvSpPr>
        <p:spPr bwMode="auto">
          <a:xfrm>
            <a:off x="6323013" y="1066800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7507" name="Oval 163"/>
          <p:cNvSpPr>
            <a:spLocks noChangeArrowheads="1"/>
          </p:cNvSpPr>
          <p:nvPr/>
        </p:nvSpPr>
        <p:spPr bwMode="auto">
          <a:xfrm>
            <a:off x="5027613" y="2057400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7508" name="Oval 164"/>
          <p:cNvSpPr>
            <a:spLocks noChangeArrowheads="1"/>
          </p:cNvSpPr>
          <p:nvPr/>
        </p:nvSpPr>
        <p:spPr bwMode="auto">
          <a:xfrm>
            <a:off x="6094413" y="2057400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7509" name="Line 165"/>
          <p:cNvSpPr>
            <a:spLocks noChangeShapeType="1"/>
          </p:cNvSpPr>
          <p:nvPr/>
        </p:nvSpPr>
        <p:spPr bwMode="auto">
          <a:xfrm>
            <a:off x="2817813" y="3429000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7510" name="Line 166"/>
          <p:cNvSpPr>
            <a:spLocks noChangeShapeType="1"/>
          </p:cNvSpPr>
          <p:nvPr/>
        </p:nvSpPr>
        <p:spPr bwMode="auto">
          <a:xfrm>
            <a:off x="3427413" y="3429000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7512" name="Rectangle 168"/>
          <p:cNvSpPr>
            <a:spLocks noChangeArrowheads="1"/>
          </p:cNvSpPr>
          <p:nvPr/>
        </p:nvSpPr>
        <p:spPr bwMode="auto">
          <a:xfrm>
            <a:off x="142875" y="4545013"/>
            <a:ext cx="2879725" cy="2227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zh-CN" altLang="en-US" sz="28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此结构来源于主从</a:t>
            </a:r>
            <a:r>
              <a:rPr lang="en-US" altLang="zh-CN" sz="28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RS</a:t>
            </a:r>
            <a:r>
              <a:rPr lang="zh-CN" altLang="en-US" sz="28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触发器。并利用简单</a:t>
            </a:r>
            <a:r>
              <a:rPr lang="en-US" altLang="zh-CN" sz="28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JK</a:t>
            </a:r>
            <a:r>
              <a:rPr lang="zh-CN" altLang="en-US" sz="28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触发器的方法来消除约束条件。</a:t>
            </a:r>
          </a:p>
        </p:txBody>
      </p:sp>
      <p:grpSp>
        <p:nvGrpSpPr>
          <p:cNvPr id="119" name="组合 118"/>
          <p:cNvGrpSpPr/>
          <p:nvPr/>
        </p:nvGrpSpPr>
        <p:grpSpPr>
          <a:xfrm>
            <a:off x="6357950" y="4970763"/>
            <a:ext cx="785818" cy="428628"/>
            <a:chOff x="6858017" y="3816060"/>
            <a:chExt cx="928694" cy="371047"/>
          </a:xfrm>
        </p:grpSpPr>
        <p:sp>
          <p:nvSpPr>
            <p:cNvPr id="120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1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2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3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24" name="组合 123"/>
          <p:cNvGrpSpPr/>
          <p:nvPr/>
        </p:nvGrpSpPr>
        <p:grpSpPr>
          <a:xfrm>
            <a:off x="6300367" y="3986649"/>
            <a:ext cx="785818" cy="428628"/>
            <a:chOff x="6858017" y="3816060"/>
            <a:chExt cx="928694" cy="371047"/>
          </a:xfrm>
        </p:grpSpPr>
        <p:sp>
          <p:nvSpPr>
            <p:cNvPr id="125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6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7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8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29" name="组合 128"/>
          <p:cNvGrpSpPr/>
          <p:nvPr/>
        </p:nvGrpSpPr>
        <p:grpSpPr>
          <a:xfrm>
            <a:off x="4000496" y="4986781"/>
            <a:ext cx="785818" cy="428628"/>
            <a:chOff x="6858017" y="3816060"/>
            <a:chExt cx="928694" cy="371047"/>
          </a:xfrm>
        </p:grpSpPr>
        <p:sp>
          <p:nvSpPr>
            <p:cNvPr id="130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1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2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3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34" name="组合 133"/>
          <p:cNvGrpSpPr/>
          <p:nvPr/>
        </p:nvGrpSpPr>
        <p:grpSpPr>
          <a:xfrm>
            <a:off x="4143372" y="3986649"/>
            <a:ext cx="785818" cy="428628"/>
            <a:chOff x="6858017" y="3816060"/>
            <a:chExt cx="928694" cy="371047"/>
          </a:xfrm>
        </p:grpSpPr>
        <p:sp>
          <p:nvSpPr>
            <p:cNvPr id="135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6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7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8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39" name="组合 138"/>
          <p:cNvGrpSpPr/>
          <p:nvPr/>
        </p:nvGrpSpPr>
        <p:grpSpPr>
          <a:xfrm>
            <a:off x="6185201" y="2758348"/>
            <a:ext cx="785818" cy="428628"/>
            <a:chOff x="6858017" y="3816060"/>
            <a:chExt cx="928694" cy="371047"/>
          </a:xfrm>
        </p:grpSpPr>
        <p:sp>
          <p:nvSpPr>
            <p:cNvPr id="140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1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2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3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44" name="组合 143"/>
          <p:cNvGrpSpPr/>
          <p:nvPr/>
        </p:nvGrpSpPr>
        <p:grpSpPr>
          <a:xfrm>
            <a:off x="4214810" y="2786058"/>
            <a:ext cx="785818" cy="428628"/>
            <a:chOff x="6858017" y="3816060"/>
            <a:chExt cx="928694" cy="371047"/>
          </a:xfrm>
        </p:grpSpPr>
        <p:sp>
          <p:nvSpPr>
            <p:cNvPr id="145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6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7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8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49" name="组合 148"/>
          <p:cNvGrpSpPr/>
          <p:nvPr/>
        </p:nvGrpSpPr>
        <p:grpSpPr>
          <a:xfrm>
            <a:off x="6000760" y="1500174"/>
            <a:ext cx="785818" cy="428628"/>
            <a:chOff x="6858017" y="3816060"/>
            <a:chExt cx="928694" cy="371047"/>
          </a:xfrm>
        </p:grpSpPr>
        <p:sp>
          <p:nvSpPr>
            <p:cNvPr id="150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51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52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53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54" name="组合 153"/>
          <p:cNvGrpSpPr/>
          <p:nvPr/>
        </p:nvGrpSpPr>
        <p:grpSpPr>
          <a:xfrm>
            <a:off x="4442979" y="1500174"/>
            <a:ext cx="785818" cy="428628"/>
            <a:chOff x="6858017" y="3816060"/>
            <a:chExt cx="928694" cy="371047"/>
          </a:xfrm>
        </p:grpSpPr>
        <p:sp>
          <p:nvSpPr>
            <p:cNvPr id="155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56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57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58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sp>
        <p:nvSpPr>
          <p:cNvPr id="159" name="AutoShape 36"/>
          <p:cNvSpPr>
            <a:spLocks noChangeArrowheads="1"/>
          </p:cNvSpPr>
          <p:nvPr/>
        </p:nvSpPr>
        <p:spPr bwMode="auto">
          <a:xfrm>
            <a:off x="7780364" y="5000636"/>
            <a:ext cx="649288" cy="357190"/>
          </a:xfrm>
          <a:prstGeom prst="triangle">
            <a:avLst>
              <a:gd name="adj" fmla="val 50000"/>
            </a:avLst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zh-CN" altLang="en-US"/>
          </a:p>
        </p:txBody>
      </p:sp>
      <p:sp>
        <p:nvSpPr>
          <p:cNvPr id="160" name="灯片编号占位符 15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103</a:t>
            </a:fld>
            <a:endParaRPr lang="en-US" altLang="zh-CN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5751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512" grpId="0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3" name="Line 5"/>
          <p:cNvSpPr>
            <a:spLocks noChangeShapeType="1"/>
          </p:cNvSpPr>
          <p:nvPr/>
        </p:nvSpPr>
        <p:spPr bwMode="auto">
          <a:xfrm>
            <a:off x="179388" y="1930400"/>
            <a:ext cx="381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375" name="Line 7"/>
          <p:cNvSpPr>
            <a:spLocks noChangeShapeType="1"/>
          </p:cNvSpPr>
          <p:nvPr/>
        </p:nvSpPr>
        <p:spPr bwMode="auto">
          <a:xfrm>
            <a:off x="2843213" y="1412875"/>
            <a:ext cx="0" cy="4495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376" name="Line 8"/>
          <p:cNvSpPr>
            <a:spLocks noChangeShapeType="1"/>
          </p:cNvSpPr>
          <p:nvPr/>
        </p:nvSpPr>
        <p:spPr bwMode="auto">
          <a:xfrm>
            <a:off x="3836988" y="1397000"/>
            <a:ext cx="0" cy="4495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377" name="Rectangle 9"/>
          <p:cNvSpPr>
            <a:spLocks noChangeArrowheads="1"/>
          </p:cNvSpPr>
          <p:nvPr/>
        </p:nvSpPr>
        <p:spPr bwMode="auto">
          <a:xfrm>
            <a:off x="111783" y="304800"/>
            <a:ext cx="3057247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保持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-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举例（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）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378" name="Rectangle 10"/>
          <p:cNvSpPr>
            <a:spLocks noChangeArrowheads="1"/>
          </p:cNvSpPr>
          <p:nvPr/>
        </p:nvSpPr>
        <p:spPr bwMode="auto">
          <a:xfrm>
            <a:off x="179388" y="1320800"/>
            <a:ext cx="36766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K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 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注释</a:t>
            </a:r>
          </a:p>
        </p:txBody>
      </p:sp>
      <p:sp>
        <p:nvSpPr>
          <p:cNvPr id="58379" name="Rectangle 11"/>
          <p:cNvSpPr>
            <a:spLocks noChangeArrowheads="1"/>
          </p:cNvSpPr>
          <p:nvPr/>
        </p:nvSpPr>
        <p:spPr bwMode="auto">
          <a:xfrm>
            <a:off x="179388" y="1930400"/>
            <a:ext cx="3638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0  0  0   保持</a:t>
            </a:r>
          </a:p>
        </p:txBody>
      </p:sp>
      <p:sp>
        <p:nvSpPr>
          <p:cNvPr id="58380" name="Rectangle 12"/>
          <p:cNvSpPr>
            <a:spLocks noChangeArrowheads="1"/>
          </p:cNvSpPr>
          <p:nvPr/>
        </p:nvSpPr>
        <p:spPr bwMode="auto">
          <a:xfrm>
            <a:off x="179388" y="2463800"/>
            <a:ext cx="3435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0  1  0   置0</a:t>
            </a:r>
          </a:p>
        </p:txBody>
      </p:sp>
      <p:sp>
        <p:nvSpPr>
          <p:cNvPr id="58381" name="Rectangle 13"/>
          <p:cNvSpPr>
            <a:spLocks noChangeArrowheads="1"/>
          </p:cNvSpPr>
          <p:nvPr/>
        </p:nvSpPr>
        <p:spPr bwMode="auto">
          <a:xfrm>
            <a:off x="179388" y="2997200"/>
            <a:ext cx="3435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1  0  1   置1</a:t>
            </a:r>
          </a:p>
        </p:txBody>
      </p:sp>
      <p:sp>
        <p:nvSpPr>
          <p:cNvPr id="58382" name="Rectangle 14"/>
          <p:cNvSpPr>
            <a:spLocks noChangeArrowheads="1"/>
          </p:cNvSpPr>
          <p:nvPr/>
        </p:nvSpPr>
        <p:spPr bwMode="auto">
          <a:xfrm>
            <a:off x="179388" y="3454400"/>
            <a:ext cx="3638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1  1  1   翻转</a:t>
            </a:r>
          </a:p>
        </p:txBody>
      </p:sp>
      <p:sp>
        <p:nvSpPr>
          <p:cNvPr id="58383" name="Rectangle 15"/>
          <p:cNvSpPr>
            <a:spLocks noChangeArrowheads="1"/>
          </p:cNvSpPr>
          <p:nvPr/>
        </p:nvSpPr>
        <p:spPr bwMode="auto">
          <a:xfrm>
            <a:off x="179388" y="3911600"/>
            <a:ext cx="3638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0  0  1   保持</a:t>
            </a:r>
          </a:p>
        </p:txBody>
      </p:sp>
      <p:sp>
        <p:nvSpPr>
          <p:cNvPr id="58384" name="Rectangle 16"/>
          <p:cNvSpPr>
            <a:spLocks noChangeArrowheads="1"/>
          </p:cNvSpPr>
          <p:nvPr/>
        </p:nvSpPr>
        <p:spPr bwMode="auto">
          <a:xfrm>
            <a:off x="179388" y="4445000"/>
            <a:ext cx="3435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0  1  0   置0</a:t>
            </a:r>
          </a:p>
        </p:txBody>
      </p:sp>
      <p:sp>
        <p:nvSpPr>
          <p:cNvPr id="58385" name="Rectangle 17"/>
          <p:cNvSpPr>
            <a:spLocks noChangeArrowheads="1"/>
          </p:cNvSpPr>
          <p:nvPr/>
        </p:nvSpPr>
        <p:spPr bwMode="auto">
          <a:xfrm>
            <a:off x="179388" y="4902200"/>
            <a:ext cx="3435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1  0  1   置1</a:t>
            </a:r>
          </a:p>
        </p:txBody>
      </p:sp>
      <p:sp>
        <p:nvSpPr>
          <p:cNvPr id="58386" name="Rectangle 18"/>
          <p:cNvSpPr>
            <a:spLocks noChangeArrowheads="1"/>
          </p:cNvSpPr>
          <p:nvPr/>
        </p:nvSpPr>
        <p:spPr bwMode="auto">
          <a:xfrm>
            <a:off x="179388" y="5445125"/>
            <a:ext cx="3638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1  1  0   翻转</a:t>
            </a:r>
          </a:p>
        </p:txBody>
      </p:sp>
      <p:sp>
        <p:nvSpPr>
          <p:cNvPr id="58499" name="Line 131"/>
          <p:cNvSpPr>
            <a:spLocks noChangeShapeType="1"/>
          </p:cNvSpPr>
          <p:nvPr/>
        </p:nvSpPr>
        <p:spPr bwMode="auto">
          <a:xfrm flipV="1">
            <a:off x="1979613" y="1412875"/>
            <a:ext cx="0" cy="45370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01" name="Oval 133"/>
          <p:cNvSpPr>
            <a:spLocks noChangeArrowheads="1"/>
          </p:cNvSpPr>
          <p:nvPr/>
        </p:nvSpPr>
        <p:spPr bwMode="auto">
          <a:xfrm>
            <a:off x="6629400" y="11350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02" name="Line 134"/>
          <p:cNvSpPr>
            <a:spLocks noChangeShapeType="1"/>
          </p:cNvSpPr>
          <p:nvPr/>
        </p:nvSpPr>
        <p:spPr bwMode="auto">
          <a:xfrm>
            <a:off x="6934200" y="17446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04" name="Oval 136"/>
          <p:cNvSpPr>
            <a:spLocks noChangeArrowheads="1"/>
          </p:cNvSpPr>
          <p:nvPr/>
        </p:nvSpPr>
        <p:spPr bwMode="auto">
          <a:xfrm>
            <a:off x="5105400" y="11350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05" name="Line 137"/>
          <p:cNvSpPr>
            <a:spLocks noChangeShapeType="1"/>
          </p:cNvSpPr>
          <p:nvPr/>
        </p:nvSpPr>
        <p:spPr bwMode="auto">
          <a:xfrm>
            <a:off x="5410200" y="17446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07" name="Oval 139"/>
          <p:cNvSpPr>
            <a:spLocks noChangeArrowheads="1"/>
          </p:cNvSpPr>
          <p:nvPr/>
        </p:nvSpPr>
        <p:spPr bwMode="auto">
          <a:xfrm>
            <a:off x="4800600" y="24304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08" name="Line 140"/>
          <p:cNvSpPr>
            <a:spLocks noChangeShapeType="1"/>
          </p:cNvSpPr>
          <p:nvPr/>
        </p:nvSpPr>
        <p:spPr bwMode="auto">
          <a:xfrm>
            <a:off x="4800600" y="30400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09" name="Line 141"/>
          <p:cNvSpPr>
            <a:spLocks noChangeShapeType="1"/>
          </p:cNvSpPr>
          <p:nvPr/>
        </p:nvSpPr>
        <p:spPr bwMode="auto">
          <a:xfrm>
            <a:off x="5105400" y="30400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11" name="Oval 143"/>
          <p:cNvSpPr>
            <a:spLocks noChangeArrowheads="1"/>
          </p:cNvSpPr>
          <p:nvPr/>
        </p:nvSpPr>
        <p:spPr bwMode="auto">
          <a:xfrm>
            <a:off x="6858000" y="24304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12" name="Line 144"/>
          <p:cNvSpPr>
            <a:spLocks noChangeShapeType="1"/>
          </p:cNvSpPr>
          <p:nvPr/>
        </p:nvSpPr>
        <p:spPr bwMode="auto">
          <a:xfrm>
            <a:off x="6629400" y="30400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13" name="Line 145"/>
          <p:cNvSpPr>
            <a:spLocks noChangeShapeType="1"/>
          </p:cNvSpPr>
          <p:nvPr/>
        </p:nvSpPr>
        <p:spPr bwMode="auto">
          <a:xfrm flipV="1">
            <a:off x="6934200" y="1897063"/>
            <a:ext cx="1588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14" name="Line 146"/>
          <p:cNvSpPr>
            <a:spLocks noChangeShapeType="1"/>
          </p:cNvSpPr>
          <p:nvPr/>
        </p:nvSpPr>
        <p:spPr bwMode="auto">
          <a:xfrm>
            <a:off x="5715000" y="982663"/>
            <a:ext cx="4572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15" name="Line 147"/>
          <p:cNvSpPr>
            <a:spLocks noChangeShapeType="1"/>
          </p:cNvSpPr>
          <p:nvPr/>
        </p:nvSpPr>
        <p:spPr bwMode="auto">
          <a:xfrm flipH="1">
            <a:off x="5562600" y="982663"/>
            <a:ext cx="5334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16" name="Line 148"/>
          <p:cNvSpPr>
            <a:spLocks noChangeShapeType="1"/>
          </p:cNvSpPr>
          <p:nvPr/>
        </p:nvSpPr>
        <p:spPr bwMode="auto">
          <a:xfrm>
            <a:off x="5410200" y="1973263"/>
            <a:ext cx="1524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17" name="Line 149"/>
          <p:cNvSpPr>
            <a:spLocks noChangeShapeType="1"/>
          </p:cNvSpPr>
          <p:nvPr/>
        </p:nvSpPr>
        <p:spPr bwMode="auto">
          <a:xfrm>
            <a:off x="6248400" y="1973263"/>
            <a:ext cx="1524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18" name="Line 150"/>
          <p:cNvSpPr>
            <a:spLocks noChangeShapeType="1"/>
          </p:cNvSpPr>
          <p:nvPr/>
        </p:nvSpPr>
        <p:spPr bwMode="auto">
          <a:xfrm flipH="1">
            <a:off x="6172200" y="1973263"/>
            <a:ext cx="2286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19" name="Rectangle 151"/>
          <p:cNvSpPr>
            <a:spLocks noChangeArrowheads="1"/>
          </p:cNvSpPr>
          <p:nvPr/>
        </p:nvSpPr>
        <p:spPr bwMode="auto">
          <a:xfrm>
            <a:off x="6781800" y="592138"/>
            <a:ext cx="3873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520" name="Rectangle 152"/>
          <p:cNvSpPr>
            <a:spLocks noChangeArrowheads="1"/>
          </p:cNvSpPr>
          <p:nvPr/>
        </p:nvSpPr>
        <p:spPr bwMode="auto">
          <a:xfrm>
            <a:off x="4495800" y="592138"/>
            <a:ext cx="3873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521" name="Rectangle 153"/>
          <p:cNvSpPr>
            <a:spLocks noChangeArrowheads="1"/>
          </p:cNvSpPr>
          <p:nvPr/>
        </p:nvSpPr>
        <p:spPr bwMode="auto">
          <a:xfrm>
            <a:off x="4495800" y="5697538"/>
            <a:ext cx="3873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522" name="Rectangle 154"/>
          <p:cNvSpPr>
            <a:spLocks noChangeArrowheads="1"/>
          </p:cNvSpPr>
          <p:nvPr/>
        </p:nvSpPr>
        <p:spPr bwMode="auto">
          <a:xfrm>
            <a:off x="6858000" y="5697538"/>
            <a:ext cx="3873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K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523" name="Rectangle 155"/>
          <p:cNvSpPr>
            <a:spLocks noChangeArrowheads="1"/>
          </p:cNvSpPr>
          <p:nvPr/>
        </p:nvSpPr>
        <p:spPr bwMode="auto">
          <a:xfrm>
            <a:off x="7524750" y="5661025"/>
            <a:ext cx="8382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528" name="Line 160"/>
          <p:cNvSpPr>
            <a:spLocks noChangeShapeType="1"/>
          </p:cNvSpPr>
          <p:nvPr/>
        </p:nvSpPr>
        <p:spPr bwMode="auto">
          <a:xfrm>
            <a:off x="6858000" y="677863"/>
            <a:ext cx="381000" cy="0"/>
          </a:xfrm>
          <a:prstGeom prst="line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30" name="Oval 162"/>
          <p:cNvSpPr>
            <a:spLocks noChangeArrowheads="1"/>
          </p:cNvSpPr>
          <p:nvPr/>
        </p:nvSpPr>
        <p:spPr bwMode="auto">
          <a:xfrm>
            <a:off x="6934200" y="36496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31" name="Line 163"/>
          <p:cNvSpPr>
            <a:spLocks noChangeShapeType="1"/>
          </p:cNvSpPr>
          <p:nvPr/>
        </p:nvSpPr>
        <p:spPr bwMode="auto">
          <a:xfrm>
            <a:off x="7086600" y="42592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33" name="Oval 165"/>
          <p:cNvSpPr>
            <a:spLocks noChangeArrowheads="1"/>
          </p:cNvSpPr>
          <p:nvPr/>
        </p:nvSpPr>
        <p:spPr bwMode="auto">
          <a:xfrm>
            <a:off x="4724400" y="36496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35" name="Oval 167"/>
          <p:cNvSpPr>
            <a:spLocks noChangeArrowheads="1"/>
          </p:cNvSpPr>
          <p:nvPr/>
        </p:nvSpPr>
        <p:spPr bwMode="auto">
          <a:xfrm>
            <a:off x="4648200" y="46402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36" name="Line 168"/>
          <p:cNvSpPr>
            <a:spLocks noChangeShapeType="1"/>
          </p:cNvSpPr>
          <p:nvPr/>
        </p:nvSpPr>
        <p:spPr bwMode="auto">
          <a:xfrm>
            <a:off x="4953000" y="5249863"/>
            <a:ext cx="1588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38" name="Oval 170"/>
          <p:cNvSpPr>
            <a:spLocks noChangeArrowheads="1"/>
          </p:cNvSpPr>
          <p:nvPr/>
        </p:nvSpPr>
        <p:spPr bwMode="auto">
          <a:xfrm>
            <a:off x="7010400" y="46402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39" name="Line 171"/>
          <p:cNvSpPr>
            <a:spLocks noChangeShapeType="1"/>
          </p:cNvSpPr>
          <p:nvPr/>
        </p:nvSpPr>
        <p:spPr bwMode="auto">
          <a:xfrm>
            <a:off x="6781800" y="52498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44" name="Line 176"/>
          <p:cNvSpPr>
            <a:spLocks noChangeShapeType="1"/>
          </p:cNvSpPr>
          <p:nvPr/>
        </p:nvSpPr>
        <p:spPr bwMode="auto">
          <a:xfrm>
            <a:off x="4800600" y="3116263"/>
            <a:ext cx="1588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45" name="Line 177"/>
          <p:cNvSpPr>
            <a:spLocks noChangeShapeType="1"/>
          </p:cNvSpPr>
          <p:nvPr/>
        </p:nvSpPr>
        <p:spPr bwMode="auto">
          <a:xfrm flipV="1">
            <a:off x="4800600" y="34210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46" name="Line 178"/>
          <p:cNvSpPr>
            <a:spLocks noChangeShapeType="1"/>
          </p:cNvSpPr>
          <p:nvPr/>
        </p:nvSpPr>
        <p:spPr bwMode="auto">
          <a:xfrm>
            <a:off x="4800600" y="3497263"/>
            <a:ext cx="9144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47" name="Line 179"/>
          <p:cNvSpPr>
            <a:spLocks noChangeShapeType="1"/>
          </p:cNvSpPr>
          <p:nvPr/>
        </p:nvSpPr>
        <p:spPr bwMode="auto">
          <a:xfrm flipH="1">
            <a:off x="6096000" y="3497263"/>
            <a:ext cx="9144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48" name="Line 180"/>
          <p:cNvSpPr>
            <a:spLocks noChangeShapeType="1"/>
          </p:cNvSpPr>
          <p:nvPr/>
        </p:nvSpPr>
        <p:spPr bwMode="auto">
          <a:xfrm>
            <a:off x="5715000" y="3497263"/>
            <a:ext cx="6096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49" name="Line 181"/>
          <p:cNvSpPr>
            <a:spLocks noChangeShapeType="1"/>
          </p:cNvSpPr>
          <p:nvPr/>
        </p:nvSpPr>
        <p:spPr bwMode="auto">
          <a:xfrm flipH="1">
            <a:off x="5715000" y="3497263"/>
            <a:ext cx="3810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51" name="Oval 183"/>
          <p:cNvSpPr>
            <a:spLocks noChangeArrowheads="1"/>
          </p:cNvSpPr>
          <p:nvPr/>
        </p:nvSpPr>
        <p:spPr bwMode="auto">
          <a:xfrm>
            <a:off x="8305800" y="46402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53" name="Line 185"/>
          <p:cNvSpPr>
            <a:spLocks noChangeShapeType="1"/>
          </p:cNvSpPr>
          <p:nvPr/>
        </p:nvSpPr>
        <p:spPr bwMode="auto">
          <a:xfrm>
            <a:off x="6781800" y="5326063"/>
            <a:ext cx="1588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54" name="Line 186"/>
          <p:cNvSpPr>
            <a:spLocks noChangeShapeType="1"/>
          </p:cNvSpPr>
          <p:nvPr/>
        </p:nvSpPr>
        <p:spPr bwMode="auto">
          <a:xfrm>
            <a:off x="7086600" y="44116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55" name="Line 187"/>
          <p:cNvSpPr>
            <a:spLocks noChangeShapeType="1"/>
          </p:cNvSpPr>
          <p:nvPr/>
        </p:nvSpPr>
        <p:spPr bwMode="auto">
          <a:xfrm>
            <a:off x="4953000" y="5630863"/>
            <a:ext cx="35052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56" name="Oval 188"/>
          <p:cNvSpPr>
            <a:spLocks noChangeArrowheads="1"/>
          </p:cNvSpPr>
          <p:nvPr/>
        </p:nvSpPr>
        <p:spPr bwMode="auto">
          <a:xfrm>
            <a:off x="6705600" y="55546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57" name="Oval 189"/>
          <p:cNvSpPr>
            <a:spLocks noChangeArrowheads="1"/>
          </p:cNvSpPr>
          <p:nvPr/>
        </p:nvSpPr>
        <p:spPr bwMode="auto">
          <a:xfrm>
            <a:off x="8305800" y="55546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58" name="Oval 190"/>
          <p:cNvSpPr>
            <a:spLocks noChangeArrowheads="1"/>
          </p:cNvSpPr>
          <p:nvPr/>
        </p:nvSpPr>
        <p:spPr bwMode="auto">
          <a:xfrm>
            <a:off x="6553200" y="31924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68" name="Rectangle 200"/>
          <p:cNvSpPr>
            <a:spLocks noChangeArrowheads="1"/>
          </p:cNvSpPr>
          <p:nvPr/>
        </p:nvSpPr>
        <p:spPr bwMode="auto">
          <a:xfrm>
            <a:off x="8382000" y="4021138"/>
            <a:ext cx="5905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569" name="Line 201"/>
          <p:cNvSpPr>
            <a:spLocks noChangeShapeType="1"/>
          </p:cNvSpPr>
          <p:nvPr/>
        </p:nvSpPr>
        <p:spPr bwMode="auto">
          <a:xfrm>
            <a:off x="8534400" y="4106863"/>
            <a:ext cx="3048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70" name="Rectangle 202"/>
          <p:cNvSpPr>
            <a:spLocks noChangeArrowheads="1"/>
          </p:cNvSpPr>
          <p:nvPr/>
        </p:nvSpPr>
        <p:spPr bwMode="auto">
          <a:xfrm>
            <a:off x="4267200" y="3182938"/>
            <a:ext cx="5905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ea typeface="黑体" pitchFamily="49" charset="-122"/>
              </a:rPr>
              <a:t> ’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571" name="Rectangle 203"/>
          <p:cNvSpPr>
            <a:spLocks noChangeArrowheads="1"/>
          </p:cNvSpPr>
          <p:nvPr/>
        </p:nvSpPr>
        <p:spPr bwMode="auto">
          <a:xfrm>
            <a:off x="7086600" y="3268663"/>
            <a:ext cx="600075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ea typeface="黑体" pitchFamily="49" charset="-122"/>
              </a:rPr>
              <a:t> ’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572" name="Line 204"/>
          <p:cNvSpPr>
            <a:spLocks noChangeShapeType="1"/>
          </p:cNvSpPr>
          <p:nvPr/>
        </p:nvSpPr>
        <p:spPr bwMode="auto">
          <a:xfrm>
            <a:off x="6400800" y="1973263"/>
            <a:ext cx="13716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73" name="Line 205"/>
          <p:cNvSpPr>
            <a:spLocks noChangeShapeType="1"/>
          </p:cNvSpPr>
          <p:nvPr/>
        </p:nvSpPr>
        <p:spPr bwMode="auto">
          <a:xfrm>
            <a:off x="7315200" y="5478463"/>
            <a:ext cx="4572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74" name="Line 206"/>
          <p:cNvSpPr>
            <a:spLocks noChangeShapeType="1"/>
          </p:cNvSpPr>
          <p:nvPr/>
        </p:nvSpPr>
        <p:spPr bwMode="auto">
          <a:xfrm flipH="1">
            <a:off x="4140200" y="1973263"/>
            <a:ext cx="14224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75" name="Line 207"/>
          <p:cNvSpPr>
            <a:spLocks noChangeShapeType="1"/>
          </p:cNvSpPr>
          <p:nvPr/>
        </p:nvSpPr>
        <p:spPr bwMode="auto">
          <a:xfrm>
            <a:off x="4140200" y="5480050"/>
            <a:ext cx="279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76" name="Line 208"/>
          <p:cNvSpPr>
            <a:spLocks noChangeShapeType="1"/>
          </p:cNvSpPr>
          <p:nvPr/>
        </p:nvSpPr>
        <p:spPr bwMode="auto">
          <a:xfrm>
            <a:off x="4648200" y="5249863"/>
            <a:ext cx="1588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77" name="Line 209"/>
          <p:cNvSpPr>
            <a:spLocks noChangeShapeType="1"/>
          </p:cNvSpPr>
          <p:nvPr/>
        </p:nvSpPr>
        <p:spPr bwMode="auto">
          <a:xfrm>
            <a:off x="7086600" y="5249863"/>
            <a:ext cx="1588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79" name="Line 211"/>
          <p:cNvSpPr>
            <a:spLocks noChangeShapeType="1"/>
          </p:cNvSpPr>
          <p:nvPr/>
        </p:nvSpPr>
        <p:spPr bwMode="auto">
          <a:xfrm>
            <a:off x="6858000" y="754063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0" name="Line 212"/>
          <p:cNvSpPr>
            <a:spLocks noChangeShapeType="1"/>
          </p:cNvSpPr>
          <p:nvPr/>
        </p:nvSpPr>
        <p:spPr bwMode="auto">
          <a:xfrm>
            <a:off x="7923213" y="6326188"/>
            <a:ext cx="304800" cy="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1" name="Line 213"/>
          <p:cNvSpPr>
            <a:spLocks noChangeShapeType="1"/>
          </p:cNvSpPr>
          <p:nvPr/>
        </p:nvSpPr>
        <p:spPr bwMode="auto">
          <a:xfrm flipV="1">
            <a:off x="8228013" y="6021388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2" name="Line 214"/>
          <p:cNvSpPr>
            <a:spLocks noChangeShapeType="1"/>
          </p:cNvSpPr>
          <p:nvPr/>
        </p:nvSpPr>
        <p:spPr bwMode="auto">
          <a:xfrm>
            <a:off x="8228013" y="6021388"/>
            <a:ext cx="304800" cy="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3" name="Line 215"/>
          <p:cNvSpPr>
            <a:spLocks noChangeShapeType="1"/>
          </p:cNvSpPr>
          <p:nvPr/>
        </p:nvSpPr>
        <p:spPr bwMode="auto">
          <a:xfrm>
            <a:off x="8532813" y="6021388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4" name="Line 216"/>
          <p:cNvSpPr>
            <a:spLocks noChangeShapeType="1"/>
          </p:cNvSpPr>
          <p:nvPr/>
        </p:nvSpPr>
        <p:spPr bwMode="auto">
          <a:xfrm>
            <a:off x="8532813" y="6326188"/>
            <a:ext cx="228600" cy="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5" name="Line 217"/>
          <p:cNvSpPr>
            <a:spLocks noChangeShapeType="1"/>
          </p:cNvSpPr>
          <p:nvPr/>
        </p:nvSpPr>
        <p:spPr bwMode="auto">
          <a:xfrm>
            <a:off x="5105400" y="3268663"/>
            <a:ext cx="3276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6" name="Line 218"/>
          <p:cNvSpPr>
            <a:spLocks noChangeShapeType="1"/>
          </p:cNvSpPr>
          <p:nvPr/>
        </p:nvSpPr>
        <p:spPr bwMode="auto">
          <a:xfrm flipV="1">
            <a:off x="8382000" y="3268663"/>
            <a:ext cx="0" cy="1371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7" name="Line 219"/>
          <p:cNvSpPr>
            <a:spLocks noChangeShapeType="1"/>
          </p:cNvSpPr>
          <p:nvPr/>
        </p:nvSpPr>
        <p:spPr bwMode="auto">
          <a:xfrm flipV="1">
            <a:off x="7010400" y="3040063"/>
            <a:ext cx="0" cy="609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8" name="Line 220"/>
          <p:cNvSpPr>
            <a:spLocks noChangeShapeType="1"/>
          </p:cNvSpPr>
          <p:nvPr/>
        </p:nvSpPr>
        <p:spPr bwMode="auto">
          <a:xfrm>
            <a:off x="6781800" y="4259263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9" name="Line 221"/>
          <p:cNvSpPr>
            <a:spLocks noChangeShapeType="1"/>
          </p:cNvSpPr>
          <p:nvPr/>
        </p:nvSpPr>
        <p:spPr bwMode="auto">
          <a:xfrm flipH="1">
            <a:off x="6324600" y="4487863"/>
            <a:ext cx="457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0" name="Line 222"/>
          <p:cNvSpPr>
            <a:spLocks noChangeShapeType="1"/>
          </p:cNvSpPr>
          <p:nvPr/>
        </p:nvSpPr>
        <p:spPr bwMode="auto">
          <a:xfrm>
            <a:off x="5029200" y="4259263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1" name="Line 223"/>
          <p:cNvSpPr>
            <a:spLocks noChangeShapeType="1"/>
          </p:cNvSpPr>
          <p:nvPr/>
        </p:nvSpPr>
        <p:spPr bwMode="auto">
          <a:xfrm>
            <a:off x="5029200" y="4487863"/>
            <a:ext cx="685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2" name="Line 224"/>
          <p:cNvSpPr>
            <a:spLocks noChangeShapeType="1"/>
          </p:cNvSpPr>
          <p:nvPr/>
        </p:nvSpPr>
        <p:spPr bwMode="auto">
          <a:xfrm flipV="1">
            <a:off x="4724400" y="4259263"/>
            <a:ext cx="0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3" name="Line 225"/>
          <p:cNvSpPr>
            <a:spLocks noChangeShapeType="1"/>
          </p:cNvSpPr>
          <p:nvPr/>
        </p:nvSpPr>
        <p:spPr bwMode="auto">
          <a:xfrm>
            <a:off x="4419600" y="5249863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4" name="Line 226"/>
          <p:cNvSpPr>
            <a:spLocks noChangeShapeType="1"/>
          </p:cNvSpPr>
          <p:nvPr/>
        </p:nvSpPr>
        <p:spPr bwMode="auto">
          <a:xfrm>
            <a:off x="4140200" y="1989138"/>
            <a:ext cx="0" cy="3505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5" name="Line 227"/>
          <p:cNvSpPr>
            <a:spLocks noChangeShapeType="1"/>
          </p:cNvSpPr>
          <p:nvPr/>
        </p:nvSpPr>
        <p:spPr bwMode="auto">
          <a:xfrm>
            <a:off x="7772400" y="1973263"/>
            <a:ext cx="0" cy="3505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6" name="Line 228"/>
          <p:cNvSpPr>
            <a:spLocks noChangeShapeType="1"/>
          </p:cNvSpPr>
          <p:nvPr/>
        </p:nvSpPr>
        <p:spPr bwMode="auto">
          <a:xfrm flipV="1">
            <a:off x="7315200" y="5249863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7" name="Line 229"/>
          <p:cNvSpPr>
            <a:spLocks noChangeShapeType="1"/>
          </p:cNvSpPr>
          <p:nvPr/>
        </p:nvSpPr>
        <p:spPr bwMode="auto">
          <a:xfrm>
            <a:off x="8382000" y="5249863"/>
            <a:ext cx="0" cy="685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8" name="Line 230"/>
          <p:cNvSpPr>
            <a:spLocks noChangeShapeType="1"/>
          </p:cNvSpPr>
          <p:nvPr/>
        </p:nvSpPr>
        <p:spPr bwMode="auto">
          <a:xfrm>
            <a:off x="7162800" y="3344863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9" name="Line 231"/>
          <p:cNvSpPr>
            <a:spLocks noChangeShapeType="1"/>
          </p:cNvSpPr>
          <p:nvPr/>
        </p:nvSpPr>
        <p:spPr bwMode="auto">
          <a:xfrm flipV="1">
            <a:off x="4876800" y="1744663"/>
            <a:ext cx="0" cy="685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600" name="Line 232"/>
          <p:cNvSpPr>
            <a:spLocks noChangeShapeType="1"/>
          </p:cNvSpPr>
          <p:nvPr/>
        </p:nvSpPr>
        <p:spPr bwMode="auto">
          <a:xfrm>
            <a:off x="6477000" y="1744663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601" name="Line 233"/>
          <p:cNvSpPr>
            <a:spLocks noChangeShapeType="1"/>
          </p:cNvSpPr>
          <p:nvPr/>
        </p:nvSpPr>
        <p:spPr bwMode="auto">
          <a:xfrm flipV="1">
            <a:off x="6705600" y="754063"/>
            <a:ext cx="0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602" name="Line 234"/>
          <p:cNvSpPr>
            <a:spLocks noChangeShapeType="1"/>
          </p:cNvSpPr>
          <p:nvPr/>
        </p:nvSpPr>
        <p:spPr bwMode="auto">
          <a:xfrm flipH="1">
            <a:off x="6096000" y="982663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603" name="Line 235"/>
          <p:cNvSpPr>
            <a:spLocks noChangeShapeType="1"/>
          </p:cNvSpPr>
          <p:nvPr/>
        </p:nvSpPr>
        <p:spPr bwMode="auto">
          <a:xfrm flipV="1">
            <a:off x="5181600" y="754063"/>
            <a:ext cx="0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604" name="Line 236"/>
          <p:cNvSpPr>
            <a:spLocks noChangeShapeType="1"/>
          </p:cNvSpPr>
          <p:nvPr/>
        </p:nvSpPr>
        <p:spPr bwMode="auto">
          <a:xfrm flipH="1">
            <a:off x="5181600" y="982663"/>
            <a:ext cx="533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605" name="Oval 237"/>
          <p:cNvSpPr>
            <a:spLocks noChangeArrowheads="1"/>
          </p:cNvSpPr>
          <p:nvPr/>
        </p:nvSpPr>
        <p:spPr bwMode="auto">
          <a:xfrm>
            <a:off x="5105400" y="9064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606" name="Oval 238"/>
          <p:cNvSpPr>
            <a:spLocks noChangeArrowheads="1"/>
          </p:cNvSpPr>
          <p:nvPr/>
        </p:nvSpPr>
        <p:spPr bwMode="auto">
          <a:xfrm>
            <a:off x="6629400" y="9064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607" name="Oval 239"/>
          <p:cNvSpPr>
            <a:spLocks noChangeArrowheads="1"/>
          </p:cNvSpPr>
          <p:nvPr/>
        </p:nvSpPr>
        <p:spPr bwMode="auto">
          <a:xfrm>
            <a:off x="5334000" y="18970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608" name="Oval 240"/>
          <p:cNvSpPr>
            <a:spLocks noChangeArrowheads="1"/>
          </p:cNvSpPr>
          <p:nvPr/>
        </p:nvSpPr>
        <p:spPr bwMode="auto">
          <a:xfrm>
            <a:off x="6400800" y="18970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grpSp>
        <p:nvGrpSpPr>
          <p:cNvPr id="2" name="组合 114"/>
          <p:cNvGrpSpPr/>
          <p:nvPr/>
        </p:nvGrpSpPr>
        <p:grpSpPr>
          <a:xfrm>
            <a:off x="6659720" y="4800177"/>
            <a:ext cx="785818" cy="428628"/>
            <a:chOff x="6858017" y="3816060"/>
            <a:chExt cx="928694" cy="371047"/>
          </a:xfrm>
        </p:grpSpPr>
        <p:sp>
          <p:nvSpPr>
            <p:cNvPr id="11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3" name="组合 119"/>
          <p:cNvGrpSpPr/>
          <p:nvPr/>
        </p:nvGrpSpPr>
        <p:grpSpPr>
          <a:xfrm>
            <a:off x="4286248" y="4816195"/>
            <a:ext cx="785818" cy="428628"/>
            <a:chOff x="6858017" y="3816060"/>
            <a:chExt cx="928694" cy="371047"/>
          </a:xfrm>
        </p:grpSpPr>
        <p:sp>
          <p:nvSpPr>
            <p:cNvPr id="12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4" name="组合 124"/>
          <p:cNvGrpSpPr/>
          <p:nvPr/>
        </p:nvGrpSpPr>
        <p:grpSpPr>
          <a:xfrm>
            <a:off x="6579630" y="3843773"/>
            <a:ext cx="785818" cy="428628"/>
            <a:chOff x="6858017" y="3816060"/>
            <a:chExt cx="928694" cy="371047"/>
          </a:xfrm>
        </p:grpSpPr>
        <p:sp>
          <p:nvSpPr>
            <p:cNvPr id="12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5" name="组合 129"/>
          <p:cNvGrpSpPr/>
          <p:nvPr/>
        </p:nvGrpSpPr>
        <p:grpSpPr>
          <a:xfrm>
            <a:off x="4429124" y="3829918"/>
            <a:ext cx="785818" cy="428628"/>
            <a:chOff x="6858017" y="3816060"/>
            <a:chExt cx="928694" cy="371047"/>
          </a:xfrm>
        </p:grpSpPr>
        <p:sp>
          <p:nvSpPr>
            <p:cNvPr id="13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6" name="组合 134"/>
          <p:cNvGrpSpPr/>
          <p:nvPr/>
        </p:nvGrpSpPr>
        <p:grpSpPr>
          <a:xfrm>
            <a:off x="6538065" y="2615472"/>
            <a:ext cx="785818" cy="428628"/>
            <a:chOff x="6858017" y="3816060"/>
            <a:chExt cx="928694" cy="371047"/>
          </a:xfrm>
        </p:grpSpPr>
        <p:sp>
          <p:nvSpPr>
            <p:cNvPr id="13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7" name="组合 139"/>
          <p:cNvGrpSpPr/>
          <p:nvPr/>
        </p:nvGrpSpPr>
        <p:grpSpPr>
          <a:xfrm>
            <a:off x="4500562" y="2571744"/>
            <a:ext cx="785818" cy="428628"/>
            <a:chOff x="6858017" y="3816060"/>
            <a:chExt cx="928694" cy="371047"/>
          </a:xfrm>
        </p:grpSpPr>
        <p:sp>
          <p:nvSpPr>
            <p:cNvPr id="14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8" name="组合 144"/>
          <p:cNvGrpSpPr/>
          <p:nvPr/>
        </p:nvGrpSpPr>
        <p:grpSpPr>
          <a:xfrm>
            <a:off x="6357950" y="1285860"/>
            <a:ext cx="785818" cy="428628"/>
            <a:chOff x="6858017" y="3816060"/>
            <a:chExt cx="928694" cy="371047"/>
          </a:xfrm>
        </p:grpSpPr>
        <p:sp>
          <p:nvSpPr>
            <p:cNvPr id="14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9" name="组合 149"/>
          <p:cNvGrpSpPr/>
          <p:nvPr/>
        </p:nvGrpSpPr>
        <p:grpSpPr>
          <a:xfrm>
            <a:off x="4756441" y="1299715"/>
            <a:ext cx="785818" cy="428628"/>
            <a:chOff x="6858017" y="3816060"/>
            <a:chExt cx="928694" cy="371047"/>
          </a:xfrm>
        </p:grpSpPr>
        <p:sp>
          <p:nvSpPr>
            <p:cNvPr id="15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5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5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5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sp>
        <p:nvSpPr>
          <p:cNvPr id="155" name="AutoShape 36"/>
          <p:cNvSpPr>
            <a:spLocks noChangeArrowheads="1"/>
          </p:cNvSpPr>
          <p:nvPr/>
        </p:nvSpPr>
        <p:spPr bwMode="auto">
          <a:xfrm>
            <a:off x="8066116" y="4786322"/>
            <a:ext cx="649288" cy="428628"/>
          </a:xfrm>
          <a:prstGeom prst="triangle">
            <a:avLst>
              <a:gd name="adj" fmla="val 50000"/>
            </a:avLst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zh-CN" altLang="en-US"/>
          </a:p>
        </p:txBody>
      </p:sp>
      <p:sp>
        <p:nvSpPr>
          <p:cNvPr id="156" name="灯片编号占位符 15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104</a:t>
            </a:fld>
            <a:endParaRPr lang="en-US" altLang="zh-CN"/>
          </a:p>
        </p:txBody>
      </p:sp>
      <p:sp>
        <p:nvSpPr>
          <p:cNvPr id="145" name="矩形 144"/>
          <p:cNvSpPr/>
          <p:nvPr/>
        </p:nvSpPr>
        <p:spPr>
          <a:xfrm>
            <a:off x="5000628" y="5715016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50" name="矩形 149"/>
          <p:cNvSpPr/>
          <p:nvPr/>
        </p:nvSpPr>
        <p:spPr>
          <a:xfrm>
            <a:off x="6396728" y="5715016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57" name="矩形 156"/>
          <p:cNvSpPr/>
          <p:nvPr/>
        </p:nvSpPr>
        <p:spPr>
          <a:xfrm>
            <a:off x="4214810" y="4214818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58" name="矩形 157"/>
          <p:cNvSpPr/>
          <p:nvPr/>
        </p:nvSpPr>
        <p:spPr>
          <a:xfrm>
            <a:off x="7182546" y="4214818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59" name="矩形 158"/>
          <p:cNvSpPr/>
          <p:nvPr/>
        </p:nvSpPr>
        <p:spPr>
          <a:xfrm>
            <a:off x="4143372" y="2714620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0000"/>
              </a:solidFill>
            </a:endParaRPr>
          </a:p>
        </p:txBody>
      </p:sp>
      <p:sp>
        <p:nvSpPr>
          <p:cNvPr id="160" name="矩形 159"/>
          <p:cNvSpPr/>
          <p:nvPr/>
        </p:nvSpPr>
        <p:spPr>
          <a:xfrm>
            <a:off x="7396860" y="2714620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0000"/>
              </a:solidFill>
            </a:endParaRPr>
          </a:p>
        </p:txBody>
      </p:sp>
      <p:sp>
        <p:nvSpPr>
          <p:cNvPr id="161" name="矩形 160"/>
          <p:cNvSpPr/>
          <p:nvPr/>
        </p:nvSpPr>
        <p:spPr>
          <a:xfrm>
            <a:off x="8429652" y="2915663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62" name="矩形 161"/>
          <p:cNvSpPr/>
          <p:nvPr/>
        </p:nvSpPr>
        <p:spPr>
          <a:xfrm>
            <a:off x="7000892" y="1986969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63" name="矩形 162"/>
          <p:cNvSpPr/>
          <p:nvPr/>
        </p:nvSpPr>
        <p:spPr>
          <a:xfrm>
            <a:off x="4396464" y="2000240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64" name="矩形 163"/>
          <p:cNvSpPr/>
          <p:nvPr/>
        </p:nvSpPr>
        <p:spPr>
          <a:xfrm>
            <a:off x="4967968" y="142852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0000"/>
              </a:solidFill>
            </a:endParaRPr>
          </a:p>
        </p:txBody>
      </p:sp>
      <p:sp>
        <p:nvSpPr>
          <p:cNvPr id="165" name="矩形 164"/>
          <p:cNvSpPr/>
          <p:nvPr/>
        </p:nvSpPr>
        <p:spPr>
          <a:xfrm>
            <a:off x="6500826" y="129581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0000"/>
              </a:solidFill>
            </a:endParaRPr>
          </a:p>
        </p:txBody>
      </p:sp>
      <p:sp>
        <p:nvSpPr>
          <p:cNvPr id="166" name="矩形 165"/>
          <p:cNvSpPr/>
          <p:nvPr/>
        </p:nvSpPr>
        <p:spPr>
          <a:xfrm>
            <a:off x="8572528" y="5357826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67" name="矩形 166"/>
          <p:cNvSpPr/>
          <p:nvPr/>
        </p:nvSpPr>
        <p:spPr>
          <a:xfrm>
            <a:off x="142844" y="6143644"/>
            <a:ext cx="112242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</a:rPr>
              <a:t>CP=1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68" name="矩形 167"/>
          <p:cNvSpPr/>
          <p:nvPr/>
        </p:nvSpPr>
        <p:spPr>
          <a:xfrm>
            <a:off x="2406928" y="6130373"/>
            <a:ext cx="223651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时钟下降沿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5837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53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56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34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73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74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75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76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77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34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81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82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83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84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85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379" grpId="0"/>
      <p:bldP spid="145" grpId="0"/>
      <p:bldP spid="150" grpId="0"/>
      <p:bldP spid="157" grpId="0"/>
      <p:bldP spid="158" grpId="0"/>
      <p:bldP spid="161" grpId="0"/>
      <p:bldP spid="162" grpId="0"/>
      <p:bldP spid="163" grpId="0"/>
      <p:bldP spid="164" grpId="0"/>
      <p:bldP spid="165" grpId="0"/>
      <p:bldP spid="166" grpId="0"/>
      <p:bldP spid="166" grpId="1"/>
      <p:bldP spid="167" grpId="0"/>
      <p:bldP spid="167" grpId="1"/>
      <p:bldP spid="168" grpId="0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3" name="Line 5"/>
          <p:cNvSpPr>
            <a:spLocks noChangeShapeType="1"/>
          </p:cNvSpPr>
          <p:nvPr/>
        </p:nvSpPr>
        <p:spPr bwMode="auto">
          <a:xfrm>
            <a:off x="179388" y="1930400"/>
            <a:ext cx="381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375" name="Line 7"/>
          <p:cNvSpPr>
            <a:spLocks noChangeShapeType="1"/>
          </p:cNvSpPr>
          <p:nvPr/>
        </p:nvSpPr>
        <p:spPr bwMode="auto">
          <a:xfrm>
            <a:off x="2843213" y="1412875"/>
            <a:ext cx="0" cy="4495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376" name="Line 8"/>
          <p:cNvSpPr>
            <a:spLocks noChangeShapeType="1"/>
          </p:cNvSpPr>
          <p:nvPr/>
        </p:nvSpPr>
        <p:spPr bwMode="auto">
          <a:xfrm>
            <a:off x="3836988" y="1397000"/>
            <a:ext cx="0" cy="4495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377" name="Rectangle 9"/>
          <p:cNvSpPr>
            <a:spLocks noChangeArrowheads="1"/>
          </p:cNvSpPr>
          <p:nvPr/>
        </p:nvSpPr>
        <p:spPr bwMode="auto">
          <a:xfrm>
            <a:off x="111783" y="304800"/>
            <a:ext cx="3057247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保持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-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举例（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2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）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378" name="Rectangle 10"/>
          <p:cNvSpPr>
            <a:spLocks noChangeArrowheads="1"/>
          </p:cNvSpPr>
          <p:nvPr/>
        </p:nvSpPr>
        <p:spPr bwMode="auto">
          <a:xfrm>
            <a:off x="179388" y="1320800"/>
            <a:ext cx="36766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K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 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注释</a:t>
            </a:r>
          </a:p>
        </p:txBody>
      </p:sp>
      <p:sp>
        <p:nvSpPr>
          <p:cNvPr id="58379" name="Rectangle 11"/>
          <p:cNvSpPr>
            <a:spLocks noChangeArrowheads="1"/>
          </p:cNvSpPr>
          <p:nvPr/>
        </p:nvSpPr>
        <p:spPr bwMode="auto">
          <a:xfrm>
            <a:off x="179388" y="1930400"/>
            <a:ext cx="3638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0  0  0   保持</a:t>
            </a:r>
          </a:p>
        </p:txBody>
      </p:sp>
      <p:sp>
        <p:nvSpPr>
          <p:cNvPr id="58380" name="Rectangle 12"/>
          <p:cNvSpPr>
            <a:spLocks noChangeArrowheads="1"/>
          </p:cNvSpPr>
          <p:nvPr/>
        </p:nvSpPr>
        <p:spPr bwMode="auto">
          <a:xfrm>
            <a:off x="179388" y="2463800"/>
            <a:ext cx="3435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0  1  0   置0</a:t>
            </a:r>
          </a:p>
        </p:txBody>
      </p:sp>
      <p:sp>
        <p:nvSpPr>
          <p:cNvPr id="58381" name="Rectangle 13"/>
          <p:cNvSpPr>
            <a:spLocks noChangeArrowheads="1"/>
          </p:cNvSpPr>
          <p:nvPr/>
        </p:nvSpPr>
        <p:spPr bwMode="auto">
          <a:xfrm>
            <a:off x="179388" y="2997200"/>
            <a:ext cx="3435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1  0  1   置1</a:t>
            </a:r>
          </a:p>
        </p:txBody>
      </p:sp>
      <p:sp>
        <p:nvSpPr>
          <p:cNvPr id="58382" name="Rectangle 14"/>
          <p:cNvSpPr>
            <a:spLocks noChangeArrowheads="1"/>
          </p:cNvSpPr>
          <p:nvPr/>
        </p:nvSpPr>
        <p:spPr bwMode="auto">
          <a:xfrm>
            <a:off x="179388" y="3454400"/>
            <a:ext cx="3638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1  1  1   翻转</a:t>
            </a:r>
          </a:p>
        </p:txBody>
      </p:sp>
      <p:sp>
        <p:nvSpPr>
          <p:cNvPr id="58383" name="Rectangle 15"/>
          <p:cNvSpPr>
            <a:spLocks noChangeArrowheads="1"/>
          </p:cNvSpPr>
          <p:nvPr/>
        </p:nvSpPr>
        <p:spPr bwMode="auto">
          <a:xfrm>
            <a:off x="179388" y="3911600"/>
            <a:ext cx="3638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0  0  1   保持</a:t>
            </a:r>
          </a:p>
        </p:txBody>
      </p:sp>
      <p:sp>
        <p:nvSpPr>
          <p:cNvPr id="58384" name="Rectangle 16"/>
          <p:cNvSpPr>
            <a:spLocks noChangeArrowheads="1"/>
          </p:cNvSpPr>
          <p:nvPr/>
        </p:nvSpPr>
        <p:spPr bwMode="auto">
          <a:xfrm>
            <a:off x="179388" y="4445000"/>
            <a:ext cx="3435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0  1  0   置0</a:t>
            </a:r>
          </a:p>
        </p:txBody>
      </p:sp>
      <p:sp>
        <p:nvSpPr>
          <p:cNvPr id="58385" name="Rectangle 17"/>
          <p:cNvSpPr>
            <a:spLocks noChangeArrowheads="1"/>
          </p:cNvSpPr>
          <p:nvPr/>
        </p:nvSpPr>
        <p:spPr bwMode="auto">
          <a:xfrm>
            <a:off x="179388" y="4902200"/>
            <a:ext cx="3435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1  0  1   置1</a:t>
            </a:r>
          </a:p>
        </p:txBody>
      </p:sp>
      <p:sp>
        <p:nvSpPr>
          <p:cNvPr id="58386" name="Rectangle 18"/>
          <p:cNvSpPr>
            <a:spLocks noChangeArrowheads="1"/>
          </p:cNvSpPr>
          <p:nvPr/>
        </p:nvSpPr>
        <p:spPr bwMode="auto">
          <a:xfrm>
            <a:off x="179388" y="5445125"/>
            <a:ext cx="3638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1  1  0   翻转</a:t>
            </a:r>
          </a:p>
        </p:txBody>
      </p:sp>
      <p:sp>
        <p:nvSpPr>
          <p:cNvPr id="58499" name="Line 131"/>
          <p:cNvSpPr>
            <a:spLocks noChangeShapeType="1"/>
          </p:cNvSpPr>
          <p:nvPr/>
        </p:nvSpPr>
        <p:spPr bwMode="auto">
          <a:xfrm flipV="1">
            <a:off x="1979613" y="1412875"/>
            <a:ext cx="0" cy="45370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01" name="Oval 133"/>
          <p:cNvSpPr>
            <a:spLocks noChangeArrowheads="1"/>
          </p:cNvSpPr>
          <p:nvPr/>
        </p:nvSpPr>
        <p:spPr bwMode="auto">
          <a:xfrm>
            <a:off x="6629400" y="11350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02" name="Line 134"/>
          <p:cNvSpPr>
            <a:spLocks noChangeShapeType="1"/>
          </p:cNvSpPr>
          <p:nvPr/>
        </p:nvSpPr>
        <p:spPr bwMode="auto">
          <a:xfrm>
            <a:off x="6934200" y="17446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04" name="Oval 136"/>
          <p:cNvSpPr>
            <a:spLocks noChangeArrowheads="1"/>
          </p:cNvSpPr>
          <p:nvPr/>
        </p:nvSpPr>
        <p:spPr bwMode="auto">
          <a:xfrm>
            <a:off x="5105400" y="11350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05" name="Line 137"/>
          <p:cNvSpPr>
            <a:spLocks noChangeShapeType="1"/>
          </p:cNvSpPr>
          <p:nvPr/>
        </p:nvSpPr>
        <p:spPr bwMode="auto">
          <a:xfrm>
            <a:off x="5410200" y="17446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07" name="Oval 139"/>
          <p:cNvSpPr>
            <a:spLocks noChangeArrowheads="1"/>
          </p:cNvSpPr>
          <p:nvPr/>
        </p:nvSpPr>
        <p:spPr bwMode="auto">
          <a:xfrm>
            <a:off x="4800600" y="24304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08" name="Line 140"/>
          <p:cNvSpPr>
            <a:spLocks noChangeShapeType="1"/>
          </p:cNvSpPr>
          <p:nvPr/>
        </p:nvSpPr>
        <p:spPr bwMode="auto">
          <a:xfrm>
            <a:off x="4800600" y="30400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09" name="Line 141"/>
          <p:cNvSpPr>
            <a:spLocks noChangeShapeType="1"/>
          </p:cNvSpPr>
          <p:nvPr/>
        </p:nvSpPr>
        <p:spPr bwMode="auto">
          <a:xfrm>
            <a:off x="5105400" y="30400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11" name="Oval 143"/>
          <p:cNvSpPr>
            <a:spLocks noChangeArrowheads="1"/>
          </p:cNvSpPr>
          <p:nvPr/>
        </p:nvSpPr>
        <p:spPr bwMode="auto">
          <a:xfrm>
            <a:off x="6858000" y="24304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12" name="Line 144"/>
          <p:cNvSpPr>
            <a:spLocks noChangeShapeType="1"/>
          </p:cNvSpPr>
          <p:nvPr/>
        </p:nvSpPr>
        <p:spPr bwMode="auto">
          <a:xfrm>
            <a:off x="6629400" y="30400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13" name="Line 145"/>
          <p:cNvSpPr>
            <a:spLocks noChangeShapeType="1"/>
          </p:cNvSpPr>
          <p:nvPr/>
        </p:nvSpPr>
        <p:spPr bwMode="auto">
          <a:xfrm flipV="1">
            <a:off x="6934200" y="1897063"/>
            <a:ext cx="1588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14" name="Line 146"/>
          <p:cNvSpPr>
            <a:spLocks noChangeShapeType="1"/>
          </p:cNvSpPr>
          <p:nvPr/>
        </p:nvSpPr>
        <p:spPr bwMode="auto">
          <a:xfrm>
            <a:off x="5715000" y="982663"/>
            <a:ext cx="4572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15" name="Line 147"/>
          <p:cNvSpPr>
            <a:spLocks noChangeShapeType="1"/>
          </p:cNvSpPr>
          <p:nvPr/>
        </p:nvSpPr>
        <p:spPr bwMode="auto">
          <a:xfrm flipH="1">
            <a:off x="5562600" y="982663"/>
            <a:ext cx="5334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16" name="Line 148"/>
          <p:cNvSpPr>
            <a:spLocks noChangeShapeType="1"/>
          </p:cNvSpPr>
          <p:nvPr/>
        </p:nvSpPr>
        <p:spPr bwMode="auto">
          <a:xfrm>
            <a:off x="5410200" y="1973263"/>
            <a:ext cx="1524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17" name="Line 149"/>
          <p:cNvSpPr>
            <a:spLocks noChangeShapeType="1"/>
          </p:cNvSpPr>
          <p:nvPr/>
        </p:nvSpPr>
        <p:spPr bwMode="auto">
          <a:xfrm>
            <a:off x="6248400" y="1973263"/>
            <a:ext cx="1524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18" name="Line 150"/>
          <p:cNvSpPr>
            <a:spLocks noChangeShapeType="1"/>
          </p:cNvSpPr>
          <p:nvPr/>
        </p:nvSpPr>
        <p:spPr bwMode="auto">
          <a:xfrm flipH="1">
            <a:off x="6172200" y="1973263"/>
            <a:ext cx="2286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19" name="Rectangle 151"/>
          <p:cNvSpPr>
            <a:spLocks noChangeArrowheads="1"/>
          </p:cNvSpPr>
          <p:nvPr/>
        </p:nvSpPr>
        <p:spPr bwMode="auto">
          <a:xfrm>
            <a:off x="6781800" y="592138"/>
            <a:ext cx="3873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520" name="Rectangle 152"/>
          <p:cNvSpPr>
            <a:spLocks noChangeArrowheads="1"/>
          </p:cNvSpPr>
          <p:nvPr/>
        </p:nvSpPr>
        <p:spPr bwMode="auto">
          <a:xfrm>
            <a:off x="4495800" y="592138"/>
            <a:ext cx="3873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521" name="Rectangle 153"/>
          <p:cNvSpPr>
            <a:spLocks noChangeArrowheads="1"/>
          </p:cNvSpPr>
          <p:nvPr/>
        </p:nvSpPr>
        <p:spPr bwMode="auto">
          <a:xfrm>
            <a:off x="4495800" y="5697538"/>
            <a:ext cx="3873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522" name="Rectangle 154"/>
          <p:cNvSpPr>
            <a:spLocks noChangeArrowheads="1"/>
          </p:cNvSpPr>
          <p:nvPr/>
        </p:nvSpPr>
        <p:spPr bwMode="auto">
          <a:xfrm>
            <a:off x="6858000" y="5697538"/>
            <a:ext cx="3873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K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523" name="Rectangle 155"/>
          <p:cNvSpPr>
            <a:spLocks noChangeArrowheads="1"/>
          </p:cNvSpPr>
          <p:nvPr/>
        </p:nvSpPr>
        <p:spPr bwMode="auto">
          <a:xfrm>
            <a:off x="7524750" y="5661025"/>
            <a:ext cx="8382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528" name="Line 160"/>
          <p:cNvSpPr>
            <a:spLocks noChangeShapeType="1"/>
          </p:cNvSpPr>
          <p:nvPr/>
        </p:nvSpPr>
        <p:spPr bwMode="auto">
          <a:xfrm>
            <a:off x="6858000" y="677863"/>
            <a:ext cx="381000" cy="0"/>
          </a:xfrm>
          <a:prstGeom prst="line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30" name="Oval 162"/>
          <p:cNvSpPr>
            <a:spLocks noChangeArrowheads="1"/>
          </p:cNvSpPr>
          <p:nvPr/>
        </p:nvSpPr>
        <p:spPr bwMode="auto">
          <a:xfrm>
            <a:off x="6934200" y="36496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31" name="Line 163"/>
          <p:cNvSpPr>
            <a:spLocks noChangeShapeType="1"/>
          </p:cNvSpPr>
          <p:nvPr/>
        </p:nvSpPr>
        <p:spPr bwMode="auto">
          <a:xfrm>
            <a:off x="7086600" y="42592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33" name="Oval 165"/>
          <p:cNvSpPr>
            <a:spLocks noChangeArrowheads="1"/>
          </p:cNvSpPr>
          <p:nvPr/>
        </p:nvSpPr>
        <p:spPr bwMode="auto">
          <a:xfrm>
            <a:off x="4724400" y="36496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35" name="Oval 167"/>
          <p:cNvSpPr>
            <a:spLocks noChangeArrowheads="1"/>
          </p:cNvSpPr>
          <p:nvPr/>
        </p:nvSpPr>
        <p:spPr bwMode="auto">
          <a:xfrm>
            <a:off x="4648200" y="46402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36" name="Line 168"/>
          <p:cNvSpPr>
            <a:spLocks noChangeShapeType="1"/>
          </p:cNvSpPr>
          <p:nvPr/>
        </p:nvSpPr>
        <p:spPr bwMode="auto">
          <a:xfrm>
            <a:off x="4953000" y="5249863"/>
            <a:ext cx="1588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38" name="Oval 170"/>
          <p:cNvSpPr>
            <a:spLocks noChangeArrowheads="1"/>
          </p:cNvSpPr>
          <p:nvPr/>
        </p:nvSpPr>
        <p:spPr bwMode="auto">
          <a:xfrm>
            <a:off x="7010400" y="46402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39" name="Line 171"/>
          <p:cNvSpPr>
            <a:spLocks noChangeShapeType="1"/>
          </p:cNvSpPr>
          <p:nvPr/>
        </p:nvSpPr>
        <p:spPr bwMode="auto">
          <a:xfrm>
            <a:off x="6781800" y="52498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44" name="Line 176"/>
          <p:cNvSpPr>
            <a:spLocks noChangeShapeType="1"/>
          </p:cNvSpPr>
          <p:nvPr/>
        </p:nvSpPr>
        <p:spPr bwMode="auto">
          <a:xfrm>
            <a:off x="4800600" y="3116263"/>
            <a:ext cx="1588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45" name="Line 177"/>
          <p:cNvSpPr>
            <a:spLocks noChangeShapeType="1"/>
          </p:cNvSpPr>
          <p:nvPr/>
        </p:nvSpPr>
        <p:spPr bwMode="auto">
          <a:xfrm flipV="1">
            <a:off x="4800600" y="34210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46" name="Line 178"/>
          <p:cNvSpPr>
            <a:spLocks noChangeShapeType="1"/>
          </p:cNvSpPr>
          <p:nvPr/>
        </p:nvSpPr>
        <p:spPr bwMode="auto">
          <a:xfrm>
            <a:off x="4800600" y="3497263"/>
            <a:ext cx="9144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47" name="Line 179"/>
          <p:cNvSpPr>
            <a:spLocks noChangeShapeType="1"/>
          </p:cNvSpPr>
          <p:nvPr/>
        </p:nvSpPr>
        <p:spPr bwMode="auto">
          <a:xfrm flipH="1">
            <a:off x="6096000" y="3497263"/>
            <a:ext cx="9144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48" name="Line 180"/>
          <p:cNvSpPr>
            <a:spLocks noChangeShapeType="1"/>
          </p:cNvSpPr>
          <p:nvPr/>
        </p:nvSpPr>
        <p:spPr bwMode="auto">
          <a:xfrm>
            <a:off x="5715000" y="3497263"/>
            <a:ext cx="6096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49" name="Line 181"/>
          <p:cNvSpPr>
            <a:spLocks noChangeShapeType="1"/>
          </p:cNvSpPr>
          <p:nvPr/>
        </p:nvSpPr>
        <p:spPr bwMode="auto">
          <a:xfrm flipH="1">
            <a:off x="5715000" y="3497263"/>
            <a:ext cx="3810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51" name="Oval 183"/>
          <p:cNvSpPr>
            <a:spLocks noChangeArrowheads="1"/>
          </p:cNvSpPr>
          <p:nvPr/>
        </p:nvSpPr>
        <p:spPr bwMode="auto">
          <a:xfrm>
            <a:off x="8305800" y="46402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53" name="Line 185"/>
          <p:cNvSpPr>
            <a:spLocks noChangeShapeType="1"/>
          </p:cNvSpPr>
          <p:nvPr/>
        </p:nvSpPr>
        <p:spPr bwMode="auto">
          <a:xfrm>
            <a:off x="6781800" y="5326063"/>
            <a:ext cx="1588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54" name="Line 186"/>
          <p:cNvSpPr>
            <a:spLocks noChangeShapeType="1"/>
          </p:cNvSpPr>
          <p:nvPr/>
        </p:nvSpPr>
        <p:spPr bwMode="auto">
          <a:xfrm>
            <a:off x="7086600" y="44116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55" name="Line 187"/>
          <p:cNvSpPr>
            <a:spLocks noChangeShapeType="1"/>
          </p:cNvSpPr>
          <p:nvPr/>
        </p:nvSpPr>
        <p:spPr bwMode="auto">
          <a:xfrm>
            <a:off x="4953000" y="5630863"/>
            <a:ext cx="35052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56" name="Oval 188"/>
          <p:cNvSpPr>
            <a:spLocks noChangeArrowheads="1"/>
          </p:cNvSpPr>
          <p:nvPr/>
        </p:nvSpPr>
        <p:spPr bwMode="auto">
          <a:xfrm>
            <a:off x="6705600" y="55546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57" name="Oval 189"/>
          <p:cNvSpPr>
            <a:spLocks noChangeArrowheads="1"/>
          </p:cNvSpPr>
          <p:nvPr/>
        </p:nvSpPr>
        <p:spPr bwMode="auto">
          <a:xfrm>
            <a:off x="8305800" y="55546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58" name="Oval 190"/>
          <p:cNvSpPr>
            <a:spLocks noChangeArrowheads="1"/>
          </p:cNvSpPr>
          <p:nvPr/>
        </p:nvSpPr>
        <p:spPr bwMode="auto">
          <a:xfrm>
            <a:off x="6553200" y="31924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68" name="Rectangle 200"/>
          <p:cNvSpPr>
            <a:spLocks noChangeArrowheads="1"/>
          </p:cNvSpPr>
          <p:nvPr/>
        </p:nvSpPr>
        <p:spPr bwMode="auto">
          <a:xfrm>
            <a:off x="8382000" y="4021138"/>
            <a:ext cx="5905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569" name="Line 201"/>
          <p:cNvSpPr>
            <a:spLocks noChangeShapeType="1"/>
          </p:cNvSpPr>
          <p:nvPr/>
        </p:nvSpPr>
        <p:spPr bwMode="auto">
          <a:xfrm>
            <a:off x="8534400" y="4106863"/>
            <a:ext cx="3048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70" name="Rectangle 202"/>
          <p:cNvSpPr>
            <a:spLocks noChangeArrowheads="1"/>
          </p:cNvSpPr>
          <p:nvPr/>
        </p:nvSpPr>
        <p:spPr bwMode="auto">
          <a:xfrm>
            <a:off x="4267200" y="3182938"/>
            <a:ext cx="5905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ea typeface="黑体" pitchFamily="49" charset="-122"/>
              </a:rPr>
              <a:t> ’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571" name="Rectangle 203"/>
          <p:cNvSpPr>
            <a:spLocks noChangeArrowheads="1"/>
          </p:cNvSpPr>
          <p:nvPr/>
        </p:nvSpPr>
        <p:spPr bwMode="auto">
          <a:xfrm>
            <a:off x="7086600" y="3268663"/>
            <a:ext cx="600075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ea typeface="黑体" pitchFamily="49" charset="-122"/>
              </a:rPr>
              <a:t> ’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572" name="Line 204"/>
          <p:cNvSpPr>
            <a:spLocks noChangeShapeType="1"/>
          </p:cNvSpPr>
          <p:nvPr/>
        </p:nvSpPr>
        <p:spPr bwMode="auto">
          <a:xfrm>
            <a:off x="6400800" y="1973263"/>
            <a:ext cx="13716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73" name="Line 205"/>
          <p:cNvSpPr>
            <a:spLocks noChangeShapeType="1"/>
          </p:cNvSpPr>
          <p:nvPr/>
        </p:nvSpPr>
        <p:spPr bwMode="auto">
          <a:xfrm>
            <a:off x="7315200" y="5478463"/>
            <a:ext cx="4572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74" name="Line 206"/>
          <p:cNvSpPr>
            <a:spLocks noChangeShapeType="1"/>
          </p:cNvSpPr>
          <p:nvPr/>
        </p:nvSpPr>
        <p:spPr bwMode="auto">
          <a:xfrm flipH="1">
            <a:off x="4140200" y="1973263"/>
            <a:ext cx="14224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75" name="Line 207"/>
          <p:cNvSpPr>
            <a:spLocks noChangeShapeType="1"/>
          </p:cNvSpPr>
          <p:nvPr/>
        </p:nvSpPr>
        <p:spPr bwMode="auto">
          <a:xfrm>
            <a:off x="4140200" y="5480050"/>
            <a:ext cx="279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76" name="Line 208"/>
          <p:cNvSpPr>
            <a:spLocks noChangeShapeType="1"/>
          </p:cNvSpPr>
          <p:nvPr/>
        </p:nvSpPr>
        <p:spPr bwMode="auto">
          <a:xfrm>
            <a:off x="4648200" y="5249863"/>
            <a:ext cx="1588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77" name="Line 209"/>
          <p:cNvSpPr>
            <a:spLocks noChangeShapeType="1"/>
          </p:cNvSpPr>
          <p:nvPr/>
        </p:nvSpPr>
        <p:spPr bwMode="auto">
          <a:xfrm>
            <a:off x="7086600" y="5249863"/>
            <a:ext cx="1588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79" name="Line 211"/>
          <p:cNvSpPr>
            <a:spLocks noChangeShapeType="1"/>
          </p:cNvSpPr>
          <p:nvPr/>
        </p:nvSpPr>
        <p:spPr bwMode="auto">
          <a:xfrm>
            <a:off x="6858000" y="754063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0" name="Line 212"/>
          <p:cNvSpPr>
            <a:spLocks noChangeShapeType="1"/>
          </p:cNvSpPr>
          <p:nvPr/>
        </p:nvSpPr>
        <p:spPr bwMode="auto">
          <a:xfrm>
            <a:off x="7923213" y="6326188"/>
            <a:ext cx="304800" cy="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1" name="Line 213"/>
          <p:cNvSpPr>
            <a:spLocks noChangeShapeType="1"/>
          </p:cNvSpPr>
          <p:nvPr/>
        </p:nvSpPr>
        <p:spPr bwMode="auto">
          <a:xfrm flipV="1">
            <a:off x="8228013" y="6021388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2" name="Line 214"/>
          <p:cNvSpPr>
            <a:spLocks noChangeShapeType="1"/>
          </p:cNvSpPr>
          <p:nvPr/>
        </p:nvSpPr>
        <p:spPr bwMode="auto">
          <a:xfrm>
            <a:off x="8228013" y="6021388"/>
            <a:ext cx="304800" cy="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3" name="Line 215"/>
          <p:cNvSpPr>
            <a:spLocks noChangeShapeType="1"/>
          </p:cNvSpPr>
          <p:nvPr/>
        </p:nvSpPr>
        <p:spPr bwMode="auto">
          <a:xfrm>
            <a:off x="8532813" y="6021388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4" name="Line 216"/>
          <p:cNvSpPr>
            <a:spLocks noChangeShapeType="1"/>
          </p:cNvSpPr>
          <p:nvPr/>
        </p:nvSpPr>
        <p:spPr bwMode="auto">
          <a:xfrm>
            <a:off x="8532813" y="6326188"/>
            <a:ext cx="228600" cy="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5" name="Line 217"/>
          <p:cNvSpPr>
            <a:spLocks noChangeShapeType="1"/>
          </p:cNvSpPr>
          <p:nvPr/>
        </p:nvSpPr>
        <p:spPr bwMode="auto">
          <a:xfrm>
            <a:off x="5105400" y="3268663"/>
            <a:ext cx="3276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6" name="Line 218"/>
          <p:cNvSpPr>
            <a:spLocks noChangeShapeType="1"/>
          </p:cNvSpPr>
          <p:nvPr/>
        </p:nvSpPr>
        <p:spPr bwMode="auto">
          <a:xfrm flipV="1">
            <a:off x="8382000" y="3268663"/>
            <a:ext cx="0" cy="1371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7" name="Line 219"/>
          <p:cNvSpPr>
            <a:spLocks noChangeShapeType="1"/>
          </p:cNvSpPr>
          <p:nvPr/>
        </p:nvSpPr>
        <p:spPr bwMode="auto">
          <a:xfrm flipV="1">
            <a:off x="7010400" y="3040063"/>
            <a:ext cx="0" cy="609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8" name="Line 220"/>
          <p:cNvSpPr>
            <a:spLocks noChangeShapeType="1"/>
          </p:cNvSpPr>
          <p:nvPr/>
        </p:nvSpPr>
        <p:spPr bwMode="auto">
          <a:xfrm>
            <a:off x="6781800" y="4259263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9" name="Line 221"/>
          <p:cNvSpPr>
            <a:spLocks noChangeShapeType="1"/>
          </p:cNvSpPr>
          <p:nvPr/>
        </p:nvSpPr>
        <p:spPr bwMode="auto">
          <a:xfrm flipH="1">
            <a:off x="6324600" y="4487863"/>
            <a:ext cx="457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0" name="Line 222"/>
          <p:cNvSpPr>
            <a:spLocks noChangeShapeType="1"/>
          </p:cNvSpPr>
          <p:nvPr/>
        </p:nvSpPr>
        <p:spPr bwMode="auto">
          <a:xfrm>
            <a:off x="5029200" y="4259263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1" name="Line 223"/>
          <p:cNvSpPr>
            <a:spLocks noChangeShapeType="1"/>
          </p:cNvSpPr>
          <p:nvPr/>
        </p:nvSpPr>
        <p:spPr bwMode="auto">
          <a:xfrm>
            <a:off x="5029200" y="4487863"/>
            <a:ext cx="685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2" name="Line 224"/>
          <p:cNvSpPr>
            <a:spLocks noChangeShapeType="1"/>
          </p:cNvSpPr>
          <p:nvPr/>
        </p:nvSpPr>
        <p:spPr bwMode="auto">
          <a:xfrm flipV="1">
            <a:off x="4724400" y="4259263"/>
            <a:ext cx="0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3" name="Line 225"/>
          <p:cNvSpPr>
            <a:spLocks noChangeShapeType="1"/>
          </p:cNvSpPr>
          <p:nvPr/>
        </p:nvSpPr>
        <p:spPr bwMode="auto">
          <a:xfrm>
            <a:off x="4419600" y="5249863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4" name="Line 226"/>
          <p:cNvSpPr>
            <a:spLocks noChangeShapeType="1"/>
          </p:cNvSpPr>
          <p:nvPr/>
        </p:nvSpPr>
        <p:spPr bwMode="auto">
          <a:xfrm>
            <a:off x="4140200" y="1989138"/>
            <a:ext cx="0" cy="3505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5" name="Line 227"/>
          <p:cNvSpPr>
            <a:spLocks noChangeShapeType="1"/>
          </p:cNvSpPr>
          <p:nvPr/>
        </p:nvSpPr>
        <p:spPr bwMode="auto">
          <a:xfrm>
            <a:off x="7772400" y="1973263"/>
            <a:ext cx="0" cy="3505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6" name="Line 228"/>
          <p:cNvSpPr>
            <a:spLocks noChangeShapeType="1"/>
          </p:cNvSpPr>
          <p:nvPr/>
        </p:nvSpPr>
        <p:spPr bwMode="auto">
          <a:xfrm flipV="1">
            <a:off x="7315200" y="5249863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7" name="Line 229"/>
          <p:cNvSpPr>
            <a:spLocks noChangeShapeType="1"/>
          </p:cNvSpPr>
          <p:nvPr/>
        </p:nvSpPr>
        <p:spPr bwMode="auto">
          <a:xfrm>
            <a:off x="8382000" y="5249863"/>
            <a:ext cx="0" cy="685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8" name="Line 230"/>
          <p:cNvSpPr>
            <a:spLocks noChangeShapeType="1"/>
          </p:cNvSpPr>
          <p:nvPr/>
        </p:nvSpPr>
        <p:spPr bwMode="auto">
          <a:xfrm>
            <a:off x="7162800" y="3344863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9" name="Line 231"/>
          <p:cNvSpPr>
            <a:spLocks noChangeShapeType="1"/>
          </p:cNvSpPr>
          <p:nvPr/>
        </p:nvSpPr>
        <p:spPr bwMode="auto">
          <a:xfrm flipV="1">
            <a:off x="4876800" y="1744663"/>
            <a:ext cx="0" cy="685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600" name="Line 232"/>
          <p:cNvSpPr>
            <a:spLocks noChangeShapeType="1"/>
          </p:cNvSpPr>
          <p:nvPr/>
        </p:nvSpPr>
        <p:spPr bwMode="auto">
          <a:xfrm>
            <a:off x="6477000" y="1744663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601" name="Line 233"/>
          <p:cNvSpPr>
            <a:spLocks noChangeShapeType="1"/>
          </p:cNvSpPr>
          <p:nvPr/>
        </p:nvSpPr>
        <p:spPr bwMode="auto">
          <a:xfrm flipV="1">
            <a:off x="6705600" y="754063"/>
            <a:ext cx="0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602" name="Line 234"/>
          <p:cNvSpPr>
            <a:spLocks noChangeShapeType="1"/>
          </p:cNvSpPr>
          <p:nvPr/>
        </p:nvSpPr>
        <p:spPr bwMode="auto">
          <a:xfrm flipH="1">
            <a:off x="6096000" y="982663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603" name="Line 235"/>
          <p:cNvSpPr>
            <a:spLocks noChangeShapeType="1"/>
          </p:cNvSpPr>
          <p:nvPr/>
        </p:nvSpPr>
        <p:spPr bwMode="auto">
          <a:xfrm flipV="1">
            <a:off x="5181600" y="754063"/>
            <a:ext cx="0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604" name="Line 236"/>
          <p:cNvSpPr>
            <a:spLocks noChangeShapeType="1"/>
          </p:cNvSpPr>
          <p:nvPr/>
        </p:nvSpPr>
        <p:spPr bwMode="auto">
          <a:xfrm flipH="1">
            <a:off x="5181600" y="982663"/>
            <a:ext cx="533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605" name="Oval 237"/>
          <p:cNvSpPr>
            <a:spLocks noChangeArrowheads="1"/>
          </p:cNvSpPr>
          <p:nvPr/>
        </p:nvSpPr>
        <p:spPr bwMode="auto">
          <a:xfrm>
            <a:off x="5105400" y="9064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606" name="Oval 238"/>
          <p:cNvSpPr>
            <a:spLocks noChangeArrowheads="1"/>
          </p:cNvSpPr>
          <p:nvPr/>
        </p:nvSpPr>
        <p:spPr bwMode="auto">
          <a:xfrm>
            <a:off x="6629400" y="9064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607" name="Oval 239"/>
          <p:cNvSpPr>
            <a:spLocks noChangeArrowheads="1"/>
          </p:cNvSpPr>
          <p:nvPr/>
        </p:nvSpPr>
        <p:spPr bwMode="auto">
          <a:xfrm>
            <a:off x="5334000" y="18970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608" name="Oval 240"/>
          <p:cNvSpPr>
            <a:spLocks noChangeArrowheads="1"/>
          </p:cNvSpPr>
          <p:nvPr/>
        </p:nvSpPr>
        <p:spPr bwMode="auto">
          <a:xfrm>
            <a:off x="6400800" y="18970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grpSp>
        <p:nvGrpSpPr>
          <p:cNvPr id="2" name="组合 114"/>
          <p:cNvGrpSpPr/>
          <p:nvPr/>
        </p:nvGrpSpPr>
        <p:grpSpPr>
          <a:xfrm>
            <a:off x="6659720" y="4800177"/>
            <a:ext cx="785818" cy="428628"/>
            <a:chOff x="6858017" y="3816060"/>
            <a:chExt cx="928694" cy="371047"/>
          </a:xfrm>
        </p:grpSpPr>
        <p:sp>
          <p:nvSpPr>
            <p:cNvPr id="11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3" name="组合 119"/>
          <p:cNvGrpSpPr/>
          <p:nvPr/>
        </p:nvGrpSpPr>
        <p:grpSpPr>
          <a:xfrm>
            <a:off x="4286248" y="4816195"/>
            <a:ext cx="785818" cy="428628"/>
            <a:chOff x="6858017" y="3816060"/>
            <a:chExt cx="928694" cy="371047"/>
          </a:xfrm>
        </p:grpSpPr>
        <p:sp>
          <p:nvSpPr>
            <p:cNvPr id="12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4" name="组合 124"/>
          <p:cNvGrpSpPr/>
          <p:nvPr/>
        </p:nvGrpSpPr>
        <p:grpSpPr>
          <a:xfrm>
            <a:off x="6579630" y="3843773"/>
            <a:ext cx="785818" cy="428628"/>
            <a:chOff x="6858017" y="3816060"/>
            <a:chExt cx="928694" cy="371047"/>
          </a:xfrm>
        </p:grpSpPr>
        <p:sp>
          <p:nvSpPr>
            <p:cNvPr id="12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5" name="组合 129"/>
          <p:cNvGrpSpPr/>
          <p:nvPr/>
        </p:nvGrpSpPr>
        <p:grpSpPr>
          <a:xfrm>
            <a:off x="4429124" y="3829918"/>
            <a:ext cx="785818" cy="428628"/>
            <a:chOff x="6858017" y="3816060"/>
            <a:chExt cx="928694" cy="371047"/>
          </a:xfrm>
        </p:grpSpPr>
        <p:sp>
          <p:nvSpPr>
            <p:cNvPr id="13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6" name="组合 134"/>
          <p:cNvGrpSpPr/>
          <p:nvPr/>
        </p:nvGrpSpPr>
        <p:grpSpPr>
          <a:xfrm>
            <a:off x="6538065" y="2615472"/>
            <a:ext cx="785818" cy="428628"/>
            <a:chOff x="6858017" y="3816060"/>
            <a:chExt cx="928694" cy="371047"/>
          </a:xfrm>
        </p:grpSpPr>
        <p:sp>
          <p:nvSpPr>
            <p:cNvPr id="13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7" name="组合 139"/>
          <p:cNvGrpSpPr/>
          <p:nvPr/>
        </p:nvGrpSpPr>
        <p:grpSpPr>
          <a:xfrm>
            <a:off x="4500562" y="2571744"/>
            <a:ext cx="785818" cy="428628"/>
            <a:chOff x="6858017" y="3816060"/>
            <a:chExt cx="928694" cy="371047"/>
          </a:xfrm>
        </p:grpSpPr>
        <p:sp>
          <p:nvSpPr>
            <p:cNvPr id="14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8" name="组合 144"/>
          <p:cNvGrpSpPr/>
          <p:nvPr/>
        </p:nvGrpSpPr>
        <p:grpSpPr>
          <a:xfrm>
            <a:off x="6357950" y="1285860"/>
            <a:ext cx="785818" cy="428628"/>
            <a:chOff x="6858017" y="3816060"/>
            <a:chExt cx="928694" cy="371047"/>
          </a:xfrm>
        </p:grpSpPr>
        <p:sp>
          <p:nvSpPr>
            <p:cNvPr id="14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9" name="组合 149"/>
          <p:cNvGrpSpPr/>
          <p:nvPr/>
        </p:nvGrpSpPr>
        <p:grpSpPr>
          <a:xfrm>
            <a:off x="4756441" y="1299715"/>
            <a:ext cx="785818" cy="428628"/>
            <a:chOff x="6858017" y="3816060"/>
            <a:chExt cx="928694" cy="371047"/>
          </a:xfrm>
        </p:grpSpPr>
        <p:sp>
          <p:nvSpPr>
            <p:cNvPr id="15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5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5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5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sp>
        <p:nvSpPr>
          <p:cNvPr id="155" name="AutoShape 36"/>
          <p:cNvSpPr>
            <a:spLocks noChangeArrowheads="1"/>
          </p:cNvSpPr>
          <p:nvPr/>
        </p:nvSpPr>
        <p:spPr bwMode="auto">
          <a:xfrm>
            <a:off x="8066116" y="4786322"/>
            <a:ext cx="649288" cy="428628"/>
          </a:xfrm>
          <a:prstGeom prst="triangle">
            <a:avLst>
              <a:gd name="adj" fmla="val 50000"/>
            </a:avLst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zh-CN" altLang="en-US"/>
          </a:p>
        </p:txBody>
      </p:sp>
      <p:sp>
        <p:nvSpPr>
          <p:cNvPr id="156" name="灯片编号占位符 15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105</a:t>
            </a:fld>
            <a:endParaRPr lang="en-US" altLang="zh-CN"/>
          </a:p>
        </p:txBody>
      </p:sp>
      <p:sp>
        <p:nvSpPr>
          <p:cNvPr id="145" name="矩形 144"/>
          <p:cNvSpPr/>
          <p:nvPr/>
        </p:nvSpPr>
        <p:spPr>
          <a:xfrm>
            <a:off x="5000628" y="5715016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50" name="矩形 149"/>
          <p:cNvSpPr/>
          <p:nvPr/>
        </p:nvSpPr>
        <p:spPr>
          <a:xfrm>
            <a:off x="6396728" y="5715016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57" name="矩形 156"/>
          <p:cNvSpPr/>
          <p:nvPr/>
        </p:nvSpPr>
        <p:spPr>
          <a:xfrm>
            <a:off x="4214810" y="4214818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58" name="矩形 157"/>
          <p:cNvSpPr/>
          <p:nvPr/>
        </p:nvSpPr>
        <p:spPr>
          <a:xfrm>
            <a:off x="7182546" y="4214818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59" name="矩形 158"/>
          <p:cNvSpPr/>
          <p:nvPr/>
        </p:nvSpPr>
        <p:spPr>
          <a:xfrm>
            <a:off x="4143372" y="2714620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0000"/>
              </a:solidFill>
            </a:endParaRPr>
          </a:p>
        </p:txBody>
      </p:sp>
      <p:sp>
        <p:nvSpPr>
          <p:cNvPr id="160" name="矩形 159"/>
          <p:cNvSpPr/>
          <p:nvPr/>
        </p:nvSpPr>
        <p:spPr>
          <a:xfrm>
            <a:off x="7396860" y="2714620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0000"/>
              </a:solidFill>
            </a:endParaRPr>
          </a:p>
        </p:txBody>
      </p:sp>
      <p:sp>
        <p:nvSpPr>
          <p:cNvPr id="161" name="矩形 160"/>
          <p:cNvSpPr/>
          <p:nvPr/>
        </p:nvSpPr>
        <p:spPr>
          <a:xfrm>
            <a:off x="8429652" y="2915663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62" name="矩形 161"/>
          <p:cNvSpPr/>
          <p:nvPr/>
        </p:nvSpPr>
        <p:spPr>
          <a:xfrm>
            <a:off x="7000892" y="1986969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63" name="矩形 162"/>
          <p:cNvSpPr/>
          <p:nvPr/>
        </p:nvSpPr>
        <p:spPr>
          <a:xfrm>
            <a:off x="4396464" y="2000240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64" name="矩形 163"/>
          <p:cNvSpPr/>
          <p:nvPr/>
        </p:nvSpPr>
        <p:spPr>
          <a:xfrm>
            <a:off x="4967968" y="142852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0000"/>
              </a:solidFill>
            </a:endParaRPr>
          </a:p>
        </p:txBody>
      </p:sp>
      <p:sp>
        <p:nvSpPr>
          <p:cNvPr id="165" name="矩形 164"/>
          <p:cNvSpPr/>
          <p:nvPr/>
        </p:nvSpPr>
        <p:spPr>
          <a:xfrm>
            <a:off x="6500826" y="129581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0000"/>
              </a:solidFill>
            </a:endParaRPr>
          </a:p>
        </p:txBody>
      </p:sp>
      <p:sp>
        <p:nvSpPr>
          <p:cNvPr id="166" name="矩形 165"/>
          <p:cNvSpPr/>
          <p:nvPr/>
        </p:nvSpPr>
        <p:spPr>
          <a:xfrm>
            <a:off x="142844" y="6143644"/>
            <a:ext cx="112242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</a:rPr>
              <a:t>CP=1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67" name="矩形 166"/>
          <p:cNvSpPr/>
          <p:nvPr/>
        </p:nvSpPr>
        <p:spPr>
          <a:xfrm>
            <a:off x="2406928" y="6130373"/>
            <a:ext cx="223651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时钟下降沿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68" name="矩形 167"/>
          <p:cNvSpPr/>
          <p:nvPr/>
        </p:nvSpPr>
        <p:spPr>
          <a:xfrm>
            <a:off x="8572528" y="5357826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5838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53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56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34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73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74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75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76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77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34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81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82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83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84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85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383" grpId="0"/>
      <p:bldP spid="150" grpId="0"/>
      <p:bldP spid="157" grpId="0"/>
      <p:bldP spid="158" grpId="0"/>
      <p:bldP spid="161" grpId="0"/>
      <p:bldP spid="162" grpId="0"/>
      <p:bldP spid="163" grpId="0"/>
      <p:bldP spid="164" grpId="0"/>
      <p:bldP spid="165" grpId="0"/>
      <p:bldP spid="166" grpId="0"/>
      <p:bldP spid="166" grpId="1"/>
      <p:bldP spid="167" grpId="0"/>
      <p:bldP spid="168" grpId="0"/>
      <p:bldP spid="168" grpId="1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3" name="Line 5"/>
          <p:cNvSpPr>
            <a:spLocks noChangeShapeType="1"/>
          </p:cNvSpPr>
          <p:nvPr/>
        </p:nvSpPr>
        <p:spPr bwMode="auto">
          <a:xfrm>
            <a:off x="179388" y="1930400"/>
            <a:ext cx="381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375" name="Line 7"/>
          <p:cNvSpPr>
            <a:spLocks noChangeShapeType="1"/>
          </p:cNvSpPr>
          <p:nvPr/>
        </p:nvSpPr>
        <p:spPr bwMode="auto">
          <a:xfrm>
            <a:off x="2843213" y="1412875"/>
            <a:ext cx="0" cy="4495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376" name="Line 8"/>
          <p:cNvSpPr>
            <a:spLocks noChangeShapeType="1"/>
          </p:cNvSpPr>
          <p:nvPr/>
        </p:nvSpPr>
        <p:spPr bwMode="auto">
          <a:xfrm>
            <a:off x="3836988" y="1397000"/>
            <a:ext cx="0" cy="4495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377" name="Rectangle 9"/>
          <p:cNvSpPr>
            <a:spLocks noChangeArrowheads="1"/>
          </p:cNvSpPr>
          <p:nvPr/>
        </p:nvSpPr>
        <p:spPr bwMode="auto">
          <a:xfrm>
            <a:off x="111783" y="304800"/>
            <a:ext cx="285206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置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0-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举例（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）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378" name="Rectangle 10"/>
          <p:cNvSpPr>
            <a:spLocks noChangeArrowheads="1"/>
          </p:cNvSpPr>
          <p:nvPr/>
        </p:nvSpPr>
        <p:spPr bwMode="auto">
          <a:xfrm>
            <a:off x="179388" y="1320800"/>
            <a:ext cx="36766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K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 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注释</a:t>
            </a:r>
          </a:p>
        </p:txBody>
      </p:sp>
      <p:sp>
        <p:nvSpPr>
          <p:cNvPr id="58379" name="Rectangle 11"/>
          <p:cNvSpPr>
            <a:spLocks noChangeArrowheads="1"/>
          </p:cNvSpPr>
          <p:nvPr/>
        </p:nvSpPr>
        <p:spPr bwMode="auto">
          <a:xfrm>
            <a:off x="179388" y="1930400"/>
            <a:ext cx="3638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0  0  0   保持</a:t>
            </a:r>
          </a:p>
        </p:txBody>
      </p:sp>
      <p:sp>
        <p:nvSpPr>
          <p:cNvPr id="58380" name="Rectangle 12"/>
          <p:cNvSpPr>
            <a:spLocks noChangeArrowheads="1"/>
          </p:cNvSpPr>
          <p:nvPr/>
        </p:nvSpPr>
        <p:spPr bwMode="auto">
          <a:xfrm>
            <a:off x="179388" y="2463800"/>
            <a:ext cx="3435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0  1  0   置0</a:t>
            </a:r>
          </a:p>
        </p:txBody>
      </p:sp>
      <p:sp>
        <p:nvSpPr>
          <p:cNvPr id="58381" name="Rectangle 13"/>
          <p:cNvSpPr>
            <a:spLocks noChangeArrowheads="1"/>
          </p:cNvSpPr>
          <p:nvPr/>
        </p:nvSpPr>
        <p:spPr bwMode="auto">
          <a:xfrm>
            <a:off x="179388" y="2997200"/>
            <a:ext cx="3435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1  0  1   置1</a:t>
            </a:r>
          </a:p>
        </p:txBody>
      </p:sp>
      <p:sp>
        <p:nvSpPr>
          <p:cNvPr id="58382" name="Rectangle 14"/>
          <p:cNvSpPr>
            <a:spLocks noChangeArrowheads="1"/>
          </p:cNvSpPr>
          <p:nvPr/>
        </p:nvSpPr>
        <p:spPr bwMode="auto">
          <a:xfrm>
            <a:off x="179388" y="3454400"/>
            <a:ext cx="3638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1  1  1   翻转</a:t>
            </a:r>
          </a:p>
        </p:txBody>
      </p:sp>
      <p:sp>
        <p:nvSpPr>
          <p:cNvPr id="58383" name="Rectangle 15"/>
          <p:cNvSpPr>
            <a:spLocks noChangeArrowheads="1"/>
          </p:cNvSpPr>
          <p:nvPr/>
        </p:nvSpPr>
        <p:spPr bwMode="auto">
          <a:xfrm>
            <a:off x="179388" y="3911600"/>
            <a:ext cx="3638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0  0  1   保持</a:t>
            </a:r>
          </a:p>
        </p:txBody>
      </p:sp>
      <p:sp>
        <p:nvSpPr>
          <p:cNvPr id="58384" name="Rectangle 16"/>
          <p:cNvSpPr>
            <a:spLocks noChangeArrowheads="1"/>
          </p:cNvSpPr>
          <p:nvPr/>
        </p:nvSpPr>
        <p:spPr bwMode="auto">
          <a:xfrm>
            <a:off x="179388" y="4445000"/>
            <a:ext cx="3435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0  1  0   置0</a:t>
            </a:r>
          </a:p>
        </p:txBody>
      </p:sp>
      <p:sp>
        <p:nvSpPr>
          <p:cNvPr id="58385" name="Rectangle 17"/>
          <p:cNvSpPr>
            <a:spLocks noChangeArrowheads="1"/>
          </p:cNvSpPr>
          <p:nvPr/>
        </p:nvSpPr>
        <p:spPr bwMode="auto">
          <a:xfrm>
            <a:off x="179388" y="4902200"/>
            <a:ext cx="3435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1  0  1   置1</a:t>
            </a:r>
          </a:p>
        </p:txBody>
      </p:sp>
      <p:sp>
        <p:nvSpPr>
          <p:cNvPr id="58386" name="Rectangle 18"/>
          <p:cNvSpPr>
            <a:spLocks noChangeArrowheads="1"/>
          </p:cNvSpPr>
          <p:nvPr/>
        </p:nvSpPr>
        <p:spPr bwMode="auto">
          <a:xfrm>
            <a:off x="179388" y="5445125"/>
            <a:ext cx="3638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1  1  0   翻转</a:t>
            </a:r>
          </a:p>
        </p:txBody>
      </p:sp>
      <p:sp>
        <p:nvSpPr>
          <p:cNvPr id="58499" name="Line 131"/>
          <p:cNvSpPr>
            <a:spLocks noChangeShapeType="1"/>
          </p:cNvSpPr>
          <p:nvPr/>
        </p:nvSpPr>
        <p:spPr bwMode="auto">
          <a:xfrm flipV="1">
            <a:off x="1979613" y="1412875"/>
            <a:ext cx="0" cy="45370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01" name="Oval 133"/>
          <p:cNvSpPr>
            <a:spLocks noChangeArrowheads="1"/>
          </p:cNvSpPr>
          <p:nvPr/>
        </p:nvSpPr>
        <p:spPr bwMode="auto">
          <a:xfrm>
            <a:off x="6629400" y="11350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02" name="Line 134"/>
          <p:cNvSpPr>
            <a:spLocks noChangeShapeType="1"/>
          </p:cNvSpPr>
          <p:nvPr/>
        </p:nvSpPr>
        <p:spPr bwMode="auto">
          <a:xfrm>
            <a:off x="6934200" y="17446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04" name="Oval 136"/>
          <p:cNvSpPr>
            <a:spLocks noChangeArrowheads="1"/>
          </p:cNvSpPr>
          <p:nvPr/>
        </p:nvSpPr>
        <p:spPr bwMode="auto">
          <a:xfrm>
            <a:off x="5105400" y="11350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05" name="Line 137"/>
          <p:cNvSpPr>
            <a:spLocks noChangeShapeType="1"/>
          </p:cNvSpPr>
          <p:nvPr/>
        </p:nvSpPr>
        <p:spPr bwMode="auto">
          <a:xfrm>
            <a:off x="5410200" y="17446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07" name="Oval 139"/>
          <p:cNvSpPr>
            <a:spLocks noChangeArrowheads="1"/>
          </p:cNvSpPr>
          <p:nvPr/>
        </p:nvSpPr>
        <p:spPr bwMode="auto">
          <a:xfrm>
            <a:off x="4800600" y="24304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08" name="Line 140"/>
          <p:cNvSpPr>
            <a:spLocks noChangeShapeType="1"/>
          </p:cNvSpPr>
          <p:nvPr/>
        </p:nvSpPr>
        <p:spPr bwMode="auto">
          <a:xfrm>
            <a:off x="4800600" y="30400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09" name="Line 141"/>
          <p:cNvSpPr>
            <a:spLocks noChangeShapeType="1"/>
          </p:cNvSpPr>
          <p:nvPr/>
        </p:nvSpPr>
        <p:spPr bwMode="auto">
          <a:xfrm>
            <a:off x="5105400" y="30400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11" name="Oval 143"/>
          <p:cNvSpPr>
            <a:spLocks noChangeArrowheads="1"/>
          </p:cNvSpPr>
          <p:nvPr/>
        </p:nvSpPr>
        <p:spPr bwMode="auto">
          <a:xfrm>
            <a:off x="6858000" y="24304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12" name="Line 144"/>
          <p:cNvSpPr>
            <a:spLocks noChangeShapeType="1"/>
          </p:cNvSpPr>
          <p:nvPr/>
        </p:nvSpPr>
        <p:spPr bwMode="auto">
          <a:xfrm>
            <a:off x="6629400" y="30400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13" name="Line 145"/>
          <p:cNvSpPr>
            <a:spLocks noChangeShapeType="1"/>
          </p:cNvSpPr>
          <p:nvPr/>
        </p:nvSpPr>
        <p:spPr bwMode="auto">
          <a:xfrm flipV="1">
            <a:off x="6934200" y="1897063"/>
            <a:ext cx="1588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14" name="Line 146"/>
          <p:cNvSpPr>
            <a:spLocks noChangeShapeType="1"/>
          </p:cNvSpPr>
          <p:nvPr/>
        </p:nvSpPr>
        <p:spPr bwMode="auto">
          <a:xfrm>
            <a:off x="5715000" y="982663"/>
            <a:ext cx="4572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15" name="Line 147"/>
          <p:cNvSpPr>
            <a:spLocks noChangeShapeType="1"/>
          </p:cNvSpPr>
          <p:nvPr/>
        </p:nvSpPr>
        <p:spPr bwMode="auto">
          <a:xfrm flipH="1">
            <a:off x="5562600" y="982663"/>
            <a:ext cx="5334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16" name="Line 148"/>
          <p:cNvSpPr>
            <a:spLocks noChangeShapeType="1"/>
          </p:cNvSpPr>
          <p:nvPr/>
        </p:nvSpPr>
        <p:spPr bwMode="auto">
          <a:xfrm>
            <a:off x="5410200" y="1973263"/>
            <a:ext cx="1524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17" name="Line 149"/>
          <p:cNvSpPr>
            <a:spLocks noChangeShapeType="1"/>
          </p:cNvSpPr>
          <p:nvPr/>
        </p:nvSpPr>
        <p:spPr bwMode="auto">
          <a:xfrm>
            <a:off x="6248400" y="1973263"/>
            <a:ext cx="1524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18" name="Line 150"/>
          <p:cNvSpPr>
            <a:spLocks noChangeShapeType="1"/>
          </p:cNvSpPr>
          <p:nvPr/>
        </p:nvSpPr>
        <p:spPr bwMode="auto">
          <a:xfrm flipH="1">
            <a:off x="6172200" y="1973263"/>
            <a:ext cx="2286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19" name="Rectangle 151"/>
          <p:cNvSpPr>
            <a:spLocks noChangeArrowheads="1"/>
          </p:cNvSpPr>
          <p:nvPr/>
        </p:nvSpPr>
        <p:spPr bwMode="auto">
          <a:xfrm>
            <a:off x="6781800" y="592138"/>
            <a:ext cx="3873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520" name="Rectangle 152"/>
          <p:cNvSpPr>
            <a:spLocks noChangeArrowheads="1"/>
          </p:cNvSpPr>
          <p:nvPr/>
        </p:nvSpPr>
        <p:spPr bwMode="auto">
          <a:xfrm>
            <a:off x="4495800" y="592138"/>
            <a:ext cx="3873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521" name="Rectangle 153"/>
          <p:cNvSpPr>
            <a:spLocks noChangeArrowheads="1"/>
          </p:cNvSpPr>
          <p:nvPr/>
        </p:nvSpPr>
        <p:spPr bwMode="auto">
          <a:xfrm>
            <a:off x="4495800" y="5697538"/>
            <a:ext cx="3873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522" name="Rectangle 154"/>
          <p:cNvSpPr>
            <a:spLocks noChangeArrowheads="1"/>
          </p:cNvSpPr>
          <p:nvPr/>
        </p:nvSpPr>
        <p:spPr bwMode="auto">
          <a:xfrm>
            <a:off x="6858000" y="5697538"/>
            <a:ext cx="3873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K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523" name="Rectangle 155"/>
          <p:cNvSpPr>
            <a:spLocks noChangeArrowheads="1"/>
          </p:cNvSpPr>
          <p:nvPr/>
        </p:nvSpPr>
        <p:spPr bwMode="auto">
          <a:xfrm>
            <a:off x="7524750" y="5661025"/>
            <a:ext cx="8382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528" name="Line 160"/>
          <p:cNvSpPr>
            <a:spLocks noChangeShapeType="1"/>
          </p:cNvSpPr>
          <p:nvPr/>
        </p:nvSpPr>
        <p:spPr bwMode="auto">
          <a:xfrm>
            <a:off x="6858000" y="677863"/>
            <a:ext cx="381000" cy="0"/>
          </a:xfrm>
          <a:prstGeom prst="line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30" name="Oval 162"/>
          <p:cNvSpPr>
            <a:spLocks noChangeArrowheads="1"/>
          </p:cNvSpPr>
          <p:nvPr/>
        </p:nvSpPr>
        <p:spPr bwMode="auto">
          <a:xfrm>
            <a:off x="6934200" y="36496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31" name="Line 163"/>
          <p:cNvSpPr>
            <a:spLocks noChangeShapeType="1"/>
          </p:cNvSpPr>
          <p:nvPr/>
        </p:nvSpPr>
        <p:spPr bwMode="auto">
          <a:xfrm>
            <a:off x="7086600" y="42592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33" name="Oval 165"/>
          <p:cNvSpPr>
            <a:spLocks noChangeArrowheads="1"/>
          </p:cNvSpPr>
          <p:nvPr/>
        </p:nvSpPr>
        <p:spPr bwMode="auto">
          <a:xfrm>
            <a:off x="4724400" y="36496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35" name="Oval 167"/>
          <p:cNvSpPr>
            <a:spLocks noChangeArrowheads="1"/>
          </p:cNvSpPr>
          <p:nvPr/>
        </p:nvSpPr>
        <p:spPr bwMode="auto">
          <a:xfrm>
            <a:off x="4648200" y="46402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36" name="Line 168"/>
          <p:cNvSpPr>
            <a:spLocks noChangeShapeType="1"/>
          </p:cNvSpPr>
          <p:nvPr/>
        </p:nvSpPr>
        <p:spPr bwMode="auto">
          <a:xfrm>
            <a:off x="4953000" y="5249863"/>
            <a:ext cx="1588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38" name="Oval 170"/>
          <p:cNvSpPr>
            <a:spLocks noChangeArrowheads="1"/>
          </p:cNvSpPr>
          <p:nvPr/>
        </p:nvSpPr>
        <p:spPr bwMode="auto">
          <a:xfrm>
            <a:off x="7010400" y="46402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39" name="Line 171"/>
          <p:cNvSpPr>
            <a:spLocks noChangeShapeType="1"/>
          </p:cNvSpPr>
          <p:nvPr/>
        </p:nvSpPr>
        <p:spPr bwMode="auto">
          <a:xfrm>
            <a:off x="6781800" y="52498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44" name="Line 176"/>
          <p:cNvSpPr>
            <a:spLocks noChangeShapeType="1"/>
          </p:cNvSpPr>
          <p:nvPr/>
        </p:nvSpPr>
        <p:spPr bwMode="auto">
          <a:xfrm>
            <a:off x="4800600" y="3116263"/>
            <a:ext cx="1588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45" name="Line 177"/>
          <p:cNvSpPr>
            <a:spLocks noChangeShapeType="1"/>
          </p:cNvSpPr>
          <p:nvPr/>
        </p:nvSpPr>
        <p:spPr bwMode="auto">
          <a:xfrm flipV="1">
            <a:off x="4800600" y="34210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46" name="Line 178"/>
          <p:cNvSpPr>
            <a:spLocks noChangeShapeType="1"/>
          </p:cNvSpPr>
          <p:nvPr/>
        </p:nvSpPr>
        <p:spPr bwMode="auto">
          <a:xfrm>
            <a:off x="4800600" y="3497263"/>
            <a:ext cx="9144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47" name="Line 179"/>
          <p:cNvSpPr>
            <a:spLocks noChangeShapeType="1"/>
          </p:cNvSpPr>
          <p:nvPr/>
        </p:nvSpPr>
        <p:spPr bwMode="auto">
          <a:xfrm flipH="1">
            <a:off x="6096000" y="3497263"/>
            <a:ext cx="9144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48" name="Line 180"/>
          <p:cNvSpPr>
            <a:spLocks noChangeShapeType="1"/>
          </p:cNvSpPr>
          <p:nvPr/>
        </p:nvSpPr>
        <p:spPr bwMode="auto">
          <a:xfrm>
            <a:off x="5715000" y="3497263"/>
            <a:ext cx="6096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49" name="Line 181"/>
          <p:cNvSpPr>
            <a:spLocks noChangeShapeType="1"/>
          </p:cNvSpPr>
          <p:nvPr/>
        </p:nvSpPr>
        <p:spPr bwMode="auto">
          <a:xfrm flipH="1">
            <a:off x="5715000" y="3497263"/>
            <a:ext cx="3810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51" name="Oval 183"/>
          <p:cNvSpPr>
            <a:spLocks noChangeArrowheads="1"/>
          </p:cNvSpPr>
          <p:nvPr/>
        </p:nvSpPr>
        <p:spPr bwMode="auto">
          <a:xfrm>
            <a:off x="8305800" y="46402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53" name="Line 185"/>
          <p:cNvSpPr>
            <a:spLocks noChangeShapeType="1"/>
          </p:cNvSpPr>
          <p:nvPr/>
        </p:nvSpPr>
        <p:spPr bwMode="auto">
          <a:xfrm>
            <a:off x="6781800" y="5326063"/>
            <a:ext cx="1588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54" name="Line 186"/>
          <p:cNvSpPr>
            <a:spLocks noChangeShapeType="1"/>
          </p:cNvSpPr>
          <p:nvPr/>
        </p:nvSpPr>
        <p:spPr bwMode="auto">
          <a:xfrm>
            <a:off x="7086600" y="44116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55" name="Line 187"/>
          <p:cNvSpPr>
            <a:spLocks noChangeShapeType="1"/>
          </p:cNvSpPr>
          <p:nvPr/>
        </p:nvSpPr>
        <p:spPr bwMode="auto">
          <a:xfrm>
            <a:off x="4953000" y="5630863"/>
            <a:ext cx="35052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56" name="Oval 188"/>
          <p:cNvSpPr>
            <a:spLocks noChangeArrowheads="1"/>
          </p:cNvSpPr>
          <p:nvPr/>
        </p:nvSpPr>
        <p:spPr bwMode="auto">
          <a:xfrm>
            <a:off x="6705600" y="55546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57" name="Oval 189"/>
          <p:cNvSpPr>
            <a:spLocks noChangeArrowheads="1"/>
          </p:cNvSpPr>
          <p:nvPr/>
        </p:nvSpPr>
        <p:spPr bwMode="auto">
          <a:xfrm>
            <a:off x="8305800" y="55546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58" name="Oval 190"/>
          <p:cNvSpPr>
            <a:spLocks noChangeArrowheads="1"/>
          </p:cNvSpPr>
          <p:nvPr/>
        </p:nvSpPr>
        <p:spPr bwMode="auto">
          <a:xfrm>
            <a:off x="6553200" y="31924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68" name="Rectangle 200"/>
          <p:cNvSpPr>
            <a:spLocks noChangeArrowheads="1"/>
          </p:cNvSpPr>
          <p:nvPr/>
        </p:nvSpPr>
        <p:spPr bwMode="auto">
          <a:xfrm>
            <a:off x="8382000" y="4021138"/>
            <a:ext cx="5905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569" name="Line 201"/>
          <p:cNvSpPr>
            <a:spLocks noChangeShapeType="1"/>
          </p:cNvSpPr>
          <p:nvPr/>
        </p:nvSpPr>
        <p:spPr bwMode="auto">
          <a:xfrm>
            <a:off x="8534400" y="4106863"/>
            <a:ext cx="3048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70" name="Rectangle 202"/>
          <p:cNvSpPr>
            <a:spLocks noChangeArrowheads="1"/>
          </p:cNvSpPr>
          <p:nvPr/>
        </p:nvSpPr>
        <p:spPr bwMode="auto">
          <a:xfrm>
            <a:off x="4267200" y="3182938"/>
            <a:ext cx="5905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ea typeface="黑体" pitchFamily="49" charset="-122"/>
              </a:rPr>
              <a:t> ’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571" name="Rectangle 203"/>
          <p:cNvSpPr>
            <a:spLocks noChangeArrowheads="1"/>
          </p:cNvSpPr>
          <p:nvPr/>
        </p:nvSpPr>
        <p:spPr bwMode="auto">
          <a:xfrm>
            <a:off x="7086600" y="3268663"/>
            <a:ext cx="600075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ea typeface="黑体" pitchFamily="49" charset="-122"/>
              </a:rPr>
              <a:t> ’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572" name="Line 204"/>
          <p:cNvSpPr>
            <a:spLocks noChangeShapeType="1"/>
          </p:cNvSpPr>
          <p:nvPr/>
        </p:nvSpPr>
        <p:spPr bwMode="auto">
          <a:xfrm>
            <a:off x="6400800" y="1973263"/>
            <a:ext cx="13716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73" name="Line 205"/>
          <p:cNvSpPr>
            <a:spLocks noChangeShapeType="1"/>
          </p:cNvSpPr>
          <p:nvPr/>
        </p:nvSpPr>
        <p:spPr bwMode="auto">
          <a:xfrm>
            <a:off x="7315200" y="5478463"/>
            <a:ext cx="4572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74" name="Line 206"/>
          <p:cNvSpPr>
            <a:spLocks noChangeShapeType="1"/>
          </p:cNvSpPr>
          <p:nvPr/>
        </p:nvSpPr>
        <p:spPr bwMode="auto">
          <a:xfrm flipH="1">
            <a:off x="4140200" y="1973263"/>
            <a:ext cx="14224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75" name="Line 207"/>
          <p:cNvSpPr>
            <a:spLocks noChangeShapeType="1"/>
          </p:cNvSpPr>
          <p:nvPr/>
        </p:nvSpPr>
        <p:spPr bwMode="auto">
          <a:xfrm>
            <a:off x="4140200" y="5480050"/>
            <a:ext cx="279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76" name="Line 208"/>
          <p:cNvSpPr>
            <a:spLocks noChangeShapeType="1"/>
          </p:cNvSpPr>
          <p:nvPr/>
        </p:nvSpPr>
        <p:spPr bwMode="auto">
          <a:xfrm>
            <a:off x="4648200" y="5249863"/>
            <a:ext cx="1588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77" name="Line 209"/>
          <p:cNvSpPr>
            <a:spLocks noChangeShapeType="1"/>
          </p:cNvSpPr>
          <p:nvPr/>
        </p:nvSpPr>
        <p:spPr bwMode="auto">
          <a:xfrm>
            <a:off x="7086600" y="5249863"/>
            <a:ext cx="1588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79" name="Line 211"/>
          <p:cNvSpPr>
            <a:spLocks noChangeShapeType="1"/>
          </p:cNvSpPr>
          <p:nvPr/>
        </p:nvSpPr>
        <p:spPr bwMode="auto">
          <a:xfrm>
            <a:off x="6858000" y="754063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0" name="Line 212"/>
          <p:cNvSpPr>
            <a:spLocks noChangeShapeType="1"/>
          </p:cNvSpPr>
          <p:nvPr/>
        </p:nvSpPr>
        <p:spPr bwMode="auto">
          <a:xfrm>
            <a:off x="7923213" y="6326188"/>
            <a:ext cx="304800" cy="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1" name="Line 213"/>
          <p:cNvSpPr>
            <a:spLocks noChangeShapeType="1"/>
          </p:cNvSpPr>
          <p:nvPr/>
        </p:nvSpPr>
        <p:spPr bwMode="auto">
          <a:xfrm flipV="1">
            <a:off x="8228013" y="6021388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2" name="Line 214"/>
          <p:cNvSpPr>
            <a:spLocks noChangeShapeType="1"/>
          </p:cNvSpPr>
          <p:nvPr/>
        </p:nvSpPr>
        <p:spPr bwMode="auto">
          <a:xfrm>
            <a:off x="8228013" y="6021388"/>
            <a:ext cx="304800" cy="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3" name="Line 215"/>
          <p:cNvSpPr>
            <a:spLocks noChangeShapeType="1"/>
          </p:cNvSpPr>
          <p:nvPr/>
        </p:nvSpPr>
        <p:spPr bwMode="auto">
          <a:xfrm>
            <a:off x="8532813" y="6021388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4" name="Line 216"/>
          <p:cNvSpPr>
            <a:spLocks noChangeShapeType="1"/>
          </p:cNvSpPr>
          <p:nvPr/>
        </p:nvSpPr>
        <p:spPr bwMode="auto">
          <a:xfrm>
            <a:off x="8532813" y="6326188"/>
            <a:ext cx="228600" cy="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5" name="Line 217"/>
          <p:cNvSpPr>
            <a:spLocks noChangeShapeType="1"/>
          </p:cNvSpPr>
          <p:nvPr/>
        </p:nvSpPr>
        <p:spPr bwMode="auto">
          <a:xfrm>
            <a:off x="5105400" y="3268663"/>
            <a:ext cx="3276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6" name="Line 218"/>
          <p:cNvSpPr>
            <a:spLocks noChangeShapeType="1"/>
          </p:cNvSpPr>
          <p:nvPr/>
        </p:nvSpPr>
        <p:spPr bwMode="auto">
          <a:xfrm flipV="1">
            <a:off x="8382000" y="3268663"/>
            <a:ext cx="0" cy="1371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7" name="Line 219"/>
          <p:cNvSpPr>
            <a:spLocks noChangeShapeType="1"/>
          </p:cNvSpPr>
          <p:nvPr/>
        </p:nvSpPr>
        <p:spPr bwMode="auto">
          <a:xfrm flipV="1">
            <a:off x="7010400" y="3040063"/>
            <a:ext cx="0" cy="609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8" name="Line 220"/>
          <p:cNvSpPr>
            <a:spLocks noChangeShapeType="1"/>
          </p:cNvSpPr>
          <p:nvPr/>
        </p:nvSpPr>
        <p:spPr bwMode="auto">
          <a:xfrm>
            <a:off x="6781800" y="4259263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9" name="Line 221"/>
          <p:cNvSpPr>
            <a:spLocks noChangeShapeType="1"/>
          </p:cNvSpPr>
          <p:nvPr/>
        </p:nvSpPr>
        <p:spPr bwMode="auto">
          <a:xfrm flipH="1">
            <a:off x="6324600" y="4487863"/>
            <a:ext cx="457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0" name="Line 222"/>
          <p:cNvSpPr>
            <a:spLocks noChangeShapeType="1"/>
          </p:cNvSpPr>
          <p:nvPr/>
        </p:nvSpPr>
        <p:spPr bwMode="auto">
          <a:xfrm>
            <a:off x="5029200" y="4259263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1" name="Line 223"/>
          <p:cNvSpPr>
            <a:spLocks noChangeShapeType="1"/>
          </p:cNvSpPr>
          <p:nvPr/>
        </p:nvSpPr>
        <p:spPr bwMode="auto">
          <a:xfrm>
            <a:off x="5029200" y="4487863"/>
            <a:ext cx="685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2" name="Line 224"/>
          <p:cNvSpPr>
            <a:spLocks noChangeShapeType="1"/>
          </p:cNvSpPr>
          <p:nvPr/>
        </p:nvSpPr>
        <p:spPr bwMode="auto">
          <a:xfrm flipV="1">
            <a:off x="4724400" y="4259263"/>
            <a:ext cx="0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3" name="Line 225"/>
          <p:cNvSpPr>
            <a:spLocks noChangeShapeType="1"/>
          </p:cNvSpPr>
          <p:nvPr/>
        </p:nvSpPr>
        <p:spPr bwMode="auto">
          <a:xfrm>
            <a:off x="4419600" y="5249863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4" name="Line 226"/>
          <p:cNvSpPr>
            <a:spLocks noChangeShapeType="1"/>
          </p:cNvSpPr>
          <p:nvPr/>
        </p:nvSpPr>
        <p:spPr bwMode="auto">
          <a:xfrm>
            <a:off x="4140200" y="1989138"/>
            <a:ext cx="0" cy="3505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5" name="Line 227"/>
          <p:cNvSpPr>
            <a:spLocks noChangeShapeType="1"/>
          </p:cNvSpPr>
          <p:nvPr/>
        </p:nvSpPr>
        <p:spPr bwMode="auto">
          <a:xfrm>
            <a:off x="7772400" y="1973263"/>
            <a:ext cx="0" cy="3505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6" name="Line 228"/>
          <p:cNvSpPr>
            <a:spLocks noChangeShapeType="1"/>
          </p:cNvSpPr>
          <p:nvPr/>
        </p:nvSpPr>
        <p:spPr bwMode="auto">
          <a:xfrm flipV="1">
            <a:off x="7315200" y="5249863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7" name="Line 229"/>
          <p:cNvSpPr>
            <a:spLocks noChangeShapeType="1"/>
          </p:cNvSpPr>
          <p:nvPr/>
        </p:nvSpPr>
        <p:spPr bwMode="auto">
          <a:xfrm>
            <a:off x="8382000" y="5249863"/>
            <a:ext cx="0" cy="685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8" name="Line 230"/>
          <p:cNvSpPr>
            <a:spLocks noChangeShapeType="1"/>
          </p:cNvSpPr>
          <p:nvPr/>
        </p:nvSpPr>
        <p:spPr bwMode="auto">
          <a:xfrm>
            <a:off x="7162800" y="3344863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9" name="Line 231"/>
          <p:cNvSpPr>
            <a:spLocks noChangeShapeType="1"/>
          </p:cNvSpPr>
          <p:nvPr/>
        </p:nvSpPr>
        <p:spPr bwMode="auto">
          <a:xfrm flipV="1">
            <a:off x="4876800" y="1744663"/>
            <a:ext cx="0" cy="685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600" name="Line 232"/>
          <p:cNvSpPr>
            <a:spLocks noChangeShapeType="1"/>
          </p:cNvSpPr>
          <p:nvPr/>
        </p:nvSpPr>
        <p:spPr bwMode="auto">
          <a:xfrm>
            <a:off x="6477000" y="1744663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601" name="Line 233"/>
          <p:cNvSpPr>
            <a:spLocks noChangeShapeType="1"/>
          </p:cNvSpPr>
          <p:nvPr/>
        </p:nvSpPr>
        <p:spPr bwMode="auto">
          <a:xfrm flipV="1">
            <a:off x="6705600" y="754063"/>
            <a:ext cx="0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602" name="Line 234"/>
          <p:cNvSpPr>
            <a:spLocks noChangeShapeType="1"/>
          </p:cNvSpPr>
          <p:nvPr/>
        </p:nvSpPr>
        <p:spPr bwMode="auto">
          <a:xfrm flipH="1">
            <a:off x="6096000" y="982663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603" name="Line 235"/>
          <p:cNvSpPr>
            <a:spLocks noChangeShapeType="1"/>
          </p:cNvSpPr>
          <p:nvPr/>
        </p:nvSpPr>
        <p:spPr bwMode="auto">
          <a:xfrm flipV="1">
            <a:off x="5181600" y="754063"/>
            <a:ext cx="0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604" name="Line 236"/>
          <p:cNvSpPr>
            <a:spLocks noChangeShapeType="1"/>
          </p:cNvSpPr>
          <p:nvPr/>
        </p:nvSpPr>
        <p:spPr bwMode="auto">
          <a:xfrm flipH="1">
            <a:off x="5181600" y="982663"/>
            <a:ext cx="533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605" name="Oval 237"/>
          <p:cNvSpPr>
            <a:spLocks noChangeArrowheads="1"/>
          </p:cNvSpPr>
          <p:nvPr/>
        </p:nvSpPr>
        <p:spPr bwMode="auto">
          <a:xfrm>
            <a:off x="5105400" y="9064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606" name="Oval 238"/>
          <p:cNvSpPr>
            <a:spLocks noChangeArrowheads="1"/>
          </p:cNvSpPr>
          <p:nvPr/>
        </p:nvSpPr>
        <p:spPr bwMode="auto">
          <a:xfrm>
            <a:off x="6629400" y="9064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607" name="Oval 239"/>
          <p:cNvSpPr>
            <a:spLocks noChangeArrowheads="1"/>
          </p:cNvSpPr>
          <p:nvPr/>
        </p:nvSpPr>
        <p:spPr bwMode="auto">
          <a:xfrm>
            <a:off x="5334000" y="18970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608" name="Oval 240"/>
          <p:cNvSpPr>
            <a:spLocks noChangeArrowheads="1"/>
          </p:cNvSpPr>
          <p:nvPr/>
        </p:nvSpPr>
        <p:spPr bwMode="auto">
          <a:xfrm>
            <a:off x="6400800" y="18970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grpSp>
        <p:nvGrpSpPr>
          <p:cNvPr id="2" name="组合 114"/>
          <p:cNvGrpSpPr/>
          <p:nvPr/>
        </p:nvGrpSpPr>
        <p:grpSpPr>
          <a:xfrm>
            <a:off x="6659720" y="4800177"/>
            <a:ext cx="785818" cy="428628"/>
            <a:chOff x="6858017" y="3816060"/>
            <a:chExt cx="928694" cy="371047"/>
          </a:xfrm>
        </p:grpSpPr>
        <p:sp>
          <p:nvSpPr>
            <p:cNvPr id="11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3" name="组合 119"/>
          <p:cNvGrpSpPr/>
          <p:nvPr/>
        </p:nvGrpSpPr>
        <p:grpSpPr>
          <a:xfrm>
            <a:off x="4286248" y="4816195"/>
            <a:ext cx="785818" cy="428628"/>
            <a:chOff x="6858017" y="3816060"/>
            <a:chExt cx="928694" cy="371047"/>
          </a:xfrm>
        </p:grpSpPr>
        <p:sp>
          <p:nvSpPr>
            <p:cNvPr id="12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4" name="组合 124"/>
          <p:cNvGrpSpPr/>
          <p:nvPr/>
        </p:nvGrpSpPr>
        <p:grpSpPr>
          <a:xfrm>
            <a:off x="6579630" y="3843773"/>
            <a:ext cx="785818" cy="428628"/>
            <a:chOff x="6858017" y="3816060"/>
            <a:chExt cx="928694" cy="371047"/>
          </a:xfrm>
        </p:grpSpPr>
        <p:sp>
          <p:nvSpPr>
            <p:cNvPr id="12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5" name="组合 129"/>
          <p:cNvGrpSpPr/>
          <p:nvPr/>
        </p:nvGrpSpPr>
        <p:grpSpPr>
          <a:xfrm>
            <a:off x="4429124" y="3829918"/>
            <a:ext cx="785818" cy="428628"/>
            <a:chOff x="6858017" y="3816060"/>
            <a:chExt cx="928694" cy="371047"/>
          </a:xfrm>
        </p:grpSpPr>
        <p:sp>
          <p:nvSpPr>
            <p:cNvPr id="13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6" name="组合 134"/>
          <p:cNvGrpSpPr/>
          <p:nvPr/>
        </p:nvGrpSpPr>
        <p:grpSpPr>
          <a:xfrm>
            <a:off x="6538065" y="2615472"/>
            <a:ext cx="785818" cy="428628"/>
            <a:chOff x="6858017" y="3816060"/>
            <a:chExt cx="928694" cy="371047"/>
          </a:xfrm>
        </p:grpSpPr>
        <p:sp>
          <p:nvSpPr>
            <p:cNvPr id="13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7" name="组合 139"/>
          <p:cNvGrpSpPr/>
          <p:nvPr/>
        </p:nvGrpSpPr>
        <p:grpSpPr>
          <a:xfrm>
            <a:off x="4500562" y="2571744"/>
            <a:ext cx="785818" cy="428628"/>
            <a:chOff x="6858017" y="3816060"/>
            <a:chExt cx="928694" cy="371047"/>
          </a:xfrm>
        </p:grpSpPr>
        <p:sp>
          <p:nvSpPr>
            <p:cNvPr id="14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8" name="组合 144"/>
          <p:cNvGrpSpPr/>
          <p:nvPr/>
        </p:nvGrpSpPr>
        <p:grpSpPr>
          <a:xfrm>
            <a:off x="6357950" y="1285860"/>
            <a:ext cx="785818" cy="428628"/>
            <a:chOff x="6858017" y="3816060"/>
            <a:chExt cx="928694" cy="371047"/>
          </a:xfrm>
        </p:grpSpPr>
        <p:sp>
          <p:nvSpPr>
            <p:cNvPr id="14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9" name="组合 149"/>
          <p:cNvGrpSpPr/>
          <p:nvPr/>
        </p:nvGrpSpPr>
        <p:grpSpPr>
          <a:xfrm>
            <a:off x="4756441" y="1299715"/>
            <a:ext cx="785818" cy="428628"/>
            <a:chOff x="6858017" y="3816060"/>
            <a:chExt cx="928694" cy="371047"/>
          </a:xfrm>
        </p:grpSpPr>
        <p:sp>
          <p:nvSpPr>
            <p:cNvPr id="15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5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5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5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sp>
        <p:nvSpPr>
          <p:cNvPr id="155" name="AutoShape 36"/>
          <p:cNvSpPr>
            <a:spLocks noChangeArrowheads="1"/>
          </p:cNvSpPr>
          <p:nvPr/>
        </p:nvSpPr>
        <p:spPr bwMode="auto">
          <a:xfrm>
            <a:off x="8066116" y="4786322"/>
            <a:ext cx="649288" cy="428628"/>
          </a:xfrm>
          <a:prstGeom prst="triangle">
            <a:avLst>
              <a:gd name="adj" fmla="val 50000"/>
            </a:avLst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zh-CN" altLang="en-US"/>
          </a:p>
        </p:txBody>
      </p:sp>
      <p:sp>
        <p:nvSpPr>
          <p:cNvPr id="156" name="灯片编号占位符 15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106</a:t>
            </a:fld>
            <a:endParaRPr lang="en-US" altLang="zh-CN"/>
          </a:p>
        </p:txBody>
      </p:sp>
      <p:sp>
        <p:nvSpPr>
          <p:cNvPr id="145" name="矩形 144"/>
          <p:cNvSpPr/>
          <p:nvPr/>
        </p:nvSpPr>
        <p:spPr>
          <a:xfrm>
            <a:off x="5000628" y="5715016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50" name="矩形 149"/>
          <p:cNvSpPr/>
          <p:nvPr/>
        </p:nvSpPr>
        <p:spPr>
          <a:xfrm>
            <a:off x="6396728" y="5715016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57" name="矩形 156"/>
          <p:cNvSpPr/>
          <p:nvPr/>
        </p:nvSpPr>
        <p:spPr>
          <a:xfrm>
            <a:off x="4214810" y="4214818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58" name="矩形 157"/>
          <p:cNvSpPr/>
          <p:nvPr/>
        </p:nvSpPr>
        <p:spPr>
          <a:xfrm>
            <a:off x="7182546" y="4214818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59" name="矩形 158"/>
          <p:cNvSpPr/>
          <p:nvPr/>
        </p:nvSpPr>
        <p:spPr>
          <a:xfrm>
            <a:off x="4143372" y="2714620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0000"/>
              </a:solidFill>
            </a:endParaRPr>
          </a:p>
        </p:txBody>
      </p:sp>
      <p:sp>
        <p:nvSpPr>
          <p:cNvPr id="160" name="矩形 159"/>
          <p:cNvSpPr/>
          <p:nvPr/>
        </p:nvSpPr>
        <p:spPr>
          <a:xfrm>
            <a:off x="7396860" y="2714620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0000"/>
              </a:solidFill>
            </a:endParaRPr>
          </a:p>
        </p:txBody>
      </p:sp>
      <p:sp>
        <p:nvSpPr>
          <p:cNvPr id="161" name="矩形 160"/>
          <p:cNvSpPr/>
          <p:nvPr/>
        </p:nvSpPr>
        <p:spPr>
          <a:xfrm>
            <a:off x="8501090" y="3000372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62" name="矩形 161"/>
          <p:cNvSpPr/>
          <p:nvPr/>
        </p:nvSpPr>
        <p:spPr>
          <a:xfrm>
            <a:off x="7000892" y="1986969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63" name="矩形 162"/>
          <p:cNvSpPr/>
          <p:nvPr/>
        </p:nvSpPr>
        <p:spPr>
          <a:xfrm>
            <a:off x="4396464" y="2000240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64" name="矩形 163"/>
          <p:cNvSpPr/>
          <p:nvPr/>
        </p:nvSpPr>
        <p:spPr>
          <a:xfrm>
            <a:off x="4967968" y="142852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0000"/>
              </a:solidFill>
            </a:endParaRPr>
          </a:p>
        </p:txBody>
      </p:sp>
      <p:sp>
        <p:nvSpPr>
          <p:cNvPr id="165" name="矩形 164"/>
          <p:cNvSpPr/>
          <p:nvPr/>
        </p:nvSpPr>
        <p:spPr>
          <a:xfrm>
            <a:off x="6500826" y="129581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0000"/>
              </a:solidFill>
            </a:endParaRPr>
          </a:p>
        </p:txBody>
      </p:sp>
      <p:sp>
        <p:nvSpPr>
          <p:cNvPr id="166" name="矩形 165"/>
          <p:cNvSpPr/>
          <p:nvPr/>
        </p:nvSpPr>
        <p:spPr>
          <a:xfrm>
            <a:off x="142844" y="6143644"/>
            <a:ext cx="112242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</a:rPr>
              <a:t>CP=1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67" name="矩形 166"/>
          <p:cNvSpPr/>
          <p:nvPr/>
        </p:nvSpPr>
        <p:spPr>
          <a:xfrm>
            <a:off x="2406928" y="6130373"/>
            <a:ext cx="223651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时钟下降沿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68" name="矩形 167"/>
          <p:cNvSpPr/>
          <p:nvPr/>
        </p:nvSpPr>
        <p:spPr>
          <a:xfrm>
            <a:off x="8572528" y="5357826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5838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4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39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40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41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42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43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61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64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34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81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82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83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84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85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34" presetClass="emph" presetSubtype="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89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90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91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92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93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380" grpId="0"/>
      <p:bldP spid="145" grpId="0"/>
      <p:bldP spid="150" grpId="0"/>
      <p:bldP spid="157" grpId="0"/>
      <p:bldP spid="158" grpId="0"/>
      <p:bldP spid="161" grpId="0"/>
      <p:bldP spid="162" grpId="0"/>
      <p:bldP spid="163" grpId="0"/>
      <p:bldP spid="164" grpId="0"/>
      <p:bldP spid="164" grpId="1"/>
      <p:bldP spid="165" grpId="0"/>
      <p:bldP spid="166" grpId="0"/>
      <p:bldP spid="166" grpId="1"/>
      <p:bldP spid="167" grpId="0"/>
      <p:bldP spid="168" grpId="0"/>
      <p:bldP spid="168" grpId="1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3" name="Line 5"/>
          <p:cNvSpPr>
            <a:spLocks noChangeShapeType="1"/>
          </p:cNvSpPr>
          <p:nvPr/>
        </p:nvSpPr>
        <p:spPr bwMode="auto">
          <a:xfrm>
            <a:off x="179388" y="1930400"/>
            <a:ext cx="381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375" name="Line 7"/>
          <p:cNvSpPr>
            <a:spLocks noChangeShapeType="1"/>
          </p:cNvSpPr>
          <p:nvPr/>
        </p:nvSpPr>
        <p:spPr bwMode="auto">
          <a:xfrm>
            <a:off x="2843213" y="1412875"/>
            <a:ext cx="0" cy="4495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376" name="Line 8"/>
          <p:cNvSpPr>
            <a:spLocks noChangeShapeType="1"/>
          </p:cNvSpPr>
          <p:nvPr/>
        </p:nvSpPr>
        <p:spPr bwMode="auto">
          <a:xfrm>
            <a:off x="3836988" y="1397000"/>
            <a:ext cx="0" cy="4495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377" name="Rectangle 9"/>
          <p:cNvSpPr>
            <a:spLocks noChangeArrowheads="1"/>
          </p:cNvSpPr>
          <p:nvPr/>
        </p:nvSpPr>
        <p:spPr bwMode="auto">
          <a:xfrm>
            <a:off x="111783" y="304800"/>
            <a:ext cx="285206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置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0-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举例（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2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）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378" name="Rectangle 10"/>
          <p:cNvSpPr>
            <a:spLocks noChangeArrowheads="1"/>
          </p:cNvSpPr>
          <p:nvPr/>
        </p:nvSpPr>
        <p:spPr bwMode="auto">
          <a:xfrm>
            <a:off x="179388" y="1320800"/>
            <a:ext cx="36766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K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 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注释</a:t>
            </a:r>
          </a:p>
        </p:txBody>
      </p:sp>
      <p:sp>
        <p:nvSpPr>
          <p:cNvPr id="58379" name="Rectangle 11"/>
          <p:cNvSpPr>
            <a:spLocks noChangeArrowheads="1"/>
          </p:cNvSpPr>
          <p:nvPr/>
        </p:nvSpPr>
        <p:spPr bwMode="auto">
          <a:xfrm>
            <a:off x="179388" y="1930400"/>
            <a:ext cx="3638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0  0  0   保持</a:t>
            </a:r>
          </a:p>
        </p:txBody>
      </p:sp>
      <p:sp>
        <p:nvSpPr>
          <p:cNvPr id="58380" name="Rectangle 12"/>
          <p:cNvSpPr>
            <a:spLocks noChangeArrowheads="1"/>
          </p:cNvSpPr>
          <p:nvPr/>
        </p:nvSpPr>
        <p:spPr bwMode="auto">
          <a:xfrm>
            <a:off x="179388" y="2463800"/>
            <a:ext cx="3435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0  1  0   置0</a:t>
            </a:r>
          </a:p>
        </p:txBody>
      </p:sp>
      <p:sp>
        <p:nvSpPr>
          <p:cNvPr id="58381" name="Rectangle 13"/>
          <p:cNvSpPr>
            <a:spLocks noChangeArrowheads="1"/>
          </p:cNvSpPr>
          <p:nvPr/>
        </p:nvSpPr>
        <p:spPr bwMode="auto">
          <a:xfrm>
            <a:off x="179388" y="2997200"/>
            <a:ext cx="3435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1  0  1   置1</a:t>
            </a:r>
          </a:p>
        </p:txBody>
      </p:sp>
      <p:sp>
        <p:nvSpPr>
          <p:cNvPr id="58382" name="Rectangle 14"/>
          <p:cNvSpPr>
            <a:spLocks noChangeArrowheads="1"/>
          </p:cNvSpPr>
          <p:nvPr/>
        </p:nvSpPr>
        <p:spPr bwMode="auto">
          <a:xfrm>
            <a:off x="179388" y="3454400"/>
            <a:ext cx="3638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1  1  1   翻转</a:t>
            </a:r>
          </a:p>
        </p:txBody>
      </p:sp>
      <p:sp>
        <p:nvSpPr>
          <p:cNvPr id="58383" name="Rectangle 15"/>
          <p:cNvSpPr>
            <a:spLocks noChangeArrowheads="1"/>
          </p:cNvSpPr>
          <p:nvPr/>
        </p:nvSpPr>
        <p:spPr bwMode="auto">
          <a:xfrm>
            <a:off x="179388" y="3911600"/>
            <a:ext cx="3638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0  0  1   保持</a:t>
            </a:r>
          </a:p>
        </p:txBody>
      </p:sp>
      <p:sp>
        <p:nvSpPr>
          <p:cNvPr id="58384" name="Rectangle 16"/>
          <p:cNvSpPr>
            <a:spLocks noChangeArrowheads="1"/>
          </p:cNvSpPr>
          <p:nvPr/>
        </p:nvSpPr>
        <p:spPr bwMode="auto">
          <a:xfrm>
            <a:off x="179388" y="4445000"/>
            <a:ext cx="3435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0  1  0   置0</a:t>
            </a:r>
          </a:p>
        </p:txBody>
      </p:sp>
      <p:sp>
        <p:nvSpPr>
          <p:cNvPr id="58385" name="Rectangle 17"/>
          <p:cNvSpPr>
            <a:spLocks noChangeArrowheads="1"/>
          </p:cNvSpPr>
          <p:nvPr/>
        </p:nvSpPr>
        <p:spPr bwMode="auto">
          <a:xfrm>
            <a:off x="179388" y="4902200"/>
            <a:ext cx="3435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1  0  1   置1</a:t>
            </a:r>
          </a:p>
        </p:txBody>
      </p:sp>
      <p:sp>
        <p:nvSpPr>
          <p:cNvPr id="58386" name="Rectangle 18"/>
          <p:cNvSpPr>
            <a:spLocks noChangeArrowheads="1"/>
          </p:cNvSpPr>
          <p:nvPr/>
        </p:nvSpPr>
        <p:spPr bwMode="auto">
          <a:xfrm>
            <a:off x="179388" y="5445125"/>
            <a:ext cx="3638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1  1  0   翻转</a:t>
            </a:r>
          </a:p>
        </p:txBody>
      </p:sp>
      <p:sp>
        <p:nvSpPr>
          <p:cNvPr id="58499" name="Line 131"/>
          <p:cNvSpPr>
            <a:spLocks noChangeShapeType="1"/>
          </p:cNvSpPr>
          <p:nvPr/>
        </p:nvSpPr>
        <p:spPr bwMode="auto">
          <a:xfrm flipV="1">
            <a:off x="1979613" y="1412875"/>
            <a:ext cx="0" cy="45370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01" name="Oval 133"/>
          <p:cNvSpPr>
            <a:spLocks noChangeArrowheads="1"/>
          </p:cNvSpPr>
          <p:nvPr/>
        </p:nvSpPr>
        <p:spPr bwMode="auto">
          <a:xfrm>
            <a:off x="6629400" y="11350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02" name="Line 134"/>
          <p:cNvSpPr>
            <a:spLocks noChangeShapeType="1"/>
          </p:cNvSpPr>
          <p:nvPr/>
        </p:nvSpPr>
        <p:spPr bwMode="auto">
          <a:xfrm>
            <a:off x="6934200" y="17446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04" name="Oval 136"/>
          <p:cNvSpPr>
            <a:spLocks noChangeArrowheads="1"/>
          </p:cNvSpPr>
          <p:nvPr/>
        </p:nvSpPr>
        <p:spPr bwMode="auto">
          <a:xfrm>
            <a:off x="5105400" y="11350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05" name="Line 137"/>
          <p:cNvSpPr>
            <a:spLocks noChangeShapeType="1"/>
          </p:cNvSpPr>
          <p:nvPr/>
        </p:nvSpPr>
        <p:spPr bwMode="auto">
          <a:xfrm>
            <a:off x="5410200" y="17446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07" name="Oval 139"/>
          <p:cNvSpPr>
            <a:spLocks noChangeArrowheads="1"/>
          </p:cNvSpPr>
          <p:nvPr/>
        </p:nvSpPr>
        <p:spPr bwMode="auto">
          <a:xfrm>
            <a:off x="4800600" y="24304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08" name="Line 140"/>
          <p:cNvSpPr>
            <a:spLocks noChangeShapeType="1"/>
          </p:cNvSpPr>
          <p:nvPr/>
        </p:nvSpPr>
        <p:spPr bwMode="auto">
          <a:xfrm>
            <a:off x="4800600" y="30400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09" name="Line 141"/>
          <p:cNvSpPr>
            <a:spLocks noChangeShapeType="1"/>
          </p:cNvSpPr>
          <p:nvPr/>
        </p:nvSpPr>
        <p:spPr bwMode="auto">
          <a:xfrm>
            <a:off x="5105400" y="30400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11" name="Oval 143"/>
          <p:cNvSpPr>
            <a:spLocks noChangeArrowheads="1"/>
          </p:cNvSpPr>
          <p:nvPr/>
        </p:nvSpPr>
        <p:spPr bwMode="auto">
          <a:xfrm>
            <a:off x="6858000" y="24304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12" name="Line 144"/>
          <p:cNvSpPr>
            <a:spLocks noChangeShapeType="1"/>
          </p:cNvSpPr>
          <p:nvPr/>
        </p:nvSpPr>
        <p:spPr bwMode="auto">
          <a:xfrm>
            <a:off x="6629400" y="30400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13" name="Line 145"/>
          <p:cNvSpPr>
            <a:spLocks noChangeShapeType="1"/>
          </p:cNvSpPr>
          <p:nvPr/>
        </p:nvSpPr>
        <p:spPr bwMode="auto">
          <a:xfrm flipV="1">
            <a:off x="6934200" y="1897063"/>
            <a:ext cx="1588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14" name="Line 146"/>
          <p:cNvSpPr>
            <a:spLocks noChangeShapeType="1"/>
          </p:cNvSpPr>
          <p:nvPr/>
        </p:nvSpPr>
        <p:spPr bwMode="auto">
          <a:xfrm>
            <a:off x="5715000" y="982663"/>
            <a:ext cx="4572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15" name="Line 147"/>
          <p:cNvSpPr>
            <a:spLocks noChangeShapeType="1"/>
          </p:cNvSpPr>
          <p:nvPr/>
        </p:nvSpPr>
        <p:spPr bwMode="auto">
          <a:xfrm flipH="1">
            <a:off x="5562600" y="982663"/>
            <a:ext cx="5334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16" name="Line 148"/>
          <p:cNvSpPr>
            <a:spLocks noChangeShapeType="1"/>
          </p:cNvSpPr>
          <p:nvPr/>
        </p:nvSpPr>
        <p:spPr bwMode="auto">
          <a:xfrm>
            <a:off x="5410200" y="1973263"/>
            <a:ext cx="1524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17" name="Line 149"/>
          <p:cNvSpPr>
            <a:spLocks noChangeShapeType="1"/>
          </p:cNvSpPr>
          <p:nvPr/>
        </p:nvSpPr>
        <p:spPr bwMode="auto">
          <a:xfrm>
            <a:off x="6248400" y="1973263"/>
            <a:ext cx="1524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18" name="Line 150"/>
          <p:cNvSpPr>
            <a:spLocks noChangeShapeType="1"/>
          </p:cNvSpPr>
          <p:nvPr/>
        </p:nvSpPr>
        <p:spPr bwMode="auto">
          <a:xfrm flipH="1">
            <a:off x="6172200" y="1973263"/>
            <a:ext cx="2286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19" name="Rectangle 151"/>
          <p:cNvSpPr>
            <a:spLocks noChangeArrowheads="1"/>
          </p:cNvSpPr>
          <p:nvPr/>
        </p:nvSpPr>
        <p:spPr bwMode="auto">
          <a:xfrm>
            <a:off x="6781800" y="592138"/>
            <a:ext cx="3873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520" name="Rectangle 152"/>
          <p:cNvSpPr>
            <a:spLocks noChangeArrowheads="1"/>
          </p:cNvSpPr>
          <p:nvPr/>
        </p:nvSpPr>
        <p:spPr bwMode="auto">
          <a:xfrm>
            <a:off x="4495800" y="592138"/>
            <a:ext cx="3873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521" name="Rectangle 153"/>
          <p:cNvSpPr>
            <a:spLocks noChangeArrowheads="1"/>
          </p:cNvSpPr>
          <p:nvPr/>
        </p:nvSpPr>
        <p:spPr bwMode="auto">
          <a:xfrm>
            <a:off x="4495800" y="5697538"/>
            <a:ext cx="3873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522" name="Rectangle 154"/>
          <p:cNvSpPr>
            <a:spLocks noChangeArrowheads="1"/>
          </p:cNvSpPr>
          <p:nvPr/>
        </p:nvSpPr>
        <p:spPr bwMode="auto">
          <a:xfrm>
            <a:off x="6858000" y="5697538"/>
            <a:ext cx="3873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K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523" name="Rectangle 155"/>
          <p:cNvSpPr>
            <a:spLocks noChangeArrowheads="1"/>
          </p:cNvSpPr>
          <p:nvPr/>
        </p:nvSpPr>
        <p:spPr bwMode="auto">
          <a:xfrm>
            <a:off x="7524750" y="5661025"/>
            <a:ext cx="8382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528" name="Line 160"/>
          <p:cNvSpPr>
            <a:spLocks noChangeShapeType="1"/>
          </p:cNvSpPr>
          <p:nvPr/>
        </p:nvSpPr>
        <p:spPr bwMode="auto">
          <a:xfrm>
            <a:off x="6858000" y="677863"/>
            <a:ext cx="381000" cy="0"/>
          </a:xfrm>
          <a:prstGeom prst="line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30" name="Oval 162"/>
          <p:cNvSpPr>
            <a:spLocks noChangeArrowheads="1"/>
          </p:cNvSpPr>
          <p:nvPr/>
        </p:nvSpPr>
        <p:spPr bwMode="auto">
          <a:xfrm>
            <a:off x="6934200" y="36496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31" name="Line 163"/>
          <p:cNvSpPr>
            <a:spLocks noChangeShapeType="1"/>
          </p:cNvSpPr>
          <p:nvPr/>
        </p:nvSpPr>
        <p:spPr bwMode="auto">
          <a:xfrm>
            <a:off x="7086600" y="42592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33" name="Oval 165"/>
          <p:cNvSpPr>
            <a:spLocks noChangeArrowheads="1"/>
          </p:cNvSpPr>
          <p:nvPr/>
        </p:nvSpPr>
        <p:spPr bwMode="auto">
          <a:xfrm>
            <a:off x="4724400" y="36496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35" name="Oval 167"/>
          <p:cNvSpPr>
            <a:spLocks noChangeArrowheads="1"/>
          </p:cNvSpPr>
          <p:nvPr/>
        </p:nvSpPr>
        <p:spPr bwMode="auto">
          <a:xfrm>
            <a:off x="4648200" y="46402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36" name="Line 168"/>
          <p:cNvSpPr>
            <a:spLocks noChangeShapeType="1"/>
          </p:cNvSpPr>
          <p:nvPr/>
        </p:nvSpPr>
        <p:spPr bwMode="auto">
          <a:xfrm>
            <a:off x="4953000" y="5249863"/>
            <a:ext cx="1588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38" name="Oval 170"/>
          <p:cNvSpPr>
            <a:spLocks noChangeArrowheads="1"/>
          </p:cNvSpPr>
          <p:nvPr/>
        </p:nvSpPr>
        <p:spPr bwMode="auto">
          <a:xfrm>
            <a:off x="7010400" y="46402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39" name="Line 171"/>
          <p:cNvSpPr>
            <a:spLocks noChangeShapeType="1"/>
          </p:cNvSpPr>
          <p:nvPr/>
        </p:nvSpPr>
        <p:spPr bwMode="auto">
          <a:xfrm>
            <a:off x="6781800" y="52498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44" name="Line 176"/>
          <p:cNvSpPr>
            <a:spLocks noChangeShapeType="1"/>
          </p:cNvSpPr>
          <p:nvPr/>
        </p:nvSpPr>
        <p:spPr bwMode="auto">
          <a:xfrm>
            <a:off x="4800600" y="3116263"/>
            <a:ext cx="1588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45" name="Line 177"/>
          <p:cNvSpPr>
            <a:spLocks noChangeShapeType="1"/>
          </p:cNvSpPr>
          <p:nvPr/>
        </p:nvSpPr>
        <p:spPr bwMode="auto">
          <a:xfrm flipV="1">
            <a:off x="4800600" y="34210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46" name="Line 178"/>
          <p:cNvSpPr>
            <a:spLocks noChangeShapeType="1"/>
          </p:cNvSpPr>
          <p:nvPr/>
        </p:nvSpPr>
        <p:spPr bwMode="auto">
          <a:xfrm>
            <a:off x="4800600" y="3497263"/>
            <a:ext cx="9144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47" name="Line 179"/>
          <p:cNvSpPr>
            <a:spLocks noChangeShapeType="1"/>
          </p:cNvSpPr>
          <p:nvPr/>
        </p:nvSpPr>
        <p:spPr bwMode="auto">
          <a:xfrm flipH="1">
            <a:off x="6096000" y="3497263"/>
            <a:ext cx="9144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48" name="Line 180"/>
          <p:cNvSpPr>
            <a:spLocks noChangeShapeType="1"/>
          </p:cNvSpPr>
          <p:nvPr/>
        </p:nvSpPr>
        <p:spPr bwMode="auto">
          <a:xfrm>
            <a:off x="5715000" y="3497263"/>
            <a:ext cx="6096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49" name="Line 181"/>
          <p:cNvSpPr>
            <a:spLocks noChangeShapeType="1"/>
          </p:cNvSpPr>
          <p:nvPr/>
        </p:nvSpPr>
        <p:spPr bwMode="auto">
          <a:xfrm flipH="1">
            <a:off x="5715000" y="3497263"/>
            <a:ext cx="3810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51" name="Oval 183"/>
          <p:cNvSpPr>
            <a:spLocks noChangeArrowheads="1"/>
          </p:cNvSpPr>
          <p:nvPr/>
        </p:nvSpPr>
        <p:spPr bwMode="auto">
          <a:xfrm>
            <a:off x="8305800" y="46402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53" name="Line 185"/>
          <p:cNvSpPr>
            <a:spLocks noChangeShapeType="1"/>
          </p:cNvSpPr>
          <p:nvPr/>
        </p:nvSpPr>
        <p:spPr bwMode="auto">
          <a:xfrm>
            <a:off x="6781800" y="5326063"/>
            <a:ext cx="1588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54" name="Line 186"/>
          <p:cNvSpPr>
            <a:spLocks noChangeShapeType="1"/>
          </p:cNvSpPr>
          <p:nvPr/>
        </p:nvSpPr>
        <p:spPr bwMode="auto">
          <a:xfrm>
            <a:off x="7086600" y="44116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55" name="Line 187"/>
          <p:cNvSpPr>
            <a:spLocks noChangeShapeType="1"/>
          </p:cNvSpPr>
          <p:nvPr/>
        </p:nvSpPr>
        <p:spPr bwMode="auto">
          <a:xfrm>
            <a:off x="4953000" y="5630863"/>
            <a:ext cx="35052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56" name="Oval 188"/>
          <p:cNvSpPr>
            <a:spLocks noChangeArrowheads="1"/>
          </p:cNvSpPr>
          <p:nvPr/>
        </p:nvSpPr>
        <p:spPr bwMode="auto">
          <a:xfrm>
            <a:off x="6705600" y="55546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57" name="Oval 189"/>
          <p:cNvSpPr>
            <a:spLocks noChangeArrowheads="1"/>
          </p:cNvSpPr>
          <p:nvPr/>
        </p:nvSpPr>
        <p:spPr bwMode="auto">
          <a:xfrm>
            <a:off x="8305800" y="55546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58" name="Oval 190"/>
          <p:cNvSpPr>
            <a:spLocks noChangeArrowheads="1"/>
          </p:cNvSpPr>
          <p:nvPr/>
        </p:nvSpPr>
        <p:spPr bwMode="auto">
          <a:xfrm>
            <a:off x="6553200" y="31924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68" name="Rectangle 200"/>
          <p:cNvSpPr>
            <a:spLocks noChangeArrowheads="1"/>
          </p:cNvSpPr>
          <p:nvPr/>
        </p:nvSpPr>
        <p:spPr bwMode="auto">
          <a:xfrm>
            <a:off x="8382000" y="4021138"/>
            <a:ext cx="5905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569" name="Line 201"/>
          <p:cNvSpPr>
            <a:spLocks noChangeShapeType="1"/>
          </p:cNvSpPr>
          <p:nvPr/>
        </p:nvSpPr>
        <p:spPr bwMode="auto">
          <a:xfrm>
            <a:off x="8534400" y="4106863"/>
            <a:ext cx="3048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70" name="Rectangle 202"/>
          <p:cNvSpPr>
            <a:spLocks noChangeArrowheads="1"/>
          </p:cNvSpPr>
          <p:nvPr/>
        </p:nvSpPr>
        <p:spPr bwMode="auto">
          <a:xfrm>
            <a:off x="4267200" y="3182938"/>
            <a:ext cx="5905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ea typeface="黑体" pitchFamily="49" charset="-122"/>
              </a:rPr>
              <a:t> ’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571" name="Rectangle 203"/>
          <p:cNvSpPr>
            <a:spLocks noChangeArrowheads="1"/>
          </p:cNvSpPr>
          <p:nvPr/>
        </p:nvSpPr>
        <p:spPr bwMode="auto">
          <a:xfrm>
            <a:off x="7086600" y="3268663"/>
            <a:ext cx="600075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ea typeface="黑体" pitchFamily="49" charset="-122"/>
              </a:rPr>
              <a:t> ’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572" name="Line 204"/>
          <p:cNvSpPr>
            <a:spLocks noChangeShapeType="1"/>
          </p:cNvSpPr>
          <p:nvPr/>
        </p:nvSpPr>
        <p:spPr bwMode="auto">
          <a:xfrm>
            <a:off x="6400800" y="1973263"/>
            <a:ext cx="13716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73" name="Line 205"/>
          <p:cNvSpPr>
            <a:spLocks noChangeShapeType="1"/>
          </p:cNvSpPr>
          <p:nvPr/>
        </p:nvSpPr>
        <p:spPr bwMode="auto">
          <a:xfrm>
            <a:off x="7315200" y="5478463"/>
            <a:ext cx="4572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74" name="Line 206"/>
          <p:cNvSpPr>
            <a:spLocks noChangeShapeType="1"/>
          </p:cNvSpPr>
          <p:nvPr/>
        </p:nvSpPr>
        <p:spPr bwMode="auto">
          <a:xfrm flipH="1">
            <a:off x="4140200" y="1973263"/>
            <a:ext cx="14224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75" name="Line 207"/>
          <p:cNvSpPr>
            <a:spLocks noChangeShapeType="1"/>
          </p:cNvSpPr>
          <p:nvPr/>
        </p:nvSpPr>
        <p:spPr bwMode="auto">
          <a:xfrm>
            <a:off x="4140200" y="5480050"/>
            <a:ext cx="279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76" name="Line 208"/>
          <p:cNvSpPr>
            <a:spLocks noChangeShapeType="1"/>
          </p:cNvSpPr>
          <p:nvPr/>
        </p:nvSpPr>
        <p:spPr bwMode="auto">
          <a:xfrm>
            <a:off x="4648200" y="5249863"/>
            <a:ext cx="1588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77" name="Line 209"/>
          <p:cNvSpPr>
            <a:spLocks noChangeShapeType="1"/>
          </p:cNvSpPr>
          <p:nvPr/>
        </p:nvSpPr>
        <p:spPr bwMode="auto">
          <a:xfrm>
            <a:off x="7086600" y="5249863"/>
            <a:ext cx="1588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79" name="Line 211"/>
          <p:cNvSpPr>
            <a:spLocks noChangeShapeType="1"/>
          </p:cNvSpPr>
          <p:nvPr/>
        </p:nvSpPr>
        <p:spPr bwMode="auto">
          <a:xfrm>
            <a:off x="6858000" y="754063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0" name="Line 212"/>
          <p:cNvSpPr>
            <a:spLocks noChangeShapeType="1"/>
          </p:cNvSpPr>
          <p:nvPr/>
        </p:nvSpPr>
        <p:spPr bwMode="auto">
          <a:xfrm>
            <a:off x="7923213" y="6326188"/>
            <a:ext cx="304800" cy="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1" name="Line 213"/>
          <p:cNvSpPr>
            <a:spLocks noChangeShapeType="1"/>
          </p:cNvSpPr>
          <p:nvPr/>
        </p:nvSpPr>
        <p:spPr bwMode="auto">
          <a:xfrm flipV="1">
            <a:off x="8228013" y="6021388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2" name="Line 214"/>
          <p:cNvSpPr>
            <a:spLocks noChangeShapeType="1"/>
          </p:cNvSpPr>
          <p:nvPr/>
        </p:nvSpPr>
        <p:spPr bwMode="auto">
          <a:xfrm>
            <a:off x="8228013" y="6021388"/>
            <a:ext cx="304800" cy="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3" name="Line 215"/>
          <p:cNvSpPr>
            <a:spLocks noChangeShapeType="1"/>
          </p:cNvSpPr>
          <p:nvPr/>
        </p:nvSpPr>
        <p:spPr bwMode="auto">
          <a:xfrm>
            <a:off x="8532813" y="6021388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4" name="Line 216"/>
          <p:cNvSpPr>
            <a:spLocks noChangeShapeType="1"/>
          </p:cNvSpPr>
          <p:nvPr/>
        </p:nvSpPr>
        <p:spPr bwMode="auto">
          <a:xfrm>
            <a:off x="8532813" y="6326188"/>
            <a:ext cx="228600" cy="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5" name="Line 217"/>
          <p:cNvSpPr>
            <a:spLocks noChangeShapeType="1"/>
          </p:cNvSpPr>
          <p:nvPr/>
        </p:nvSpPr>
        <p:spPr bwMode="auto">
          <a:xfrm>
            <a:off x="5105400" y="3268663"/>
            <a:ext cx="3276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6" name="Line 218"/>
          <p:cNvSpPr>
            <a:spLocks noChangeShapeType="1"/>
          </p:cNvSpPr>
          <p:nvPr/>
        </p:nvSpPr>
        <p:spPr bwMode="auto">
          <a:xfrm flipV="1">
            <a:off x="8382000" y="3268663"/>
            <a:ext cx="0" cy="1371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7" name="Line 219"/>
          <p:cNvSpPr>
            <a:spLocks noChangeShapeType="1"/>
          </p:cNvSpPr>
          <p:nvPr/>
        </p:nvSpPr>
        <p:spPr bwMode="auto">
          <a:xfrm flipV="1">
            <a:off x="7010400" y="3040063"/>
            <a:ext cx="0" cy="609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8" name="Line 220"/>
          <p:cNvSpPr>
            <a:spLocks noChangeShapeType="1"/>
          </p:cNvSpPr>
          <p:nvPr/>
        </p:nvSpPr>
        <p:spPr bwMode="auto">
          <a:xfrm>
            <a:off x="6781800" y="4259263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9" name="Line 221"/>
          <p:cNvSpPr>
            <a:spLocks noChangeShapeType="1"/>
          </p:cNvSpPr>
          <p:nvPr/>
        </p:nvSpPr>
        <p:spPr bwMode="auto">
          <a:xfrm flipH="1">
            <a:off x="6324600" y="4487863"/>
            <a:ext cx="457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0" name="Line 222"/>
          <p:cNvSpPr>
            <a:spLocks noChangeShapeType="1"/>
          </p:cNvSpPr>
          <p:nvPr/>
        </p:nvSpPr>
        <p:spPr bwMode="auto">
          <a:xfrm>
            <a:off x="5029200" y="4259263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1" name="Line 223"/>
          <p:cNvSpPr>
            <a:spLocks noChangeShapeType="1"/>
          </p:cNvSpPr>
          <p:nvPr/>
        </p:nvSpPr>
        <p:spPr bwMode="auto">
          <a:xfrm>
            <a:off x="5029200" y="4487863"/>
            <a:ext cx="685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2" name="Line 224"/>
          <p:cNvSpPr>
            <a:spLocks noChangeShapeType="1"/>
          </p:cNvSpPr>
          <p:nvPr/>
        </p:nvSpPr>
        <p:spPr bwMode="auto">
          <a:xfrm flipV="1">
            <a:off x="4724400" y="4259263"/>
            <a:ext cx="0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3" name="Line 225"/>
          <p:cNvSpPr>
            <a:spLocks noChangeShapeType="1"/>
          </p:cNvSpPr>
          <p:nvPr/>
        </p:nvSpPr>
        <p:spPr bwMode="auto">
          <a:xfrm>
            <a:off x="4419600" y="5249863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4" name="Line 226"/>
          <p:cNvSpPr>
            <a:spLocks noChangeShapeType="1"/>
          </p:cNvSpPr>
          <p:nvPr/>
        </p:nvSpPr>
        <p:spPr bwMode="auto">
          <a:xfrm>
            <a:off x="4140200" y="1989138"/>
            <a:ext cx="0" cy="3505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5" name="Line 227"/>
          <p:cNvSpPr>
            <a:spLocks noChangeShapeType="1"/>
          </p:cNvSpPr>
          <p:nvPr/>
        </p:nvSpPr>
        <p:spPr bwMode="auto">
          <a:xfrm>
            <a:off x="7772400" y="1973263"/>
            <a:ext cx="0" cy="3505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6" name="Line 228"/>
          <p:cNvSpPr>
            <a:spLocks noChangeShapeType="1"/>
          </p:cNvSpPr>
          <p:nvPr/>
        </p:nvSpPr>
        <p:spPr bwMode="auto">
          <a:xfrm flipV="1">
            <a:off x="7315200" y="5249863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7" name="Line 229"/>
          <p:cNvSpPr>
            <a:spLocks noChangeShapeType="1"/>
          </p:cNvSpPr>
          <p:nvPr/>
        </p:nvSpPr>
        <p:spPr bwMode="auto">
          <a:xfrm>
            <a:off x="8382000" y="5249863"/>
            <a:ext cx="0" cy="685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8" name="Line 230"/>
          <p:cNvSpPr>
            <a:spLocks noChangeShapeType="1"/>
          </p:cNvSpPr>
          <p:nvPr/>
        </p:nvSpPr>
        <p:spPr bwMode="auto">
          <a:xfrm>
            <a:off x="7162800" y="3344863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9" name="Line 231"/>
          <p:cNvSpPr>
            <a:spLocks noChangeShapeType="1"/>
          </p:cNvSpPr>
          <p:nvPr/>
        </p:nvSpPr>
        <p:spPr bwMode="auto">
          <a:xfrm flipV="1">
            <a:off x="4876800" y="1744663"/>
            <a:ext cx="0" cy="685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600" name="Line 232"/>
          <p:cNvSpPr>
            <a:spLocks noChangeShapeType="1"/>
          </p:cNvSpPr>
          <p:nvPr/>
        </p:nvSpPr>
        <p:spPr bwMode="auto">
          <a:xfrm>
            <a:off x="6477000" y="1744663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601" name="Line 233"/>
          <p:cNvSpPr>
            <a:spLocks noChangeShapeType="1"/>
          </p:cNvSpPr>
          <p:nvPr/>
        </p:nvSpPr>
        <p:spPr bwMode="auto">
          <a:xfrm flipV="1">
            <a:off x="6705600" y="754063"/>
            <a:ext cx="0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602" name="Line 234"/>
          <p:cNvSpPr>
            <a:spLocks noChangeShapeType="1"/>
          </p:cNvSpPr>
          <p:nvPr/>
        </p:nvSpPr>
        <p:spPr bwMode="auto">
          <a:xfrm flipH="1">
            <a:off x="6096000" y="982663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603" name="Line 235"/>
          <p:cNvSpPr>
            <a:spLocks noChangeShapeType="1"/>
          </p:cNvSpPr>
          <p:nvPr/>
        </p:nvSpPr>
        <p:spPr bwMode="auto">
          <a:xfrm flipV="1">
            <a:off x="5181600" y="754063"/>
            <a:ext cx="0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604" name="Line 236"/>
          <p:cNvSpPr>
            <a:spLocks noChangeShapeType="1"/>
          </p:cNvSpPr>
          <p:nvPr/>
        </p:nvSpPr>
        <p:spPr bwMode="auto">
          <a:xfrm flipH="1">
            <a:off x="5181600" y="982663"/>
            <a:ext cx="533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605" name="Oval 237"/>
          <p:cNvSpPr>
            <a:spLocks noChangeArrowheads="1"/>
          </p:cNvSpPr>
          <p:nvPr/>
        </p:nvSpPr>
        <p:spPr bwMode="auto">
          <a:xfrm>
            <a:off x="5105400" y="9064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606" name="Oval 238"/>
          <p:cNvSpPr>
            <a:spLocks noChangeArrowheads="1"/>
          </p:cNvSpPr>
          <p:nvPr/>
        </p:nvSpPr>
        <p:spPr bwMode="auto">
          <a:xfrm>
            <a:off x="6629400" y="9064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607" name="Oval 239"/>
          <p:cNvSpPr>
            <a:spLocks noChangeArrowheads="1"/>
          </p:cNvSpPr>
          <p:nvPr/>
        </p:nvSpPr>
        <p:spPr bwMode="auto">
          <a:xfrm>
            <a:off x="5334000" y="18970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608" name="Oval 240"/>
          <p:cNvSpPr>
            <a:spLocks noChangeArrowheads="1"/>
          </p:cNvSpPr>
          <p:nvPr/>
        </p:nvSpPr>
        <p:spPr bwMode="auto">
          <a:xfrm>
            <a:off x="6400800" y="18970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grpSp>
        <p:nvGrpSpPr>
          <p:cNvPr id="2" name="组合 114"/>
          <p:cNvGrpSpPr/>
          <p:nvPr/>
        </p:nvGrpSpPr>
        <p:grpSpPr>
          <a:xfrm>
            <a:off x="6659720" y="4800177"/>
            <a:ext cx="785818" cy="428628"/>
            <a:chOff x="6858017" y="3816060"/>
            <a:chExt cx="928694" cy="371047"/>
          </a:xfrm>
        </p:grpSpPr>
        <p:sp>
          <p:nvSpPr>
            <p:cNvPr id="11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3" name="组合 119"/>
          <p:cNvGrpSpPr/>
          <p:nvPr/>
        </p:nvGrpSpPr>
        <p:grpSpPr>
          <a:xfrm>
            <a:off x="4286248" y="4816195"/>
            <a:ext cx="785818" cy="428628"/>
            <a:chOff x="6858017" y="3816060"/>
            <a:chExt cx="928694" cy="371047"/>
          </a:xfrm>
        </p:grpSpPr>
        <p:sp>
          <p:nvSpPr>
            <p:cNvPr id="12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4" name="组合 124"/>
          <p:cNvGrpSpPr/>
          <p:nvPr/>
        </p:nvGrpSpPr>
        <p:grpSpPr>
          <a:xfrm>
            <a:off x="6579630" y="3843773"/>
            <a:ext cx="785818" cy="428628"/>
            <a:chOff x="6858017" y="3816060"/>
            <a:chExt cx="928694" cy="371047"/>
          </a:xfrm>
        </p:grpSpPr>
        <p:sp>
          <p:nvSpPr>
            <p:cNvPr id="12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5" name="组合 129"/>
          <p:cNvGrpSpPr/>
          <p:nvPr/>
        </p:nvGrpSpPr>
        <p:grpSpPr>
          <a:xfrm>
            <a:off x="4429124" y="3829918"/>
            <a:ext cx="785818" cy="428628"/>
            <a:chOff x="6858017" y="3816060"/>
            <a:chExt cx="928694" cy="371047"/>
          </a:xfrm>
        </p:grpSpPr>
        <p:sp>
          <p:nvSpPr>
            <p:cNvPr id="13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6" name="组合 134"/>
          <p:cNvGrpSpPr/>
          <p:nvPr/>
        </p:nvGrpSpPr>
        <p:grpSpPr>
          <a:xfrm>
            <a:off x="6538065" y="2615472"/>
            <a:ext cx="785818" cy="428628"/>
            <a:chOff x="6858017" y="3816060"/>
            <a:chExt cx="928694" cy="371047"/>
          </a:xfrm>
        </p:grpSpPr>
        <p:sp>
          <p:nvSpPr>
            <p:cNvPr id="13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7" name="组合 139"/>
          <p:cNvGrpSpPr/>
          <p:nvPr/>
        </p:nvGrpSpPr>
        <p:grpSpPr>
          <a:xfrm>
            <a:off x="4500562" y="2571744"/>
            <a:ext cx="785818" cy="428628"/>
            <a:chOff x="6858017" y="3816060"/>
            <a:chExt cx="928694" cy="371047"/>
          </a:xfrm>
        </p:grpSpPr>
        <p:sp>
          <p:nvSpPr>
            <p:cNvPr id="14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8" name="组合 144"/>
          <p:cNvGrpSpPr/>
          <p:nvPr/>
        </p:nvGrpSpPr>
        <p:grpSpPr>
          <a:xfrm>
            <a:off x="6357950" y="1285860"/>
            <a:ext cx="785818" cy="428628"/>
            <a:chOff x="6858017" y="3816060"/>
            <a:chExt cx="928694" cy="371047"/>
          </a:xfrm>
        </p:grpSpPr>
        <p:sp>
          <p:nvSpPr>
            <p:cNvPr id="14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9" name="组合 149"/>
          <p:cNvGrpSpPr/>
          <p:nvPr/>
        </p:nvGrpSpPr>
        <p:grpSpPr>
          <a:xfrm>
            <a:off x="4756441" y="1299715"/>
            <a:ext cx="785818" cy="428628"/>
            <a:chOff x="6858017" y="3816060"/>
            <a:chExt cx="928694" cy="371047"/>
          </a:xfrm>
        </p:grpSpPr>
        <p:sp>
          <p:nvSpPr>
            <p:cNvPr id="15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5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5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5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sp>
        <p:nvSpPr>
          <p:cNvPr id="155" name="AutoShape 36"/>
          <p:cNvSpPr>
            <a:spLocks noChangeArrowheads="1"/>
          </p:cNvSpPr>
          <p:nvPr/>
        </p:nvSpPr>
        <p:spPr bwMode="auto">
          <a:xfrm>
            <a:off x="8066116" y="4786322"/>
            <a:ext cx="649288" cy="428628"/>
          </a:xfrm>
          <a:prstGeom prst="triangle">
            <a:avLst>
              <a:gd name="adj" fmla="val 50000"/>
            </a:avLst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zh-CN" altLang="en-US"/>
          </a:p>
        </p:txBody>
      </p:sp>
      <p:sp>
        <p:nvSpPr>
          <p:cNvPr id="156" name="灯片编号占位符 15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107</a:t>
            </a:fld>
            <a:endParaRPr lang="en-US" altLang="zh-CN"/>
          </a:p>
        </p:txBody>
      </p:sp>
      <p:sp>
        <p:nvSpPr>
          <p:cNvPr id="145" name="矩形 144"/>
          <p:cNvSpPr/>
          <p:nvPr/>
        </p:nvSpPr>
        <p:spPr>
          <a:xfrm>
            <a:off x="5000628" y="5715016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50" name="矩形 149"/>
          <p:cNvSpPr/>
          <p:nvPr/>
        </p:nvSpPr>
        <p:spPr>
          <a:xfrm>
            <a:off x="6396728" y="5715016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57" name="矩形 156"/>
          <p:cNvSpPr/>
          <p:nvPr/>
        </p:nvSpPr>
        <p:spPr>
          <a:xfrm>
            <a:off x="4214810" y="4214818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58" name="矩形 157"/>
          <p:cNvSpPr/>
          <p:nvPr/>
        </p:nvSpPr>
        <p:spPr>
          <a:xfrm>
            <a:off x="7182546" y="4214818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59" name="矩形 158"/>
          <p:cNvSpPr/>
          <p:nvPr/>
        </p:nvSpPr>
        <p:spPr>
          <a:xfrm>
            <a:off x="4143372" y="2714620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0000"/>
              </a:solidFill>
            </a:endParaRPr>
          </a:p>
        </p:txBody>
      </p:sp>
      <p:sp>
        <p:nvSpPr>
          <p:cNvPr id="160" name="矩形 159"/>
          <p:cNvSpPr/>
          <p:nvPr/>
        </p:nvSpPr>
        <p:spPr>
          <a:xfrm>
            <a:off x="7396860" y="2714620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0000"/>
              </a:solidFill>
            </a:endParaRPr>
          </a:p>
        </p:txBody>
      </p:sp>
      <p:sp>
        <p:nvSpPr>
          <p:cNvPr id="161" name="矩形 160"/>
          <p:cNvSpPr/>
          <p:nvPr/>
        </p:nvSpPr>
        <p:spPr>
          <a:xfrm>
            <a:off x="8501090" y="3000372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62" name="矩形 161"/>
          <p:cNvSpPr/>
          <p:nvPr/>
        </p:nvSpPr>
        <p:spPr>
          <a:xfrm>
            <a:off x="7000892" y="1986969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63" name="矩形 162"/>
          <p:cNvSpPr/>
          <p:nvPr/>
        </p:nvSpPr>
        <p:spPr>
          <a:xfrm>
            <a:off x="4396464" y="2000240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64" name="矩形 163"/>
          <p:cNvSpPr/>
          <p:nvPr/>
        </p:nvSpPr>
        <p:spPr>
          <a:xfrm>
            <a:off x="4967968" y="142852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0000"/>
              </a:solidFill>
            </a:endParaRPr>
          </a:p>
        </p:txBody>
      </p:sp>
      <p:sp>
        <p:nvSpPr>
          <p:cNvPr id="165" name="矩形 164"/>
          <p:cNvSpPr/>
          <p:nvPr/>
        </p:nvSpPr>
        <p:spPr>
          <a:xfrm>
            <a:off x="6500826" y="129581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0000"/>
              </a:solidFill>
            </a:endParaRPr>
          </a:p>
        </p:txBody>
      </p:sp>
      <p:sp>
        <p:nvSpPr>
          <p:cNvPr id="166" name="矩形 165"/>
          <p:cNvSpPr/>
          <p:nvPr/>
        </p:nvSpPr>
        <p:spPr>
          <a:xfrm>
            <a:off x="8501090" y="5415993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67" name="矩形 166"/>
          <p:cNvSpPr/>
          <p:nvPr/>
        </p:nvSpPr>
        <p:spPr>
          <a:xfrm>
            <a:off x="7929586" y="2701349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68" name="矩形 167"/>
          <p:cNvSpPr/>
          <p:nvPr/>
        </p:nvSpPr>
        <p:spPr>
          <a:xfrm>
            <a:off x="3786182" y="2714620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69" name="矩形 168"/>
          <p:cNvSpPr/>
          <p:nvPr/>
        </p:nvSpPr>
        <p:spPr>
          <a:xfrm>
            <a:off x="7000892" y="129581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70" name="矩形 169"/>
          <p:cNvSpPr/>
          <p:nvPr/>
        </p:nvSpPr>
        <p:spPr>
          <a:xfrm>
            <a:off x="4500562" y="142852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71" name="矩形 170"/>
          <p:cNvSpPr/>
          <p:nvPr/>
        </p:nvSpPr>
        <p:spPr>
          <a:xfrm>
            <a:off x="142844" y="6143644"/>
            <a:ext cx="112242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</a:rPr>
              <a:t>CP=1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72" name="矩形 171"/>
          <p:cNvSpPr/>
          <p:nvPr/>
        </p:nvSpPr>
        <p:spPr>
          <a:xfrm>
            <a:off x="2406928" y="6130373"/>
            <a:ext cx="223651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时钟下降沿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5838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4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39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40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41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42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43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6" presetID="3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57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5" presetID="3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66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79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82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2" presetID="3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03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11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linds(horizontal)">
                                      <p:cBhvr>
                                        <p:cTn id="112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384" grpId="0"/>
      <p:bldP spid="145" grpId="0"/>
      <p:bldP spid="150" grpId="0"/>
      <p:bldP spid="157" grpId="0"/>
      <p:bldP spid="158" grpId="0"/>
      <p:bldP spid="159" grpId="0"/>
      <p:bldP spid="160" grpId="0"/>
      <p:bldP spid="161" grpId="0"/>
      <p:bldP spid="162" grpId="0"/>
      <p:bldP spid="163" grpId="0"/>
      <p:bldP spid="164" grpId="0"/>
      <p:bldP spid="164" grpId="1"/>
      <p:bldP spid="165" grpId="0"/>
      <p:bldP spid="166" grpId="0"/>
      <p:bldP spid="166" grpId="1"/>
      <p:bldP spid="167" grpId="0"/>
      <p:bldP spid="168" grpId="0"/>
      <p:bldP spid="169" grpId="0"/>
      <p:bldP spid="170" grpId="0"/>
      <p:bldP spid="171" grpId="0"/>
      <p:bldP spid="171" grpId="1"/>
      <p:bldP spid="172" grpId="0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3" name="Line 5"/>
          <p:cNvSpPr>
            <a:spLocks noChangeShapeType="1"/>
          </p:cNvSpPr>
          <p:nvPr/>
        </p:nvSpPr>
        <p:spPr bwMode="auto">
          <a:xfrm>
            <a:off x="179388" y="1930400"/>
            <a:ext cx="381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375" name="Line 7"/>
          <p:cNvSpPr>
            <a:spLocks noChangeShapeType="1"/>
          </p:cNvSpPr>
          <p:nvPr/>
        </p:nvSpPr>
        <p:spPr bwMode="auto">
          <a:xfrm>
            <a:off x="2843213" y="1412875"/>
            <a:ext cx="0" cy="4495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376" name="Line 8"/>
          <p:cNvSpPr>
            <a:spLocks noChangeShapeType="1"/>
          </p:cNvSpPr>
          <p:nvPr/>
        </p:nvSpPr>
        <p:spPr bwMode="auto">
          <a:xfrm>
            <a:off x="3836988" y="1397000"/>
            <a:ext cx="0" cy="4495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377" name="Rectangle 9"/>
          <p:cNvSpPr>
            <a:spLocks noChangeArrowheads="1"/>
          </p:cNvSpPr>
          <p:nvPr/>
        </p:nvSpPr>
        <p:spPr bwMode="auto">
          <a:xfrm>
            <a:off x="111783" y="304800"/>
            <a:ext cx="285206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置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1-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举例（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）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378" name="Rectangle 10"/>
          <p:cNvSpPr>
            <a:spLocks noChangeArrowheads="1"/>
          </p:cNvSpPr>
          <p:nvPr/>
        </p:nvSpPr>
        <p:spPr bwMode="auto">
          <a:xfrm>
            <a:off x="179388" y="1320800"/>
            <a:ext cx="36766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K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 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注释</a:t>
            </a:r>
          </a:p>
        </p:txBody>
      </p:sp>
      <p:sp>
        <p:nvSpPr>
          <p:cNvPr id="58379" name="Rectangle 11"/>
          <p:cNvSpPr>
            <a:spLocks noChangeArrowheads="1"/>
          </p:cNvSpPr>
          <p:nvPr/>
        </p:nvSpPr>
        <p:spPr bwMode="auto">
          <a:xfrm>
            <a:off x="179388" y="1930400"/>
            <a:ext cx="3638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0  0  0   保持</a:t>
            </a:r>
          </a:p>
        </p:txBody>
      </p:sp>
      <p:sp>
        <p:nvSpPr>
          <p:cNvPr id="58380" name="Rectangle 12"/>
          <p:cNvSpPr>
            <a:spLocks noChangeArrowheads="1"/>
          </p:cNvSpPr>
          <p:nvPr/>
        </p:nvSpPr>
        <p:spPr bwMode="auto">
          <a:xfrm>
            <a:off x="179388" y="2463800"/>
            <a:ext cx="3435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0  1  0   置0</a:t>
            </a:r>
          </a:p>
        </p:txBody>
      </p:sp>
      <p:sp>
        <p:nvSpPr>
          <p:cNvPr id="58381" name="Rectangle 13"/>
          <p:cNvSpPr>
            <a:spLocks noChangeArrowheads="1"/>
          </p:cNvSpPr>
          <p:nvPr/>
        </p:nvSpPr>
        <p:spPr bwMode="auto">
          <a:xfrm>
            <a:off x="179388" y="2997200"/>
            <a:ext cx="3435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1  0  1   置1</a:t>
            </a:r>
          </a:p>
        </p:txBody>
      </p:sp>
      <p:sp>
        <p:nvSpPr>
          <p:cNvPr id="58382" name="Rectangle 14"/>
          <p:cNvSpPr>
            <a:spLocks noChangeArrowheads="1"/>
          </p:cNvSpPr>
          <p:nvPr/>
        </p:nvSpPr>
        <p:spPr bwMode="auto">
          <a:xfrm>
            <a:off x="179388" y="3454400"/>
            <a:ext cx="3638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1  1  1   翻转</a:t>
            </a:r>
          </a:p>
        </p:txBody>
      </p:sp>
      <p:sp>
        <p:nvSpPr>
          <p:cNvPr id="58383" name="Rectangle 15"/>
          <p:cNvSpPr>
            <a:spLocks noChangeArrowheads="1"/>
          </p:cNvSpPr>
          <p:nvPr/>
        </p:nvSpPr>
        <p:spPr bwMode="auto">
          <a:xfrm>
            <a:off x="179388" y="3911600"/>
            <a:ext cx="3638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0  0  1   保持</a:t>
            </a:r>
          </a:p>
        </p:txBody>
      </p:sp>
      <p:sp>
        <p:nvSpPr>
          <p:cNvPr id="58384" name="Rectangle 16"/>
          <p:cNvSpPr>
            <a:spLocks noChangeArrowheads="1"/>
          </p:cNvSpPr>
          <p:nvPr/>
        </p:nvSpPr>
        <p:spPr bwMode="auto">
          <a:xfrm>
            <a:off x="179388" y="4445000"/>
            <a:ext cx="3435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0  1  0   置0</a:t>
            </a:r>
          </a:p>
        </p:txBody>
      </p:sp>
      <p:sp>
        <p:nvSpPr>
          <p:cNvPr id="58385" name="Rectangle 17"/>
          <p:cNvSpPr>
            <a:spLocks noChangeArrowheads="1"/>
          </p:cNvSpPr>
          <p:nvPr/>
        </p:nvSpPr>
        <p:spPr bwMode="auto">
          <a:xfrm>
            <a:off x="179388" y="4902200"/>
            <a:ext cx="3435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1  0  1   置1</a:t>
            </a:r>
          </a:p>
        </p:txBody>
      </p:sp>
      <p:sp>
        <p:nvSpPr>
          <p:cNvPr id="58386" name="Rectangle 18"/>
          <p:cNvSpPr>
            <a:spLocks noChangeArrowheads="1"/>
          </p:cNvSpPr>
          <p:nvPr/>
        </p:nvSpPr>
        <p:spPr bwMode="auto">
          <a:xfrm>
            <a:off x="179388" y="5445125"/>
            <a:ext cx="3638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1  1  0   翻转</a:t>
            </a:r>
          </a:p>
        </p:txBody>
      </p:sp>
      <p:sp>
        <p:nvSpPr>
          <p:cNvPr id="58499" name="Line 131"/>
          <p:cNvSpPr>
            <a:spLocks noChangeShapeType="1"/>
          </p:cNvSpPr>
          <p:nvPr/>
        </p:nvSpPr>
        <p:spPr bwMode="auto">
          <a:xfrm flipV="1">
            <a:off x="1979613" y="1412875"/>
            <a:ext cx="0" cy="45370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01" name="Oval 133"/>
          <p:cNvSpPr>
            <a:spLocks noChangeArrowheads="1"/>
          </p:cNvSpPr>
          <p:nvPr/>
        </p:nvSpPr>
        <p:spPr bwMode="auto">
          <a:xfrm>
            <a:off x="6629400" y="11350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02" name="Line 134"/>
          <p:cNvSpPr>
            <a:spLocks noChangeShapeType="1"/>
          </p:cNvSpPr>
          <p:nvPr/>
        </p:nvSpPr>
        <p:spPr bwMode="auto">
          <a:xfrm>
            <a:off x="6934200" y="17446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04" name="Oval 136"/>
          <p:cNvSpPr>
            <a:spLocks noChangeArrowheads="1"/>
          </p:cNvSpPr>
          <p:nvPr/>
        </p:nvSpPr>
        <p:spPr bwMode="auto">
          <a:xfrm>
            <a:off x="5105400" y="11350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05" name="Line 137"/>
          <p:cNvSpPr>
            <a:spLocks noChangeShapeType="1"/>
          </p:cNvSpPr>
          <p:nvPr/>
        </p:nvSpPr>
        <p:spPr bwMode="auto">
          <a:xfrm>
            <a:off x="5410200" y="17446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07" name="Oval 139"/>
          <p:cNvSpPr>
            <a:spLocks noChangeArrowheads="1"/>
          </p:cNvSpPr>
          <p:nvPr/>
        </p:nvSpPr>
        <p:spPr bwMode="auto">
          <a:xfrm>
            <a:off x="4800600" y="24304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08" name="Line 140"/>
          <p:cNvSpPr>
            <a:spLocks noChangeShapeType="1"/>
          </p:cNvSpPr>
          <p:nvPr/>
        </p:nvSpPr>
        <p:spPr bwMode="auto">
          <a:xfrm>
            <a:off x="4800600" y="30400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09" name="Line 141"/>
          <p:cNvSpPr>
            <a:spLocks noChangeShapeType="1"/>
          </p:cNvSpPr>
          <p:nvPr/>
        </p:nvSpPr>
        <p:spPr bwMode="auto">
          <a:xfrm>
            <a:off x="5105400" y="30400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11" name="Oval 143"/>
          <p:cNvSpPr>
            <a:spLocks noChangeArrowheads="1"/>
          </p:cNvSpPr>
          <p:nvPr/>
        </p:nvSpPr>
        <p:spPr bwMode="auto">
          <a:xfrm>
            <a:off x="6858000" y="24304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12" name="Line 144"/>
          <p:cNvSpPr>
            <a:spLocks noChangeShapeType="1"/>
          </p:cNvSpPr>
          <p:nvPr/>
        </p:nvSpPr>
        <p:spPr bwMode="auto">
          <a:xfrm>
            <a:off x="6629400" y="30400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13" name="Line 145"/>
          <p:cNvSpPr>
            <a:spLocks noChangeShapeType="1"/>
          </p:cNvSpPr>
          <p:nvPr/>
        </p:nvSpPr>
        <p:spPr bwMode="auto">
          <a:xfrm flipV="1">
            <a:off x="6934200" y="1897063"/>
            <a:ext cx="1588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14" name="Line 146"/>
          <p:cNvSpPr>
            <a:spLocks noChangeShapeType="1"/>
          </p:cNvSpPr>
          <p:nvPr/>
        </p:nvSpPr>
        <p:spPr bwMode="auto">
          <a:xfrm>
            <a:off x="5715000" y="982663"/>
            <a:ext cx="4572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15" name="Line 147"/>
          <p:cNvSpPr>
            <a:spLocks noChangeShapeType="1"/>
          </p:cNvSpPr>
          <p:nvPr/>
        </p:nvSpPr>
        <p:spPr bwMode="auto">
          <a:xfrm flipH="1">
            <a:off x="5562600" y="982663"/>
            <a:ext cx="5334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16" name="Line 148"/>
          <p:cNvSpPr>
            <a:spLocks noChangeShapeType="1"/>
          </p:cNvSpPr>
          <p:nvPr/>
        </p:nvSpPr>
        <p:spPr bwMode="auto">
          <a:xfrm>
            <a:off x="5410200" y="1973263"/>
            <a:ext cx="1524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17" name="Line 149"/>
          <p:cNvSpPr>
            <a:spLocks noChangeShapeType="1"/>
          </p:cNvSpPr>
          <p:nvPr/>
        </p:nvSpPr>
        <p:spPr bwMode="auto">
          <a:xfrm>
            <a:off x="6248400" y="1973263"/>
            <a:ext cx="1524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18" name="Line 150"/>
          <p:cNvSpPr>
            <a:spLocks noChangeShapeType="1"/>
          </p:cNvSpPr>
          <p:nvPr/>
        </p:nvSpPr>
        <p:spPr bwMode="auto">
          <a:xfrm flipH="1">
            <a:off x="6172200" y="1973263"/>
            <a:ext cx="2286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19" name="Rectangle 151"/>
          <p:cNvSpPr>
            <a:spLocks noChangeArrowheads="1"/>
          </p:cNvSpPr>
          <p:nvPr/>
        </p:nvSpPr>
        <p:spPr bwMode="auto">
          <a:xfrm>
            <a:off x="6781800" y="592138"/>
            <a:ext cx="3873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520" name="Rectangle 152"/>
          <p:cNvSpPr>
            <a:spLocks noChangeArrowheads="1"/>
          </p:cNvSpPr>
          <p:nvPr/>
        </p:nvSpPr>
        <p:spPr bwMode="auto">
          <a:xfrm>
            <a:off x="4495800" y="592138"/>
            <a:ext cx="3873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521" name="Rectangle 153"/>
          <p:cNvSpPr>
            <a:spLocks noChangeArrowheads="1"/>
          </p:cNvSpPr>
          <p:nvPr/>
        </p:nvSpPr>
        <p:spPr bwMode="auto">
          <a:xfrm>
            <a:off x="4495800" y="5697538"/>
            <a:ext cx="3873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522" name="Rectangle 154"/>
          <p:cNvSpPr>
            <a:spLocks noChangeArrowheads="1"/>
          </p:cNvSpPr>
          <p:nvPr/>
        </p:nvSpPr>
        <p:spPr bwMode="auto">
          <a:xfrm>
            <a:off x="6858000" y="5697538"/>
            <a:ext cx="3873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K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523" name="Rectangle 155"/>
          <p:cNvSpPr>
            <a:spLocks noChangeArrowheads="1"/>
          </p:cNvSpPr>
          <p:nvPr/>
        </p:nvSpPr>
        <p:spPr bwMode="auto">
          <a:xfrm>
            <a:off x="7524750" y="5661025"/>
            <a:ext cx="8382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528" name="Line 160"/>
          <p:cNvSpPr>
            <a:spLocks noChangeShapeType="1"/>
          </p:cNvSpPr>
          <p:nvPr/>
        </p:nvSpPr>
        <p:spPr bwMode="auto">
          <a:xfrm>
            <a:off x="6858000" y="677863"/>
            <a:ext cx="381000" cy="0"/>
          </a:xfrm>
          <a:prstGeom prst="line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30" name="Oval 162"/>
          <p:cNvSpPr>
            <a:spLocks noChangeArrowheads="1"/>
          </p:cNvSpPr>
          <p:nvPr/>
        </p:nvSpPr>
        <p:spPr bwMode="auto">
          <a:xfrm>
            <a:off x="6934200" y="36496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31" name="Line 163"/>
          <p:cNvSpPr>
            <a:spLocks noChangeShapeType="1"/>
          </p:cNvSpPr>
          <p:nvPr/>
        </p:nvSpPr>
        <p:spPr bwMode="auto">
          <a:xfrm>
            <a:off x="7086600" y="42592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33" name="Oval 165"/>
          <p:cNvSpPr>
            <a:spLocks noChangeArrowheads="1"/>
          </p:cNvSpPr>
          <p:nvPr/>
        </p:nvSpPr>
        <p:spPr bwMode="auto">
          <a:xfrm>
            <a:off x="4724400" y="36496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35" name="Oval 167"/>
          <p:cNvSpPr>
            <a:spLocks noChangeArrowheads="1"/>
          </p:cNvSpPr>
          <p:nvPr/>
        </p:nvSpPr>
        <p:spPr bwMode="auto">
          <a:xfrm>
            <a:off x="4648200" y="46402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36" name="Line 168"/>
          <p:cNvSpPr>
            <a:spLocks noChangeShapeType="1"/>
          </p:cNvSpPr>
          <p:nvPr/>
        </p:nvSpPr>
        <p:spPr bwMode="auto">
          <a:xfrm>
            <a:off x="4953000" y="5249863"/>
            <a:ext cx="1588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38" name="Oval 170"/>
          <p:cNvSpPr>
            <a:spLocks noChangeArrowheads="1"/>
          </p:cNvSpPr>
          <p:nvPr/>
        </p:nvSpPr>
        <p:spPr bwMode="auto">
          <a:xfrm>
            <a:off x="7010400" y="46402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39" name="Line 171"/>
          <p:cNvSpPr>
            <a:spLocks noChangeShapeType="1"/>
          </p:cNvSpPr>
          <p:nvPr/>
        </p:nvSpPr>
        <p:spPr bwMode="auto">
          <a:xfrm>
            <a:off x="6781800" y="52498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44" name="Line 176"/>
          <p:cNvSpPr>
            <a:spLocks noChangeShapeType="1"/>
          </p:cNvSpPr>
          <p:nvPr/>
        </p:nvSpPr>
        <p:spPr bwMode="auto">
          <a:xfrm>
            <a:off x="4800600" y="3116263"/>
            <a:ext cx="1588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45" name="Line 177"/>
          <p:cNvSpPr>
            <a:spLocks noChangeShapeType="1"/>
          </p:cNvSpPr>
          <p:nvPr/>
        </p:nvSpPr>
        <p:spPr bwMode="auto">
          <a:xfrm flipV="1">
            <a:off x="4800600" y="34210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46" name="Line 178"/>
          <p:cNvSpPr>
            <a:spLocks noChangeShapeType="1"/>
          </p:cNvSpPr>
          <p:nvPr/>
        </p:nvSpPr>
        <p:spPr bwMode="auto">
          <a:xfrm>
            <a:off x="4800600" y="3497263"/>
            <a:ext cx="9144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47" name="Line 179"/>
          <p:cNvSpPr>
            <a:spLocks noChangeShapeType="1"/>
          </p:cNvSpPr>
          <p:nvPr/>
        </p:nvSpPr>
        <p:spPr bwMode="auto">
          <a:xfrm flipH="1">
            <a:off x="6096000" y="3497263"/>
            <a:ext cx="9144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48" name="Line 180"/>
          <p:cNvSpPr>
            <a:spLocks noChangeShapeType="1"/>
          </p:cNvSpPr>
          <p:nvPr/>
        </p:nvSpPr>
        <p:spPr bwMode="auto">
          <a:xfrm>
            <a:off x="5715000" y="3497263"/>
            <a:ext cx="6096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49" name="Line 181"/>
          <p:cNvSpPr>
            <a:spLocks noChangeShapeType="1"/>
          </p:cNvSpPr>
          <p:nvPr/>
        </p:nvSpPr>
        <p:spPr bwMode="auto">
          <a:xfrm flipH="1">
            <a:off x="5715000" y="3497263"/>
            <a:ext cx="3810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51" name="Oval 183"/>
          <p:cNvSpPr>
            <a:spLocks noChangeArrowheads="1"/>
          </p:cNvSpPr>
          <p:nvPr/>
        </p:nvSpPr>
        <p:spPr bwMode="auto">
          <a:xfrm>
            <a:off x="8305800" y="46402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53" name="Line 185"/>
          <p:cNvSpPr>
            <a:spLocks noChangeShapeType="1"/>
          </p:cNvSpPr>
          <p:nvPr/>
        </p:nvSpPr>
        <p:spPr bwMode="auto">
          <a:xfrm>
            <a:off x="6781800" y="5326063"/>
            <a:ext cx="1588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54" name="Line 186"/>
          <p:cNvSpPr>
            <a:spLocks noChangeShapeType="1"/>
          </p:cNvSpPr>
          <p:nvPr/>
        </p:nvSpPr>
        <p:spPr bwMode="auto">
          <a:xfrm>
            <a:off x="7086600" y="44116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55" name="Line 187"/>
          <p:cNvSpPr>
            <a:spLocks noChangeShapeType="1"/>
          </p:cNvSpPr>
          <p:nvPr/>
        </p:nvSpPr>
        <p:spPr bwMode="auto">
          <a:xfrm>
            <a:off x="4953000" y="5630863"/>
            <a:ext cx="35052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56" name="Oval 188"/>
          <p:cNvSpPr>
            <a:spLocks noChangeArrowheads="1"/>
          </p:cNvSpPr>
          <p:nvPr/>
        </p:nvSpPr>
        <p:spPr bwMode="auto">
          <a:xfrm>
            <a:off x="6705600" y="55546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57" name="Oval 189"/>
          <p:cNvSpPr>
            <a:spLocks noChangeArrowheads="1"/>
          </p:cNvSpPr>
          <p:nvPr/>
        </p:nvSpPr>
        <p:spPr bwMode="auto">
          <a:xfrm>
            <a:off x="8305800" y="55546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58" name="Oval 190"/>
          <p:cNvSpPr>
            <a:spLocks noChangeArrowheads="1"/>
          </p:cNvSpPr>
          <p:nvPr/>
        </p:nvSpPr>
        <p:spPr bwMode="auto">
          <a:xfrm>
            <a:off x="6553200" y="31924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68" name="Rectangle 200"/>
          <p:cNvSpPr>
            <a:spLocks noChangeArrowheads="1"/>
          </p:cNvSpPr>
          <p:nvPr/>
        </p:nvSpPr>
        <p:spPr bwMode="auto">
          <a:xfrm>
            <a:off x="8382000" y="4021138"/>
            <a:ext cx="5905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569" name="Line 201"/>
          <p:cNvSpPr>
            <a:spLocks noChangeShapeType="1"/>
          </p:cNvSpPr>
          <p:nvPr/>
        </p:nvSpPr>
        <p:spPr bwMode="auto">
          <a:xfrm>
            <a:off x="8534400" y="4106863"/>
            <a:ext cx="3048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70" name="Rectangle 202"/>
          <p:cNvSpPr>
            <a:spLocks noChangeArrowheads="1"/>
          </p:cNvSpPr>
          <p:nvPr/>
        </p:nvSpPr>
        <p:spPr bwMode="auto">
          <a:xfrm>
            <a:off x="4267200" y="3182938"/>
            <a:ext cx="5905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ea typeface="黑体" pitchFamily="49" charset="-122"/>
              </a:rPr>
              <a:t> ’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571" name="Rectangle 203"/>
          <p:cNvSpPr>
            <a:spLocks noChangeArrowheads="1"/>
          </p:cNvSpPr>
          <p:nvPr/>
        </p:nvSpPr>
        <p:spPr bwMode="auto">
          <a:xfrm>
            <a:off x="7086600" y="3268663"/>
            <a:ext cx="600075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ea typeface="黑体" pitchFamily="49" charset="-122"/>
              </a:rPr>
              <a:t> ’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572" name="Line 204"/>
          <p:cNvSpPr>
            <a:spLocks noChangeShapeType="1"/>
          </p:cNvSpPr>
          <p:nvPr/>
        </p:nvSpPr>
        <p:spPr bwMode="auto">
          <a:xfrm>
            <a:off x="6400800" y="1973263"/>
            <a:ext cx="13716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73" name="Line 205"/>
          <p:cNvSpPr>
            <a:spLocks noChangeShapeType="1"/>
          </p:cNvSpPr>
          <p:nvPr/>
        </p:nvSpPr>
        <p:spPr bwMode="auto">
          <a:xfrm>
            <a:off x="7315200" y="5478463"/>
            <a:ext cx="4572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74" name="Line 206"/>
          <p:cNvSpPr>
            <a:spLocks noChangeShapeType="1"/>
          </p:cNvSpPr>
          <p:nvPr/>
        </p:nvSpPr>
        <p:spPr bwMode="auto">
          <a:xfrm flipH="1">
            <a:off x="4140200" y="1973263"/>
            <a:ext cx="14224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75" name="Line 207"/>
          <p:cNvSpPr>
            <a:spLocks noChangeShapeType="1"/>
          </p:cNvSpPr>
          <p:nvPr/>
        </p:nvSpPr>
        <p:spPr bwMode="auto">
          <a:xfrm>
            <a:off x="4140200" y="5480050"/>
            <a:ext cx="279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76" name="Line 208"/>
          <p:cNvSpPr>
            <a:spLocks noChangeShapeType="1"/>
          </p:cNvSpPr>
          <p:nvPr/>
        </p:nvSpPr>
        <p:spPr bwMode="auto">
          <a:xfrm>
            <a:off x="4648200" y="5249863"/>
            <a:ext cx="1588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77" name="Line 209"/>
          <p:cNvSpPr>
            <a:spLocks noChangeShapeType="1"/>
          </p:cNvSpPr>
          <p:nvPr/>
        </p:nvSpPr>
        <p:spPr bwMode="auto">
          <a:xfrm>
            <a:off x="7086600" y="5249863"/>
            <a:ext cx="1588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79" name="Line 211"/>
          <p:cNvSpPr>
            <a:spLocks noChangeShapeType="1"/>
          </p:cNvSpPr>
          <p:nvPr/>
        </p:nvSpPr>
        <p:spPr bwMode="auto">
          <a:xfrm>
            <a:off x="6858000" y="754063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0" name="Line 212"/>
          <p:cNvSpPr>
            <a:spLocks noChangeShapeType="1"/>
          </p:cNvSpPr>
          <p:nvPr/>
        </p:nvSpPr>
        <p:spPr bwMode="auto">
          <a:xfrm>
            <a:off x="7923213" y="6326188"/>
            <a:ext cx="304800" cy="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1" name="Line 213"/>
          <p:cNvSpPr>
            <a:spLocks noChangeShapeType="1"/>
          </p:cNvSpPr>
          <p:nvPr/>
        </p:nvSpPr>
        <p:spPr bwMode="auto">
          <a:xfrm flipV="1">
            <a:off x="8228013" y="6021388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2" name="Line 214"/>
          <p:cNvSpPr>
            <a:spLocks noChangeShapeType="1"/>
          </p:cNvSpPr>
          <p:nvPr/>
        </p:nvSpPr>
        <p:spPr bwMode="auto">
          <a:xfrm>
            <a:off x="8228013" y="6021388"/>
            <a:ext cx="304800" cy="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3" name="Line 215"/>
          <p:cNvSpPr>
            <a:spLocks noChangeShapeType="1"/>
          </p:cNvSpPr>
          <p:nvPr/>
        </p:nvSpPr>
        <p:spPr bwMode="auto">
          <a:xfrm>
            <a:off x="8532813" y="6021388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4" name="Line 216"/>
          <p:cNvSpPr>
            <a:spLocks noChangeShapeType="1"/>
          </p:cNvSpPr>
          <p:nvPr/>
        </p:nvSpPr>
        <p:spPr bwMode="auto">
          <a:xfrm>
            <a:off x="8532813" y="6326188"/>
            <a:ext cx="228600" cy="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5" name="Line 217"/>
          <p:cNvSpPr>
            <a:spLocks noChangeShapeType="1"/>
          </p:cNvSpPr>
          <p:nvPr/>
        </p:nvSpPr>
        <p:spPr bwMode="auto">
          <a:xfrm>
            <a:off x="5105400" y="3268663"/>
            <a:ext cx="3276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6" name="Line 218"/>
          <p:cNvSpPr>
            <a:spLocks noChangeShapeType="1"/>
          </p:cNvSpPr>
          <p:nvPr/>
        </p:nvSpPr>
        <p:spPr bwMode="auto">
          <a:xfrm flipV="1">
            <a:off x="8382000" y="3268663"/>
            <a:ext cx="0" cy="1371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7" name="Line 219"/>
          <p:cNvSpPr>
            <a:spLocks noChangeShapeType="1"/>
          </p:cNvSpPr>
          <p:nvPr/>
        </p:nvSpPr>
        <p:spPr bwMode="auto">
          <a:xfrm flipV="1">
            <a:off x="7010400" y="3040063"/>
            <a:ext cx="0" cy="609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8" name="Line 220"/>
          <p:cNvSpPr>
            <a:spLocks noChangeShapeType="1"/>
          </p:cNvSpPr>
          <p:nvPr/>
        </p:nvSpPr>
        <p:spPr bwMode="auto">
          <a:xfrm>
            <a:off x="6781800" y="4259263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9" name="Line 221"/>
          <p:cNvSpPr>
            <a:spLocks noChangeShapeType="1"/>
          </p:cNvSpPr>
          <p:nvPr/>
        </p:nvSpPr>
        <p:spPr bwMode="auto">
          <a:xfrm flipH="1">
            <a:off x="6324600" y="4487863"/>
            <a:ext cx="457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0" name="Line 222"/>
          <p:cNvSpPr>
            <a:spLocks noChangeShapeType="1"/>
          </p:cNvSpPr>
          <p:nvPr/>
        </p:nvSpPr>
        <p:spPr bwMode="auto">
          <a:xfrm>
            <a:off x="5029200" y="4259263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1" name="Line 223"/>
          <p:cNvSpPr>
            <a:spLocks noChangeShapeType="1"/>
          </p:cNvSpPr>
          <p:nvPr/>
        </p:nvSpPr>
        <p:spPr bwMode="auto">
          <a:xfrm>
            <a:off x="5029200" y="4487863"/>
            <a:ext cx="685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2" name="Line 224"/>
          <p:cNvSpPr>
            <a:spLocks noChangeShapeType="1"/>
          </p:cNvSpPr>
          <p:nvPr/>
        </p:nvSpPr>
        <p:spPr bwMode="auto">
          <a:xfrm flipV="1">
            <a:off x="4724400" y="4259263"/>
            <a:ext cx="0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3" name="Line 225"/>
          <p:cNvSpPr>
            <a:spLocks noChangeShapeType="1"/>
          </p:cNvSpPr>
          <p:nvPr/>
        </p:nvSpPr>
        <p:spPr bwMode="auto">
          <a:xfrm>
            <a:off x="4419600" y="5249863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4" name="Line 226"/>
          <p:cNvSpPr>
            <a:spLocks noChangeShapeType="1"/>
          </p:cNvSpPr>
          <p:nvPr/>
        </p:nvSpPr>
        <p:spPr bwMode="auto">
          <a:xfrm>
            <a:off x="4140200" y="1989138"/>
            <a:ext cx="0" cy="3505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5" name="Line 227"/>
          <p:cNvSpPr>
            <a:spLocks noChangeShapeType="1"/>
          </p:cNvSpPr>
          <p:nvPr/>
        </p:nvSpPr>
        <p:spPr bwMode="auto">
          <a:xfrm>
            <a:off x="7772400" y="1973263"/>
            <a:ext cx="0" cy="3505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6" name="Line 228"/>
          <p:cNvSpPr>
            <a:spLocks noChangeShapeType="1"/>
          </p:cNvSpPr>
          <p:nvPr/>
        </p:nvSpPr>
        <p:spPr bwMode="auto">
          <a:xfrm flipV="1">
            <a:off x="7315200" y="5249863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7" name="Line 229"/>
          <p:cNvSpPr>
            <a:spLocks noChangeShapeType="1"/>
          </p:cNvSpPr>
          <p:nvPr/>
        </p:nvSpPr>
        <p:spPr bwMode="auto">
          <a:xfrm>
            <a:off x="8382000" y="5249863"/>
            <a:ext cx="0" cy="685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8" name="Line 230"/>
          <p:cNvSpPr>
            <a:spLocks noChangeShapeType="1"/>
          </p:cNvSpPr>
          <p:nvPr/>
        </p:nvSpPr>
        <p:spPr bwMode="auto">
          <a:xfrm>
            <a:off x="7162800" y="3344863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9" name="Line 231"/>
          <p:cNvSpPr>
            <a:spLocks noChangeShapeType="1"/>
          </p:cNvSpPr>
          <p:nvPr/>
        </p:nvSpPr>
        <p:spPr bwMode="auto">
          <a:xfrm flipV="1">
            <a:off x="4876800" y="1744663"/>
            <a:ext cx="0" cy="685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600" name="Line 232"/>
          <p:cNvSpPr>
            <a:spLocks noChangeShapeType="1"/>
          </p:cNvSpPr>
          <p:nvPr/>
        </p:nvSpPr>
        <p:spPr bwMode="auto">
          <a:xfrm>
            <a:off x="6477000" y="1744663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601" name="Line 233"/>
          <p:cNvSpPr>
            <a:spLocks noChangeShapeType="1"/>
          </p:cNvSpPr>
          <p:nvPr/>
        </p:nvSpPr>
        <p:spPr bwMode="auto">
          <a:xfrm flipV="1">
            <a:off x="6705600" y="754063"/>
            <a:ext cx="0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602" name="Line 234"/>
          <p:cNvSpPr>
            <a:spLocks noChangeShapeType="1"/>
          </p:cNvSpPr>
          <p:nvPr/>
        </p:nvSpPr>
        <p:spPr bwMode="auto">
          <a:xfrm flipH="1">
            <a:off x="6096000" y="982663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603" name="Line 235"/>
          <p:cNvSpPr>
            <a:spLocks noChangeShapeType="1"/>
          </p:cNvSpPr>
          <p:nvPr/>
        </p:nvSpPr>
        <p:spPr bwMode="auto">
          <a:xfrm flipV="1">
            <a:off x="5181600" y="754063"/>
            <a:ext cx="0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604" name="Line 236"/>
          <p:cNvSpPr>
            <a:spLocks noChangeShapeType="1"/>
          </p:cNvSpPr>
          <p:nvPr/>
        </p:nvSpPr>
        <p:spPr bwMode="auto">
          <a:xfrm flipH="1">
            <a:off x="5181600" y="982663"/>
            <a:ext cx="533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605" name="Oval 237"/>
          <p:cNvSpPr>
            <a:spLocks noChangeArrowheads="1"/>
          </p:cNvSpPr>
          <p:nvPr/>
        </p:nvSpPr>
        <p:spPr bwMode="auto">
          <a:xfrm>
            <a:off x="5105400" y="9064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606" name="Oval 238"/>
          <p:cNvSpPr>
            <a:spLocks noChangeArrowheads="1"/>
          </p:cNvSpPr>
          <p:nvPr/>
        </p:nvSpPr>
        <p:spPr bwMode="auto">
          <a:xfrm>
            <a:off x="6629400" y="9064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607" name="Oval 239"/>
          <p:cNvSpPr>
            <a:spLocks noChangeArrowheads="1"/>
          </p:cNvSpPr>
          <p:nvPr/>
        </p:nvSpPr>
        <p:spPr bwMode="auto">
          <a:xfrm>
            <a:off x="5334000" y="18970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608" name="Oval 240"/>
          <p:cNvSpPr>
            <a:spLocks noChangeArrowheads="1"/>
          </p:cNvSpPr>
          <p:nvPr/>
        </p:nvSpPr>
        <p:spPr bwMode="auto">
          <a:xfrm>
            <a:off x="6400800" y="18970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grpSp>
        <p:nvGrpSpPr>
          <p:cNvPr id="2" name="组合 114"/>
          <p:cNvGrpSpPr/>
          <p:nvPr/>
        </p:nvGrpSpPr>
        <p:grpSpPr>
          <a:xfrm>
            <a:off x="6659720" y="4800177"/>
            <a:ext cx="785818" cy="428628"/>
            <a:chOff x="6858017" y="3816060"/>
            <a:chExt cx="928694" cy="371047"/>
          </a:xfrm>
        </p:grpSpPr>
        <p:sp>
          <p:nvSpPr>
            <p:cNvPr id="11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3" name="组合 119"/>
          <p:cNvGrpSpPr/>
          <p:nvPr/>
        </p:nvGrpSpPr>
        <p:grpSpPr>
          <a:xfrm>
            <a:off x="4286248" y="4816195"/>
            <a:ext cx="785818" cy="428628"/>
            <a:chOff x="6858017" y="3816060"/>
            <a:chExt cx="928694" cy="371047"/>
          </a:xfrm>
        </p:grpSpPr>
        <p:sp>
          <p:nvSpPr>
            <p:cNvPr id="12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4" name="组合 124"/>
          <p:cNvGrpSpPr/>
          <p:nvPr/>
        </p:nvGrpSpPr>
        <p:grpSpPr>
          <a:xfrm>
            <a:off x="6579630" y="3843773"/>
            <a:ext cx="785818" cy="428628"/>
            <a:chOff x="6858017" y="3816060"/>
            <a:chExt cx="928694" cy="371047"/>
          </a:xfrm>
        </p:grpSpPr>
        <p:sp>
          <p:nvSpPr>
            <p:cNvPr id="12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5" name="组合 129"/>
          <p:cNvGrpSpPr/>
          <p:nvPr/>
        </p:nvGrpSpPr>
        <p:grpSpPr>
          <a:xfrm>
            <a:off x="4429124" y="3829918"/>
            <a:ext cx="785818" cy="428628"/>
            <a:chOff x="6858017" y="3816060"/>
            <a:chExt cx="928694" cy="371047"/>
          </a:xfrm>
        </p:grpSpPr>
        <p:sp>
          <p:nvSpPr>
            <p:cNvPr id="13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6" name="组合 134"/>
          <p:cNvGrpSpPr/>
          <p:nvPr/>
        </p:nvGrpSpPr>
        <p:grpSpPr>
          <a:xfrm>
            <a:off x="6538065" y="2615472"/>
            <a:ext cx="785818" cy="428628"/>
            <a:chOff x="6858017" y="3816060"/>
            <a:chExt cx="928694" cy="371047"/>
          </a:xfrm>
        </p:grpSpPr>
        <p:sp>
          <p:nvSpPr>
            <p:cNvPr id="13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7" name="组合 139"/>
          <p:cNvGrpSpPr/>
          <p:nvPr/>
        </p:nvGrpSpPr>
        <p:grpSpPr>
          <a:xfrm>
            <a:off x="4500562" y="2571744"/>
            <a:ext cx="785818" cy="428628"/>
            <a:chOff x="6858017" y="3816060"/>
            <a:chExt cx="928694" cy="371047"/>
          </a:xfrm>
        </p:grpSpPr>
        <p:sp>
          <p:nvSpPr>
            <p:cNvPr id="14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8" name="组合 144"/>
          <p:cNvGrpSpPr/>
          <p:nvPr/>
        </p:nvGrpSpPr>
        <p:grpSpPr>
          <a:xfrm>
            <a:off x="6357950" y="1285860"/>
            <a:ext cx="785818" cy="428628"/>
            <a:chOff x="6858017" y="3816060"/>
            <a:chExt cx="928694" cy="371047"/>
          </a:xfrm>
        </p:grpSpPr>
        <p:sp>
          <p:nvSpPr>
            <p:cNvPr id="14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9" name="组合 149"/>
          <p:cNvGrpSpPr/>
          <p:nvPr/>
        </p:nvGrpSpPr>
        <p:grpSpPr>
          <a:xfrm>
            <a:off x="4756441" y="1299715"/>
            <a:ext cx="785818" cy="428628"/>
            <a:chOff x="6858017" y="3816060"/>
            <a:chExt cx="928694" cy="371047"/>
          </a:xfrm>
        </p:grpSpPr>
        <p:sp>
          <p:nvSpPr>
            <p:cNvPr id="15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5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5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5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sp>
        <p:nvSpPr>
          <p:cNvPr id="155" name="AutoShape 36"/>
          <p:cNvSpPr>
            <a:spLocks noChangeArrowheads="1"/>
          </p:cNvSpPr>
          <p:nvPr/>
        </p:nvSpPr>
        <p:spPr bwMode="auto">
          <a:xfrm>
            <a:off x="8066116" y="4786322"/>
            <a:ext cx="649288" cy="428628"/>
          </a:xfrm>
          <a:prstGeom prst="triangle">
            <a:avLst>
              <a:gd name="adj" fmla="val 50000"/>
            </a:avLst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zh-CN" altLang="en-US"/>
          </a:p>
        </p:txBody>
      </p:sp>
      <p:sp>
        <p:nvSpPr>
          <p:cNvPr id="156" name="灯片编号占位符 15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108</a:t>
            </a:fld>
            <a:endParaRPr lang="en-US" altLang="zh-CN"/>
          </a:p>
        </p:txBody>
      </p:sp>
      <p:sp>
        <p:nvSpPr>
          <p:cNvPr id="145" name="矩形 144"/>
          <p:cNvSpPr/>
          <p:nvPr/>
        </p:nvSpPr>
        <p:spPr>
          <a:xfrm>
            <a:off x="5000628" y="5715016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50" name="矩形 149"/>
          <p:cNvSpPr/>
          <p:nvPr/>
        </p:nvSpPr>
        <p:spPr>
          <a:xfrm>
            <a:off x="6396728" y="5715016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57" name="矩形 156"/>
          <p:cNvSpPr/>
          <p:nvPr/>
        </p:nvSpPr>
        <p:spPr>
          <a:xfrm>
            <a:off x="4214810" y="4214818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58" name="矩形 157"/>
          <p:cNvSpPr/>
          <p:nvPr/>
        </p:nvSpPr>
        <p:spPr>
          <a:xfrm>
            <a:off x="7182546" y="4214818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59" name="矩形 158"/>
          <p:cNvSpPr/>
          <p:nvPr/>
        </p:nvSpPr>
        <p:spPr>
          <a:xfrm>
            <a:off x="4143372" y="2714620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0000"/>
              </a:solidFill>
            </a:endParaRPr>
          </a:p>
        </p:txBody>
      </p:sp>
      <p:sp>
        <p:nvSpPr>
          <p:cNvPr id="160" name="矩形 159"/>
          <p:cNvSpPr/>
          <p:nvPr/>
        </p:nvSpPr>
        <p:spPr>
          <a:xfrm>
            <a:off x="7396860" y="2714620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0000"/>
              </a:solidFill>
            </a:endParaRPr>
          </a:p>
        </p:txBody>
      </p:sp>
      <p:sp>
        <p:nvSpPr>
          <p:cNvPr id="161" name="矩形 160"/>
          <p:cNvSpPr/>
          <p:nvPr/>
        </p:nvSpPr>
        <p:spPr>
          <a:xfrm>
            <a:off x="8501090" y="3000372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62" name="矩形 161"/>
          <p:cNvSpPr/>
          <p:nvPr/>
        </p:nvSpPr>
        <p:spPr>
          <a:xfrm>
            <a:off x="7000892" y="1986969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63" name="矩形 162"/>
          <p:cNvSpPr/>
          <p:nvPr/>
        </p:nvSpPr>
        <p:spPr>
          <a:xfrm>
            <a:off x="4396464" y="2000240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64" name="矩形 163"/>
          <p:cNvSpPr/>
          <p:nvPr/>
        </p:nvSpPr>
        <p:spPr>
          <a:xfrm>
            <a:off x="4967968" y="142852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0000"/>
              </a:solidFill>
            </a:endParaRPr>
          </a:p>
        </p:txBody>
      </p:sp>
      <p:sp>
        <p:nvSpPr>
          <p:cNvPr id="165" name="矩形 164"/>
          <p:cNvSpPr/>
          <p:nvPr/>
        </p:nvSpPr>
        <p:spPr>
          <a:xfrm>
            <a:off x="6500826" y="129581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0000"/>
              </a:solidFill>
            </a:endParaRPr>
          </a:p>
        </p:txBody>
      </p:sp>
      <p:sp>
        <p:nvSpPr>
          <p:cNvPr id="166" name="矩形 165"/>
          <p:cNvSpPr/>
          <p:nvPr/>
        </p:nvSpPr>
        <p:spPr>
          <a:xfrm>
            <a:off x="3786182" y="2701349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67" name="矩形 166"/>
          <p:cNvSpPr/>
          <p:nvPr/>
        </p:nvSpPr>
        <p:spPr>
          <a:xfrm>
            <a:off x="7786710" y="2714620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68" name="矩形 167"/>
          <p:cNvSpPr/>
          <p:nvPr/>
        </p:nvSpPr>
        <p:spPr>
          <a:xfrm>
            <a:off x="4548864" y="129581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69" name="矩形 168"/>
          <p:cNvSpPr/>
          <p:nvPr/>
        </p:nvSpPr>
        <p:spPr>
          <a:xfrm>
            <a:off x="7039670" y="142852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71" name="矩形 170"/>
          <p:cNvSpPr/>
          <p:nvPr/>
        </p:nvSpPr>
        <p:spPr>
          <a:xfrm>
            <a:off x="8501090" y="5357826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73" name="矩形 172"/>
          <p:cNvSpPr/>
          <p:nvPr/>
        </p:nvSpPr>
        <p:spPr>
          <a:xfrm>
            <a:off x="142844" y="6143644"/>
            <a:ext cx="112242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</a:rPr>
              <a:t>CP=1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74" name="矩形 173"/>
          <p:cNvSpPr/>
          <p:nvPr/>
        </p:nvSpPr>
        <p:spPr>
          <a:xfrm>
            <a:off x="2406928" y="6130373"/>
            <a:ext cx="223651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时钟下降沿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5838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4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39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40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41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42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43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6" presetID="3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57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5" presetID="3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66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79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82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2" presetID="3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03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11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linds(horizontal)">
                                      <p:cBhvr>
                                        <p:cTn id="112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381" grpId="0"/>
      <p:bldP spid="145" grpId="0"/>
      <p:bldP spid="150" grpId="0"/>
      <p:bldP spid="157" grpId="0"/>
      <p:bldP spid="158" grpId="0"/>
      <p:bldP spid="159" grpId="0"/>
      <p:bldP spid="160" grpId="0"/>
      <p:bldP spid="161" grpId="0"/>
      <p:bldP spid="162" grpId="0"/>
      <p:bldP spid="163" grpId="0"/>
      <p:bldP spid="164" grpId="0"/>
      <p:bldP spid="165" grpId="0"/>
      <p:bldP spid="165" grpId="1"/>
      <p:bldP spid="166" grpId="0"/>
      <p:bldP spid="167" grpId="0"/>
      <p:bldP spid="168" grpId="0"/>
      <p:bldP spid="169" grpId="0"/>
      <p:bldP spid="171" grpId="0"/>
      <p:bldP spid="171" grpId="1"/>
      <p:bldP spid="173" grpId="0"/>
      <p:bldP spid="173" grpId="1"/>
      <p:bldP spid="174" grpId="0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3" name="Line 5"/>
          <p:cNvSpPr>
            <a:spLocks noChangeShapeType="1"/>
          </p:cNvSpPr>
          <p:nvPr/>
        </p:nvSpPr>
        <p:spPr bwMode="auto">
          <a:xfrm>
            <a:off x="179388" y="1930400"/>
            <a:ext cx="381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375" name="Line 7"/>
          <p:cNvSpPr>
            <a:spLocks noChangeShapeType="1"/>
          </p:cNvSpPr>
          <p:nvPr/>
        </p:nvSpPr>
        <p:spPr bwMode="auto">
          <a:xfrm>
            <a:off x="2843213" y="1412875"/>
            <a:ext cx="0" cy="4495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376" name="Line 8"/>
          <p:cNvSpPr>
            <a:spLocks noChangeShapeType="1"/>
          </p:cNvSpPr>
          <p:nvPr/>
        </p:nvSpPr>
        <p:spPr bwMode="auto">
          <a:xfrm>
            <a:off x="3836988" y="1397000"/>
            <a:ext cx="0" cy="4495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377" name="Rectangle 9"/>
          <p:cNvSpPr>
            <a:spLocks noChangeArrowheads="1"/>
          </p:cNvSpPr>
          <p:nvPr/>
        </p:nvSpPr>
        <p:spPr bwMode="auto">
          <a:xfrm>
            <a:off x="111783" y="304800"/>
            <a:ext cx="285206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置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1-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举例（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2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）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378" name="Rectangle 10"/>
          <p:cNvSpPr>
            <a:spLocks noChangeArrowheads="1"/>
          </p:cNvSpPr>
          <p:nvPr/>
        </p:nvSpPr>
        <p:spPr bwMode="auto">
          <a:xfrm>
            <a:off x="179388" y="1320800"/>
            <a:ext cx="36766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K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 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注释</a:t>
            </a:r>
          </a:p>
        </p:txBody>
      </p:sp>
      <p:sp>
        <p:nvSpPr>
          <p:cNvPr id="58379" name="Rectangle 11"/>
          <p:cNvSpPr>
            <a:spLocks noChangeArrowheads="1"/>
          </p:cNvSpPr>
          <p:nvPr/>
        </p:nvSpPr>
        <p:spPr bwMode="auto">
          <a:xfrm>
            <a:off x="179388" y="1930400"/>
            <a:ext cx="3638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0  0  0   保持</a:t>
            </a:r>
          </a:p>
        </p:txBody>
      </p:sp>
      <p:sp>
        <p:nvSpPr>
          <p:cNvPr id="58380" name="Rectangle 12"/>
          <p:cNvSpPr>
            <a:spLocks noChangeArrowheads="1"/>
          </p:cNvSpPr>
          <p:nvPr/>
        </p:nvSpPr>
        <p:spPr bwMode="auto">
          <a:xfrm>
            <a:off x="179388" y="2463800"/>
            <a:ext cx="3435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0  1  0   置0</a:t>
            </a:r>
          </a:p>
        </p:txBody>
      </p:sp>
      <p:sp>
        <p:nvSpPr>
          <p:cNvPr id="58381" name="Rectangle 13"/>
          <p:cNvSpPr>
            <a:spLocks noChangeArrowheads="1"/>
          </p:cNvSpPr>
          <p:nvPr/>
        </p:nvSpPr>
        <p:spPr bwMode="auto">
          <a:xfrm>
            <a:off x="179388" y="2997200"/>
            <a:ext cx="3435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1  0  1   置1</a:t>
            </a:r>
          </a:p>
        </p:txBody>
      </p:sp>
      <p:sp>
        <p:nvSpPr>
          <p:cNvPr id="58382" name="Rectangle 14"/>
          <p:cNvSpPr>
            <a:spLocks noChangeArrowheads="1"/>
          </p:cNvSpPr>
          <p:nvPr/>
        </p:nvSpPr>
        <p:spPr bwMode="auto">
          <a:xfrm>
            <a:off x="179388" y="3454400"/>
            <a:ext cx="3638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1  1  1   翻转</a:t>
            </a:r>
          </a:p>
        </p:txBody>
      </p:sp>
      <p:sp>
        <p:nvSpPr>
          <p:cNvPr id="58383" name="Rectangle 15"/>
          <p:cNvSpPr>
            <a:spLocks noChangeArrowheads="1"/>
          </p:cNvSpPr>
          <p:nvPr/>
        </p:nvSpPr>
        <p:spPr bwMode="auto">
          <a:xfrm>
            <a:off x="179388" y="3911600"/>
            <a:ext cx="3638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0  0  1   保持</a:t>
            </a:r>
          </a:p>
        </p:txBody>
      </p:sp>
      <p:sp>
        <p:nvSpPr>
          <p:cNvPr id="58384" name="Rectangle 16"/>
          <p:cNvSpPr>
            <a:spLocks noChangeArrowheads="1"/>
          </p:cNvSpPr>
          <p:nvPr/>
        </p:nvSpPr>
        <p:spPr bwMode="auto">
          <a:xfrm>
            <a:off x="179388" y="4445000"/>
            <a:ext cx="3435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0  1  0   置0</a:t>
            </a:r>
          </a:p>
        </p:txBody>
      </p:sp>
      <p:sp>
        <p:nvSpPr>
          <p:cNvPr id="58385" name="Rectangle 17"/>
          <p:cNvSpPr>
            <a:spLocks noChangeArrowheads="1"/>
          </p:cNvSpPr>
          <p:nvPr/>
        </p:nvSpPr>
        <p:spPr bwMode="auto">
          <a:xfrm>
            <a:off x="179388" y="4902200"/>
            <a:ext cx="3435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1  0  1   置1</a:t>
            </a:r>
          </a:p>
        </p:txBody>
      </p:sp>
      <p:sp>
        <p:nvSpPr>
          <p:cNvPr id="58386" name="Rectangle 18"/>
          <p:cNvSpPr>
            <a:spLocks noChangeArrowheads="1"/>
          </p:cNvSpPr>
          <p:nvPr/>
        </p:nvSpPr>
        <p:spPr bwMode="auto">
          <a:xfrm>
            <a:off x="179388" y="5445125"/>
            <a:ext cx="3638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1  1  0   翻转</a:t>
            </a:r>
          </a:p>
        </p:txBody>
      </p:sp>
      <p:sp>
        <p:nvSpPr>
          <p:cNvPr id="58499" name="Line 131"/>
          <p:cNvSpPr>
            <a:spLocks noChangeShapeType="1"/>
          </p:cNvSpPr>
          <p:nvPr/>
        </p:nvSpPr>
        <p:spPr bwMode="auto">
          <a:xfrm flipV="1">
            <a:off x="1979613" y="1412875"/>
            <a:ext cx="0" cy="45370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01" name="Oval 133"/>
          <p:cNvSpPr>
            <a:spLocks noChangeArrowheads="1"/>
          </p:cNvSpPr>
          <p:nvPr/>
        </p:nvSpPr>
        <p:spPr bwMode="auto">
          <a:xfrm>
            <a:off x="6629400" y="11350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02" name="Line 134"/>
          <p:cNvSpPr>
            <a:spLocks noChangeShapeType="1"/>
          </p:cNvSpPr>
          <p:nvPr/>
        </p:nvSpPr>
        <p:spPr bwMode="auto">
          <a:xfrm>
            <a:off x="6934200" y="17446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04" name="Oval 136"/>
          <p:cNvSpPr>
            <a:spLocks noChangeArrowheads="1"/>
          </p:cNvSpPr>
          <p:nvPr/>
        </p:nvSpPr>
        <p:spPr bwMode="auto">
          <a:xfrm>
            <a:off x="5105400" y="11350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05" name="Line 137"/>
          <p:cNvSpPr>
            <a:spLocks noChangeShapeType="1"/>
          </p:cNvSpPr>
          <p:nvPr/>
        </p:nvSpPr>
        <p:spPr bwMode="auto">
          <a:xfrm>
            <a:off x="5410200" y="17446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07" name="Oval 139"/>
          <p:cNvSpPr>
            <a:spLocks noChangeArrowheads="1"/>
          </p:cNvSpPr>
          <p:nvPr/>
        </p:nvSpPr>
        <p:spPr bwMode="auto">
          <a:xfrm>
            <a:off x="4800600" y="24304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08" name="Line 140"/>
          <p:cNvSpPr>
            <a:spLocks noChangeShapeType="1"/>
          </p:cNvSpPr>
          <p:nvPr/>
        </p:nvSpPr>
        <p:spPr bwMode="auto">
          <a:xfrm>
            <a:off x="4800600" y="30400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09" name="Line 141"/>
          <p:cNvSpPr>
            <a:spLocks noChangeShapeType="1"/>
          </p:cNvSpPr>
          <p:nvPr/>
        </p:nvSpPr>
        <p:spPr bwMode="auto">
          <a:xfrm>
            <a:off x="5105400" y="30400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11" name="Oval 143"/>
          <p:cNvSpPr>
            <a:spLocks noChangeArrowheads="1"/>
          </p:cNvSpPr>
          <p:nvPr/>
        </p:nvSpPr>
        <p:spPr bwMode="auto">
          <a:xfrm>
            <a:off x="6858000" y="24304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12" name="Line 144"/>
          <p:cNvSpPr>
            <a:spLocks noChangeShapeType="1"/>
          </p:cNvSpPr>
          <p:nvPr/>
        </p:nvSpPr>
        <p:spPr bwMode="auto">
          <a:xfrm>
            <a:off x="6629400" y="30400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13" name="Line 145"/>
          <p:cNvSpPr>
            <a:spLocks noChangeShapeType="1"/>
          </p:cNvSpPr>
          <p:nvPr/>
        </p:nvSpPr>
        <p:spPr bwMode="auto">
          <a:xfrm flipV="1">
            <a:off x="6934200" y="1897063"/>
            <a:ext cx="1588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14" name="Line 146"/>
          <p:cNvSpPr>
            <a:spLocks noChangeShapeType="1"/>
          </p:cNvSpPr>
          <p:nvPr/>
        </p:nvSpPr>
        <p:spPr bwMode="auto">
          <a:xfrm>
            <a:off x="5715000" y="982663"/>
            <a:ext cx="4572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15" name="Line 147"/>
          <p:cNvSpPr>
            <a:spLocks noChangeShapeType="1"/>
          </p:cNvSpPr>
          <p:nvPr/>
        </p:nvSpPr>
        <p:spPr bwMode="auto">
          <a:xfrm flipH="1">
            <a:off x="5562600" y="982663"/>
            <a:ext cx="5334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16" name="Line 148"/>
          <p:cNvSpPr>
            <a:spLocks noChangeShapeType="1"/>
          </p:cNvSpPr>
          <p:nvPr/>
        </p:nvSpPr>
        <p:spPr bwMode="auto">
          <a:xfrm>
            <a:off x="5410200" y="1973263"/>
            <a:ext cx="1524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17" name="Line 149"/>
          <p:cNvSpPr>
            <a:spLocks noChangeShapeType="1"/>
          </p:cNvSpPr>
          <p:nvPr/>
        </p:nvSpPr>
        <p:spPr bwMode="auto">
          <a:xfrm>
            <a:off x="6248400" y="1973263"/>
            <a:ext cx="1524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18" name="Line 150"/>
          <p:cNvSpPr>
            <a:spLocks noChangeShapeType="1"/>
          </p:cNvSpPr>
          <p:nvPr/>
        </p:nvSpPr>
        <p:spPr bwMode="auto">
          <a:xfrm flipH="1">
            <a:off x="6172200" y="1973263"/>
            <a:ext cx="2286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19" name="Rectangle 151"/>
          <p:cNvSpPr>
            <a:spLocks noChangeArrowheads="1"/>
          </p:cNvSpPr>
          <p:nvPr/>
        </p:nvSpPr>
        <p:spPr bwMode="auto">
          <a:xfrm>
            <a:off x="6781800" y="592138"/>
            <a:ext cx="3873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520" name="Rectangle 152"/>
          <p:cNvSpPr>
            <a:spLocks noChangeArrowheads="1"/>
          </p:cNvSpPr>
          <p:nvPr/>
        </p:nvSpPr>
        <p:spPr bwMode="auto">
          <a:xfrm>
            <a:off x="4495800" y="592138"/>
            <a:ext cx="3873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521" name="Rectangle 153"/>
          <p:cNvSpPr>
            <a:spLocks noChangeArrowheads="1"/>
          </p:cNvSpPr>
          <p:nvPr/>
        </p:nvSpPr>
        <p:spPr bwMode="auto">
          <a:xfrm>
            <a:off x="4495800" y="5697538"/>
            <a:ext cx="3873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522" name="Rectangle 154"/>
          <p:cNvSpPr>
            <a:spLocks noChangeArrowheads="1"/>
          </p:cNvSpPr>
          <p:nvPr/>
        </p:nvSpPr>
        <p:spPr bwMode="auto">
          <a:xfrm>
            <a:off x="6858000" y="5697538"/>
            <a:ext cx="3873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K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523" name="Rectangle 155"/>
          <p:cNvSpPr>
            <a:spLocks noChangeArrowheads="1"/>
          </p:cNvSpPr>
          <p:nvPr/>
        </p:nvSpPr>
        <p:spPr bwMode="auto">
          <a:xfrm>
            <a:off x="7524750" y="5661025"/>
            <a:ext cx="8382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528" name="Line 160"/>
          <p:cNvSpPr>
            <a:spLocks noChangeShapeType="1"/>
          </p:cNvSpPr>
          <p:nvPr/>
        </p:nvSpPr>
        <p:spPr bwMode="auto">
          <a:xfrm>
            <a:off x="6858000" y="677863"/>
            <a:ext cx="381000" cy="0"/>
          </a:xfrm>
          <a:prstGeom prst="line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30" name="Oval 162"/>
          <p:cNvSpPr>
            <a:spLocks noChangeArrowheads="1"/>
          </p:cNvSpPr>
          <p:nvPr/>
        </p:nvSpPr>
        <p:spPr bwMode="auto">
          <a:xfrm>
            <a:off x="6934200" y="36496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31" name="Line 163"/>
          <p:cNvSpPr>
            <a:spLocks noChangeShapeType="1"/>
          </p:cNvSpPr>
          <p:nvPr/>
        </p:nvSpPr>
        <p:spPr bwMode="auto">
          <a:xfrm>
            <a:off x="7086600" y="42592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33" name="Oval 165"/>
          <p:cNvSpPr>
            <a:spLocks noChangeArrowheads="1"/>
          </p:cNvSpPr>
          <p:nvPr/>
        </p:nvSpPr>
        <p:spPr bwMode="auto">
          <a:xfrm>
            <a:off x="4724400" y="36496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35" name="Oval 167"/>
          <p:cNvSpPr>
            <a:spLocks noChangeArrowheads="1"/>
          </p:cNvSpPr>
          <p:nvPr/>
        </p:nvSpPr>
        <p:spPr bwMode="auto">
          <a:xfrm>
            <a:off x="4648200" y="46402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36" name="Line 168"/>
          <p:cNvSpPr>
            <a:spLocks noChangeShapeType="1"/>
          </p:cNvSpPr>
          <p:nvPr/>
        </p:nvSpPr>
        <p:spPr bwMode="auto">
          <a:xfrm>
            <a:off x="4953000" y="5249863"/>
            <a:ext cx="1588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38" name="Oval 170"/>
          <p:cNvSpPr>
            <a:spLocks noChangeArrowheads="1"/>
          </p:cNvSpPr>
          <p:nvPr/>
        </p:nvSpPr>
        <p:spPr bwMode="auto">
          <a:xfrm>
            <a:off x="7010400" y="46402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39" name="Line 171"/>
          <p:cNvSpPr>
            <a:spLocks noChangeShapeType="1"/>
          </p:cNvSpPr>
          <p:nvPr/>
        </p:nvSpPr>
        <p:spPr bwMode="auto">
          <a:xfrm>
            <a:off x="6781800" y="52498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44" name="Line 176"/>
          <p:cNvSpPr>
            <a:spLocks noChangeShapeType="1"/>
          </p:cNvSpPr>
          <p:nvPr/>
        </p:nvSpPr>
        <p:spPr bwMode="auto">
          <a:xfrm>
            <a:off x="4800600" y="3116263"/>
            <a:ext cx="1588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45" name="Line 177"/>
          <p:cNvSpPr>
            <a:spLocks noChangeShapeType="1"/>
          </p:cNvSpPr>
          <p:nvPr/>
        </p:nvSpPr>
        <p:spPr bwMode="auto">
          <a:xfrm flipV="1">
            <a:off x="4800600" y="34210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46" name="Line 178"/>
          <p:cNvSpPr>
            <a:spLocks noChangeShapeType="1"/>
          </p:cNvSpPr>
          <p:nvPr/>
        </p:nvSpPr>
        <p:spPr bwMode="auto">
          <a:xfrm>
            <a:off x="4800600" y="3497263"/>
            <a:ext cx="9144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47" name="Line 179"/>
          <p:cNvSpPr>
            <a:spLocks noChangeShapeType="1"/>
          </p:cNvSpPr>
          <p:nvPr/>
        </p:nvSpPr>
        <p:spPr bwMode="auto">
          <a:xfrm flipH="1">
            <a:off x="6096000" y="3497263"/>
            <a:ext cx="9144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48" name="Line 180"/>
          <p:cNvSpPr>
            <a:spLocks noChangeShapeType="1"/>
          </p:cNvSpPr>
          <p:nvPr/>
        </p:nvSpPr>
        <p:spPr bwMode="auto">
          <a:xfrm>
            <a:off x="5715000" y="3497263"/>
            <a:ext cx="6096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49" name="Line 181"/>
          <p:cNvSpPr>
            <a:spLocks noChangeShapeType="1"/>
          </p:cNvSpPr>
          <p:nvPr/>
        </p:nvSpPr>
        <p:spPr bwMode="auto">
          <a:xfrm flipH="1">
            <a:off x="5715000" y="3497263"/>
            <a:ext cx="3810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51" name="Oval 183"/>
          <p:cNvSpPr>
            <a:spLocks noChangeArrowheads="1"/>
          </p:cNvSpPr>
          <p:nvPr/>
        </p:nvSpPr>
        <p:spPr bwMode="auto">
          <a:xfrm>
            <a:off x="8305800" y="46402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53" name="Line 185"/>
          <p:cNvSpPr>
            <a:spLocks noChangeShapeType="1"/>
          </p:cNvSpPr>
          <p:nvPr/>
        </p:nvSpPr>
        <p:spPr bwMode="auto">
          <a:xfrm>
            <a:off x="6781800" y="5326063"/>
            <a:ext cx="1588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54" name="Line 186"/>
          <p:cNvSpPr>
            <a:spLocks noChangeShapeType="1"/>
          </p:cNvSpPr>
          <p:nvPr/>
        </p:nvSpPr>
        <p:spPr bwMode="auto">
          <a:xfrm>
            <a:off x="7086600" y="44116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55" name="Line 187"/>
          <p:cNvSpPr>
            <a:spLocks noChangeShapeType="1"/>
          </p:cNvSpPr>
          <p:nvPr/>
        </p:nvSpPr>
        <p:spPr bwMode="auto">
          <a:xfrm>
            <a:off x="4953000" y="5630863"/>
            <a:ext cx="35052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56" name="Oval 188"/>
          <p:cNvSpPr>
            <a:spLocks noChangeArrowheads="1"/>
          </p:cNvSpPr>
          <p:nvPr/>
        </p:nvSpPr>
        <p:spPr bwMode="auto">
          <a:xfrm>
            <a:off x="6705600" y="55546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57" name="Oval 189"/>
          <p:cNvSpPr>
            <a:spLocks noChangeArrowheads="1"/>
          </p:cNvSpPr>
          <p:nvPr/>
        </p:nvSpPr>
        <p:spPr bwMode="auto">
          <a:xfrm>
            <a:off x="8305800" y="55546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58" name="Oval 190"/>
          <p:cNvSpPr>
            <a:spLocks noChangeArrowheads="1"/>
          </p:cNvSpPr>
          <p:nvPr/>
        </p:nvSpPr>
        <p:spPr bwMode="auto">
          <a:xfrm>
            <a:off x="6553200" y="31924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68" name="Rectangle 200"/>
          <p:cNvSpPr>
            <a:spLocks noChangeArrowheads="1"/>
          </p:cNvSpPr>
          <p:nvPr/>
        </p:nvSpPr>
        <p:spPr bwMode="auto">
          <a:xfrm>
            <a:off x="8382000" y="4021138"/>
            <a:ext cx="5905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569" name="Line 201"/>
          <p:cNvSpPr>
            <a:spLocks noChangeShapeType="1"/>
          </p:cNvSpPr>
          <p:nvPr/>
        </p:nvSpPr>
        <p:spPr bwMode="auto">
          <a:xfrm>
            <a:off x="8534400" y="4106863"/>
            <a:ext cx="3048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70" name="Rectangle 202"/>
          <p:cNvSpPr>
            <a:spLocks noChangeArrowheads="1"/>
          </p:cNvSpPr>
          <p:nvPr/>
        </p:nvSpPr>
        <p:spPr bwMode="auto">
          <a:xfrm>
            <a:off x="4267200" y="3182938"/>
            <a:ext cx="5905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ea typeface="黑体" pitchFamily="49" charset="-122"/>
              </a:rPr>
              <a:t> ’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571" name="Rectangle 203"/>
          <p:cNvSpPr>
            <a:spLocks noChangeArrowheads="1"/>
          </p:cNvSpPr>
          <p:nvPr/>
        </p:nvSpPr>
        <p:spPr bwMode="auto">
          <a:xfrm>
            <a:off x="7086600" y="3268663"/>
            <a:ext cx="600075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ea typeface="黑体" pitchFamily="49" charset="-122"/>
              </a:rPr>
              <a:t> ’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572" name="Line 204"/>
          <p:cNvSpPr>
            <a:spLocks noChangeShapeType="1"/>
          </p:cNvSpPr>
          <p:nvPr/>
        </p:nvSpPr>
        <p:spPr bwMode="auto">
          <a:xfrm>
            <a:off x="6400800" y="1973263"/>
            <a:ext cx="13716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73" name="Line 205"/>
          <p:cNvSpPr>
            <a:spLocks noChangeShapeType="1"/>
          </p:cNvSpPr>
          <p:nvPr/>
        </p:nvSpPr>
        <p:spPr bwMode="auto">
          <a:xfrm>
            <a:off x="7315200" y="5478463"/>
            <a:ext cx="4572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74" name="Line 206"/>
          <p:cNvSpPr>
            <a:spLocks noChangeShapeType="1"/>
          </p:cNvSpPr>
          <p:nvPr/>
        </p:nvSpPr>
        <p:spPr bwMode="auto">
          <a:xfrm flipH="1">
            <a:off x="4140200" y="1973263"/>
            <a:ext cx="14224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75" name="Line 207"/>
          <p:cNvSpPr>
            <a:spLocks noChangeShapeType="1"/>
          </p:cNvSpPr>
          <p:nvPr/>
        </p:nvSpPr>
        <p:spPr bwMode="auto">
          <a:xfrm>
            <a:off x="4140200" y="5480050"/>
            <a:ext cx="279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76" name="Line 208"/>
          <p:cNvSpPr>
            <a:spLocks noChangeShapeType="1"/>
          </p:cNvSpPr>
          <p:nvPr/>
        </p:nvSpPr>
        <p:spPr bwMode="auto">
          <a:xfrm>
            <a:off x="4648200" y="5249863"/>
            <a:ext cx="1588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77" name="Line 209"/>
          <p:cNvSpPr>
            <a:spLocks noChangeShapeType="1"/>
          </p:cNvSpPr>
          <p:nvPr/>
        </p:nvSpPr>
        <p:spPr bwMode="auto">
          <a:xfrm>
            <a:off x="7086600" y="5249863"/>
            <a:ext cx="1588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79" name="Line 211"/>
          <p:cNvSpPr>
            <a:spLocks noChangeShapeType="1"/>
          </p:cNvSpPr>
          <p:nvPr/>
        </p:nvSpPr>
        <p:spPr bwMode="auto">
          <a:xfrm>
            <a:off x="6858000" y="754063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0" name="Line 212"/>
          <p:cNvSpPr>
            <a:spLocks noChangeShapeType="1"/>
          </p:cNvSpPr>
          <p:nvPr/>
        </p:nvSpPr>
        <p:spPr bwMode="auto">
          <a:xfrm>
            <a:off x="7923213" y="6326188"/>
            <a:ext cx="304800" cy="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1" name="Line 213"/>
          <p:cNvSpPr>
            <a:spLocks noChangeShapeType="1"/>
          </p:cNvSpPr>
          <p:nvPr/>
        </p:nvSpPr>
        <p:spPr bwMode="auto">
          <a:xfrm flipV="1">
            <a:off x="8228013" y="6021388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2" name="Line 214"/>
          <p:cNvSpPr>
            <a:spLocks noChangeShapeType="1"/>
          </p:cNvSpPr>
          <p:nvPr/>
        </p:nvSpPr>
        <p:spPr bwMode="auto">
          <a:xfrm>
            <a:off x="8228013" y="6021388"/>
            <a:ext cx="304800" cy="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3" name="Line 215"/>
          <p:cNvSpPr>
            <a:spLocks noChangeShapeType="1"/>
          </p:cNvSpPr>
          <p:nvPr/>
        </p:nvSpPr>
        <p:spPr bwMode="auto">
          <a:xfrm>
            <a:off x="8532813" y="6021388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4" name="Line 216"/>
          <p:cNvSpPr>
            <a:spLocks noChangeShapeType="1"/>
          </p:cNvSpPr>
          <p:nvPr/>
        </p:nvSpPr>
        <p:spPr bwMode="auto">
          <a:xfrm>
            <a:off x="8532813" y="6326188"/>
            <a:ext cx="228600" cy="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5" name="Line 217"/>
          <p:cNvSpPr>
            <a:spLocks noChangeShapeType="1"/>
          </p:cNvSpPr>
          <p:nvPr/>
        </p:nvSpPr>
        <p:spPr bwMode="auto">
          <a:xfrm>
            <a:off x="5105400" y="3268663"/>
            <a:ext cx="3276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6" name="Line 218"/>
          <p:cNvSpPr>
            <a:spLocks noChangeShapeType="1"/>
          </p:cNvSpPr>
          <p:nvPr/>
        </p:nvSpPr>
        <p:spPr bwMode="auto">
          <a:xfrm flipV="1">
            <a:off x="8382000" y="3268663"/>
            <a:ext cx="0" cy="1371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7" name="Line 219"/>
          <p:cNvSpPr>
            <a:spLocks noChangeShapeType="1"/>
          </p:cNvSpPr>
          <p:nvPr/>
        </p:nvSpPr>
        <p:spPr bwMode="auto">
          <a:xfrm flipV="1">
            <a:off x="7010400" y="3040063"/>
            <a:ext cx="0" cy="609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8" name="Line 220"/>
          <p:cNvSpPr>
            <a:spLocks noChangeShapeType="1"/>
          </p:cNvSpPr>
          <p:nvPr/>
        </p:nvSpPr>
        <p:spPr bwMode="auto">
          <a:xfrm>
            <a:off x="6781800" y="4259263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9" name="Line 221"/>
          <p:cNvSpPr>
            <a:spLocks noChangeShapeType="1"/>
          </p:cNvSpPr>
          <p:nvPr/>
        </p:nvSpPr>
        <p:spPr bwMode="auto">
          <a:xfrm flipH="1">
            <a:off x="6324600" y="4487863"/>
            <a:ext cx="457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0" name="Line 222"/>
          <p:cNvSpPr>
            <a:spLocks noChangeShapeType="1"/>
          </p:cNvSpPr>
          <p:nvPr/>
        </p:nvSpPr>
        <p:spPr bwMode="auto">
          <a:xfrm>
            <a:off x="5029200" y="4259263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1" name="Line 223"/>
          <p:cNvSpPr>
            <a:spLocks noChangeShapeType="1"/>
          </p:cNvSpPr>
          <p:nvPr/>
        </p:nvSpPr>
        <p:spPr bwMode="auto">
          <a:xfrm>
            <a:off x="5029200" y="4487863"/>
            <a:ext cx="685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2" name="Line 224"/>
          <p:cNvSpPr>
            <a:spLocks noChangeShapeType="1"/>
          </p:cNvSpPr>
          <p:nvPr/>
        </p:nvSpPr>
        <p:spPr bwMode="auto">
          <a:xfrm flipV="1">
            <a:off x="4724400" y="4259263"/>
            <a:ext cx="0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3" name="Line 225"/>
          <p:cNvSpPr>
            <a:spLocks noChangeShapeType="1"/>
          </p:cNvSpPr>
          <p:nvPr/>
        </p:nvSpPr>
        <p:spPr bwMode="auto">
          <a:xfrm>
            <a:off x="4419600" y="5249863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4" name="Line 226"/>
          <p:cNvSpPr>
            <a:spLocks noChangeShapeType="1"/>
          </p:cNvSpPr>
          <p:nvPr/>
        </p:nvSpPr>
        <p:spPr bwMode="auto">
          <a:xfrm>
            <a:off x="4140200" y="1989138"/>
            <a:ext cx="0" cy="3505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5" name="Line 227"/>
          <p:cNvSpPr>
            <a:spLocks noChangeShapeType="1"/>
          </p:cNvSpPr>
          <p:nvPr/>
        </p:nvSpPr>
        <p:spPr bwMode="auto">
          <a:xfrm>
            <a:off x="7772400" y="1973263"/>
            <a:ext cx="0" cy="3505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6" name="Line 228"/>
          <p:cNvSpPr>
            <a:spLocks noChangeShapeType="1"/>
          </p:cNvSpPr>
          <p:nvPr/>
        </p:nvSpPr>
        <p:spPr bwMode="auto">
          <a:xfrm flipV="1">
            <a:off x="7315200" y="5249863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7" name="Line 229"/>
          <p:cNvSpPr>
            <a:spLocks noChangeShapeType="1"/>
          </p:cNvSpPr>
          <p:nvPr/>
        </p:nvSpPr>
        <p:spPr bwMode="auto">
          <a:xfrm>
            <a:off x="8382000" y="5249863"/>
            <a:ext cx="0" cy="685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8" name="Line 230"/>
          <p:cNvSpPr>
            <a:spLocks noChangeShapeType="1"/>
          </p:cNvSpPr>
          <p:nvPr/>
        </p:nvSpPr>
        <p:spPr bwMode="auto">
          <a:xfrm>
            <a:off x="7162800" y="3344863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9" name="Line 231"/>
          <p:cNvSpPr>
            <a:spLocks noChangeShapeType="1"/>
          </p:cNvSpPr>
          <p:nvPr/>
        </p:nvSpPr>
        <p:spPr bwMode="auto">
          <a:xfrm flipV="1">
            <a:off x="4876800" y="1744663"/>
            <a:ext cx="0" cy="685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600" name="Line 232"/>
          <p:cNvSpPr>
            <a:spLocks noChangeShapeType="1"/>
          </p:cNvSpPr>
          <p:nvPr/>
        </p:nvSpPr>
        <p:spPr bwMode="auto">
          <a:xfrm>
            <a:off x="6477000" y="1744663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601" name="Line 233"/>
          <p:cNvSpPr>
            <a:spLocks noChangeShapeType="1"/>
          </p:cNvSpPr>
          <p:nvPr/>
        </p:nvSpPr>
        <p:spPr bwMode="auto">
          <a:xfrm flipV="1">
            <a:off x="6705600" y="754063"/>
            <a:ext cx="0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602" name="Line 234"/>
          <p:cNvSpPr>
            <a:spLocks noChangeShapeType="1"/>
          </p:cNvSpPr>
          <p:nvPr/>
        </p:nvSpPr>
        <p:spPr bwMode="auto">
          <a:xfrm flipH="1">
            <a:off x="6096000" y="982663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603" name="Line 235"/>
          <p:cNvSpPr>
            <a:spLocks noChangeShapeType="1"/>
          </p:cNvSpPr>
          <p:nvPr/>
        </p:nvSpPr>
        <p:spPr bwMode="auto">
          <a:xfrm flipV="1">
            <a:off x="5181600" y="754063"/>
            <a:ext cx="0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604" name="Line 236"/>
          <p:cNvSpPr>
            <a:spLocks noChangeShapeType="1"/>
          </p:cNvSpPr>
          <p:nvPr/>
        </p:nvSpPr>
        <p:spPr bwMode="auto">
          <a:xfrm flipH="1">
            <a:off x="5181600" y="982663"/>
            <a:ext cx="533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605" name="Oval 237"/>
          <p:cNvSpPr>
            <a:spLocks noChangeArrowheads="1"/>
          </p:cNvSpPr>
          <p:nvPr/>
        </p:nvSpPr>
        <p:spPr bwMode="auto">
          <a:xfrm>
            <a:off x="5105400" y="9064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606" name="Oval 238"/>
          <p:cNvSpPr>
            <a:spLocks noChangeArrowheads="1"/>
          </p:cNvSpPr>
          <p:nvPr/>
        </p:nvSpPr>
        <p:spPr bwMode="auto">
          <a:xfrm>
            <a:off x="6629400" y="9064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607" name="Oval 239"/>
          <p:cNvSpPr>
            <a:spLocks noChangeArrowheads="1"/>
          </p:cNvSpPr>
          <p:nvPr/>
        </p:nvSpPr>
        <p:spPr bwMode="auto">
          <a:xfrm>
            <a:off x="5334000" y="18970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608" name="Oval 240"/>
          <p:cNvSpPr>
            <a:spLocks noChangeArrowheads="1"/>
          </p:cNvSpPr>
          <p:nvPr/>
        </p:nvSpPr>
        <p:spPr bwMode="auto">
          <a:xfrm>
            <a:off x="6400800" y="18970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grpSp>
        <p:nvGrpSpPr>
          <p:cNvPr id="2" name="组合 114"/>
          <p:cNvGrpSpPr/>
          <p:nvPr/>
        </p:nvGrpSpPr>
        <p:grpSpPr>
          <a:xfrm>
            <a:off x="6659720" y="4800177"/>
            <a:ext cx="785818" cy="428628"/>
            <a:chOff x="6858017" y="3816060"/>
            <a:chExt cx="928694" cy="371047"/>
          </a:xfrm>
        </p:grpSpPr>
        <p:sp>
          <p:nvSpPr>
            <p:cNvPr id="11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3" name="组合 119"/>
          <p:cNvGrpSpPr/>
          <p:nvPr/>
        </p:nvGrpSpPr>
        <p:grpSpPr>
          <a:xfrm>
            <a:off x="4286248" y="4816195"/>
            <a:ext cx="785818" cy="428628"/>
            <a:chOff x="6858017" y="3816060"/>
            <a:chExt cx="928694" cy="371047"/>
          </a:xfrm>
        </p:grpSpPr>
        <p:sp>
          <p:nvSpPr>
            <p:cNvPr id="12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4" name="组合 124"/>
          <p:cNvGrpSpPr/>
          <p:nvPr/>
        </p:nvGrpSpPr>
        <p:grpSpPr>
          <a:xfrm>
            <a:off x="6579630" y="3843773"/>
            <a:ext cx="785818" cy="428628"/>
            <a:chOff x="6858017" y="3816060"/>
            <a:chExt cx="928694" cy="371047"/>
          </a:xfrm>
        </p:grpSpPr>
        <p:sp>
          <p:nvSpPr>
            <p:cNvPr id="12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5" name="组合 129"/>
          <p:cNvGrpSpPr/>
          <p:nvPr/>
        </p:nvGrpSpPr>
        <p:grpSpPr>
          <a:xfrm>
            <a:off x="4429124" y="3829918"/>
            <a:ext cx="785818" cy="428628"/>
            <a:chOff x="6858017" y="3816060"/>
            <a:chExt cx="928694" cy="371047"/>
          </a:xfrm>
        </p:grpSpPr>
        <p:sp>
          <p:nvSpPr>
            <p:cNvPr id="13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6" name="组合 134"/>
          <p:cNvGrpSpPr/>
          <p:nvPr/>
        </p:nvGrpSpPr>
        <p:grpSpPr>
          <a:xfrm>
            <a:off x="6538065" y="2615472"/>
            <a:ext cx="785818" cy="428628"/>
            <a:chOff x="6858017" y="3816060"/>
            <a:chExt cx="928694" cy="371047"/>
          </a:xfrm>
        </p:grpSpPr>
        <p:sp>
          <p:nvSpPr>
            <p:cNvPr id="13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7" name="组合 139"/>
          <p:cNvGrpSpPr/>
          <p:nvPr/>
        </p:nvGrpSpPr>
        <p:grpSpPr>
          <a:xfrm>
            <a:off x="4500562" y="2571744"/>
            <a:ext cx="785818" cy="428628"/>
            <a:chOff x="6858017" y="3816060"/>
            <a:chExt cx="928694" cy="371047"/>
          </a:xfrm>
        </p:grpSpPr>
        <p:sp>
          <p:nvSpPr>
            <p:cNvPr id="14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8" name="组合 144"/>
          <p:cNvGrpSpPr/>
          <p:nvPr/>
        </p:nvGrpSpPr>
        <p:grpSpPr>
          <a:xfrm>
            <a:off x="6357950" y="1285860"/>
            <a:ext cx="785818" cy="428628"/>
            <a:chOff x="6858017" y="3816060"/>
            <a:chExt cx="928694" cy="371047"/>
          </a:xfrm>
        </p:grpSpPr>
        <p:sp>
          <p:nvSpPr>
            <p:cNvPr id="14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9" name="组合 149"/>
          <p:cNvGrpSpPr/>
          <p:nvPr/>
        </p:nvGrpSpPr>
        <p:grpSpPr>
          <a:xfrm>
            <a:off x="4756441" y="1299715"/>
            <a:ext cx="785818" cy="428628"/>
            <a:chOff x="6858017" y="3816060"/>
            <a:chExt cx="928694" cy="371047"/>
          </a:xfrm>
        </p:grpSpPr>
        <p:sp>
          <p:nvSpPr>
            <p:cNvPr id="15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5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5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5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sp>
        <p:nvSpPr>
          <p:cNvPr id="155" name="AutoShape 36"/>
          <p:cNvSpPr>
            <a:spLocks noChangeArrowheads="1"/>
          </p:cNvSpPr>
          <p:nvPr/>
        </p:nvSpPr>
        <p:spPr bwMode="auto">
          <a:xfrm>
            <a:off x="8066116" y="4786322"/>
            <a:ext cx="649288" cy="428628"/>
          </a:xfrm>
          <a:prstGeom prst="triangle">
            <a:avLst>
              <a:gd name="adj" fmla="val 50000"/>
            </a:avLst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zh-CN" altLang="en-US"/>
          </a:p>
        </p:txBody>
      </p:sp>
      <p:sp>
        <p:nvSpPr>
          <p:cNvPr id="156" name="灯片编号占位符 15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109</a:t>
            </a:fld>
            <a:endParaRPr lang="en-US" altLang="zh-CN"/>
          </a:p>
        </p:txBody>
      </p:sp>
      <p:sp>
        <p:nvSpPr>
          <p:cNvPr id="145" name="矩形 144"/>
          <p:cNvSpPr/>
          <p:nvPr/>
        </p:nvSpPr>
        <p:spPr>
          <a:xfrm>
            <a:off x="5000628" y="5715016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50" name="矩形 149"/>
          <p:cNvSpPr/>
          <p:nvPr/>
        </p:nvSpPr>
        <p:spPr>
          <a:xfrm>
            <a:off x="6396728" y="5715016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57" name="矩形 156"/>
          <p:cNvSpPr/>
          <p:nvPr/>
        </p:nvSpPr>
        <p:spPr>
          <a:xfrm>
            <a:off x="4214810" y="4214818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58" name="矩形 157"/>
          <p:cNvSpPr/>
          <p:nvPr/>
        </p:nvSpPr>
        <p:spPr>
          <a:xfrm>
            <a:off x="7182546" y="4214818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59" name="矩形 158"/>
          <p:cNvSpPr/>
          <p:nvPr/>
        </p:nvSpPr>
        <p:spPr>
          <a:xfrm>
            <a:off x="4143372" y="2714620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0000"/>
              </a:solidFill>
            </a:endParaRPr>
          </a:p>
        </p:txBody>
      </p:sp>
      <p:sp>
        <p:nvSpPr>
          <p:cNvPr id="160" name="矩形 159"/>
          <p:cNvSpPr/>
          <p:nvPr/>
        </p:nvSpPr>
        <p:spPr>
          <a:xfrm>
            <a:off x="7396860" y="2714620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0000"/>
              </a:solidFill>
            </a:endParaRPr>
          </a:p>
        </p:txBody>
      </p:sp>
      <p:sp>
        <p:nvSpPr>
          <p:cNvPr id="161" name="矩形 160"/>
          <p:cNvSpPr/>
          <p:nvPr/>
        </p:nvSpPr>
        <p:spPr>
          <a:xfrm>
            <a:off x="8501090" y="3000372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62" name="矩形 161"/>
          <p:cNvSpPr/>
          <p:nvPr/>
        </p:nvSpPr>
        <p:spPr>
          <a:xfrm>
            <a:off x="7000892" y="1986969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63" name="矩形 162"/>
          <p:cNvSpPr/>
          <p:nvPr/>
        </p:nvSpPr>
        <p:spPr>
          <a:xfrm>
            <a:off x="4396464" y="2000240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64" name="矩形 163"/>
          <p:cNvSpPr/>
          <p:nvPr/>
        </p:nvSpPr>
        <p:spPr>
          <a:xfrm>
            <a:off x="4967968" y="142852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0000"/>
              </a:solidFill>
            </a:endParaRPr>
          </a:p>
        </p:txBody>
      </p:sp>
      <p:sp>
        <p:nvSpPr>
          <p:cNvPr id="165" name="矩形 164"/>
          <p:cNvSpPr/>
          <p:nvPr/>
        </p:nvSpPr>
        <p:spPr>
          <a:xfrm>
            <a:off x="6500826" y="129581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0000"/>
              </a:solidFill>
            </a:endParaRPr>
          </a:p>
        </p:txBody>
      </p:sp>
      <p:sp>
        <p:nvSpPr>
          <p:cNvPr id="166" name="矩形 165"/>
          <p:cNvSpPr/>
          <p:nvPr/>
        </p:nvSpPr>
        <p:spPr>
          <a:xfrm>
            <a:off x="8501090" y="5357826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67" name="矩形 166"/>
          <p:cNvSpPr/>
          <p:nvPr/>
        </p:nvSpPr>
        <p:spPr>
          <a:xfrm>
            <a:off x="142844" y="6143644"/>
            <a:ext cx="112242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</a:rPr>
              <a:t>CP=1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68" name="矩形 167"/>
          <p:cNvSpPr/>
          <p:nvPr/>
        </p:nvSpPr>
        <p:spPr>
          <a:xfrm>
            <a:off x="2406928" y="6130373"/>
            <a:ext cx="223651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时钟下降沿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5838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4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39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40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41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42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43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61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64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34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81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82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83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84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85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34" presetClass="emph" presetSubtype="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89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90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91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92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93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385" grpId="0"/>
      <p:bldP spid="145" grpId="0"/>
      <p:bldP spid="150" grpId="0"/>
      <p:bldP spid="157" grpId="0"/>
      <p:bldP spid="158" grpId="0"/>
      <p:bldP spid="161" grpId="0"/>
      <p:bldP spid="162" grpId="0"/>
      <p:bldP spid="163" grpId="0"/>
      <p:bldP spid="164" grpId="0"/>
      <p:bldP spid="165" grpId="0"/>
      <p:bldP spid="165" grpId="1"/>
      <p:bldP spid="166" grpId="0"/>
      <p:bldP spid="166" grpId="1"/>
      <p:bldP spid="167" grpId="0"/>
      <p:bldP spid="167" grpId="1"/>
      <p:bldP spid="168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9" name="Oval 7"/>
          <p:cNvSpPr>
            <a:spLocks noChangeArrowheads="1"/>
          </p:cNvSpPr>
          <p:nvPr/>
        </p:nvSpPr>
        <p:spPr bwMode="auto">
          <a:xfrm>
            <a:off x="2016114" y="3578245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95240" name="Oval 8"/>
          <p:cNvSpPr>
            <a:spLocks noChangeArrowheads="1"/>
          </p:cNvSpPr>
          <p:nvPr/>
        </p:nvSpPr>
        <p:spPr bwMode="auto">
          <a:xfrm>
            <a:off x="4073514" y="3578245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95241" name="Line 9"/>
          <p:cNvSpPr>
            <a:spLocks noChangeShapeType="1"/>
          </p:cNvSpPr>
          <p:nvPr/>
        </p:nvSpPr>
        <p:spPr bwMode="auto">
          <a:xfrm flipV="1">
            <a:off x="2092314" y="3121045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5242" name="Line 10"/>
          <p:cNvSpPr>
            <a:spLocks noChangeShapeType="1"/>
          </p:cNvSpPr>
          <p:nvPr/>
        </p:nvSpPr>
        <p:spPr bwMode="auto">
          <a:xfrm flipV="1">
            <a:off x="4149714" y="3121045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5243" name="Line 11"/>
          <p:cNvSpPr>
            <a:spLocks noChangeShapeType="1"/>
          </p:cNvSpPr>
          <p:nvPr/>
        </p:nvSpPr>
        <p:spPr bwMode="auto">
          <a:xfrm>
            <a:off x="2092314" y="3349645"/>
            <a:ext cx="762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5244" name="Line 12"/>
          <p:cNvSpPr>
            <a:spLocks noChangeShapeType="1"/>
          </p:cNvSpPr>
          <p:nvPr/>
        </p:nvSpPr>
        <p:spPr bwMode="auto">
          <a:xfrm>
            <a:off x="3159114" y="3349645"/>
            <a:ext cx="990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5245" name="Line 13"/>
          <p:cNvSpPr>
            <a:spLocks noChangeShapeType="1"/>
          </p:cNvSpPr>
          <p:nvPr/>
        </p:nvSpPr>
        <p:spPr bwMode="auto">
          <a:xfrm flipH="1">
            <a:off x="2701914" y="3349645"/>
            <a:ext cx="457200" cy="1295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5246" name="Line 14"/>
          <p:cNvSpPr>
            <a:spLocks noChangeShapeType="1"/>
          </p:cNvSpPr>
          <p:nvPr/>
        </p:nvSpPr>
        <p:spPr bwMode="auto">
          <a:xfrm>
            <a:off x="2854314" y="3349645"/>
            <a:ext cx="762000" cy="1371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5247" name="Line 15"/>
          <p:cNvSpPr>
            <a:spLocks noChangeShapeType="1"/>
          </p:cNvSpPr>
          <p:nvPr/>
        </p:nvSpPr>
        <p:spPr bwMode="auto">
          <a:xfrm>
            <a:off x="1787514" y="4340245"/>
            <a:ext cx="0" cy="914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5248" name="Line 16"/>
          <p:cNvSpPr>
            <a:spLocks noChangeShapeType="1"/>
          </p:cNvSpPr>
          <p:nvPr/>
        </p:nvSpPr>
        <p:spPr bwMode="auto">
          <a:xfrm>
            <a:off x="2397114" y="4340245"/>
            <a:ext cx="0" cy="304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5249" name="Line 17"/>
          <p:cNvSpPr>
            <a:spLocks noChangeShapeType="1"/>
          </p:cNvSpPr>
          <p:nvPr/>
        </p:nvSpPr>
        <p:spPr bwMode="auto">
          <a:xfrm>
            <a:off x="3844914" y="434024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5250" name="Line 18"/>
          <p:cNvSpPr>
            <a:spLocks noChangeShapeType="1"/>
          </p:cNvSpPr>
          <p:nvPr/>
        </p:nvSpPr>
        <p:spPr bwMode="auto">
          <a:xfrm>
            <a:off x="4454514" y="4340245"/>
            <a:ext cx="0" cy="914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5251" name="Line 19"/>
          <p:cNvSpPr>
            <a:spLocks noChangeShapeType="1"/>
          </p:cNvSpPr>
          <p:nvPr/>
        </p:nvSpPr>
        <p:spPr bwMode="auto">
          <a:xfrm flipH="1">
            <a:off x="2397114" y="4645045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5252" name="Line 20"/>
          <p:cNvSpPr>
            <a:spLocks noChangeShapeType="1"/>
          </p:cNvSpPr>
          <p:nvPr/>
        </p:nvSpPr>
        <p:spPr bwMode="auto">
          <a:xfrm>
            <a:off x="3844914" y="441644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5253" name="Line 21"/>
          <p:cNvSpPr>
            <a:spLocks noChangeShapeType="1"/>
          </p:cNvSpPr>
          <p:nvPr/>
        </p:nvSpPr>
        <p:spPr bwMode="auto">
          <a:xfrm>
            <a:off x="3844914" y="4645045"/>
            <a:ext cx="0" cy="76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5254" name="Line 22"/>
          <p:cNvSpPr>
            <a:spLocks noChangeShapeType="1"/>
          </p:cNvSpPr>
          <p:nvPr/>
        </p:nvSpPr>
        <p:spPr bwMode="auto">
          <a:xfrm flipH="1">
            <a:off x="3616314" y="4721245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5255" name="Rectangle 23"/>
          <p:cNvSpPr>
            <a:spLocks noChangeArrowheads="1"/>
          </p:cNvSpPr>
          <p:nvPr/>
        </p:nvSpPr>
        <p:spPr bwMode="auto">
          <a:xfrm>
            <a:off x="1863714" y="257812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95256" name="Rectangle 24"/>
          <p:cNvSpPr>
            <a:spLocks noChangeArrowheads="1"/>
          </p:cNvSpPr>
          <p:nvPr/>
        </p:nvSpPr>
        <p:spPr bwMode="auto">
          <a:xfrm>
            <a:off x="3921114" y="257812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95257" name="Rectangle 25"/>
          <p:cNvSpPr>
            <a:spLocks noChangeArrowheads="1"/>
          </p:cNvSpPr>
          <p:nvPr/>
        </p:nvSpPr>
        <p:spPr bwMode="auto">
          <a:xfrm>
            <a:off x="1406514" y="5245120"/>
            <a:ext cx="590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S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95258" name="Rectangle 26"/>
          <p:cNvSpPr>
            <a:spLocks noChangeArrowheads="1"/>
          </p:cNvSpPr>
          <p:nvPr/>
        </p:nvSpPr>
        <p:spPr bwMode="auto">
          <a:xfrm>
            <a:off x="4149714" y="5330845"/>
            <a:ext cx="10668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R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95259" name="Line 27"/>
          <p:cNvSpPr>
            <a:spLocks noChangeShapeType="1"/>
          </p:cNvSpPr>
          <p:nvPr/>
        </p:nvSpPr>
        <p:spPr bwMode="auto">
          <a:xfrm>
            <a:off x="3921114" y="2663845"/>
            <a:ext cx="457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5260" name="Line 28"/>
          <p:cNvSpPr>
            <a:spLocks noChangeShapeType="1"/>
          </p:cNvSpPr>
          <p:nvPr/>
        </p:nvSpPr>
        <p:spPr bwMode="auto">
          <a:xfrm>
            <a:off x="1558914" y="5330845"/>
            <a:ext cx="381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5261" name="Line 29"/>
          <p:cNvSpPr>
            <a:spLocks noChangeShapeType="1"/>
          </p:cNvSpPr>
          <p:nvPr/>
        </p:nvSpPr>
        <p:spPr bwMode="auto">
          <a:xfrm>
            <a:off x="4378314" y="5359420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5270" name="Oval 38"/>
          <p:cNvSpPr>
            <a:spLocks noChangeArrowheads="1"/>
          </p:cNvSpPr>
          <p:nvPr/>
        </p:nvSpPr>
        <p:spPr bwMode="auto">
          <a:xfrm>
            <a:off x="2016114" y="3302020"/>
            <a:ext cx="152400" cy="1524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95271" name="Oval 39"/>
          <p:cNvSpPr>
            <a:spLocks noChangeArrowheads="1"/>
          </p:cNvSpPr>
          <p:nvPr/>
        </p:nvSpPr>
        <p:spPr bwMode="auto">
          <a:xfrm>
            <a:off x="4073514" y="3302020"/>
            <a:ext cx="152400" cy="1524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grpSp>
        <p:nvGrpSpPr>
          <p:cNvPr id="2" name="组合 38"/>
          <p:cNvGrpSpPr/>
          <p:nvPr/>
        </p:nvGrpSpPr>
        <p:grpSpPr>
          <a:xfrm>
            <a:off x="1530326" y="3732800"/>
            <a:ext cx="1107289" cy="607223"/>
            <a:chOff x="6858017" y="3816060"/>
            <a:chExt cx="928694" cy="371047"/>
          </a:xfrm>
        </p:grpSpPr>
        <p:sp>
          <p:nvSpPr>
            <p:cNvPr id="40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41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42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43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3" name="组合 43"/>
          <p:cNvGrpSpPr/>
          <p:nvPr/>
        </p:nvGrpSpPr>
        <p:grpSpPr>
          <a:xfrm>
            <a:off x="3602028" y="3721108"/>
            <a:ext cx="1107289" cy="607223"/>
            <a:chOff x="6858017" y="3816060"/>
            <a:chExt cx="928694" cy="371047"/>
          </a:xfrm>
        </p:grpSpPr>
        <p:sp>
          <p:nvSpPr>
            <p:cNvPr id="45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46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47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48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sp>
        <p:nvSpPr>
          <p:cNvPr id="44" name="Rectangle 52"/>
          <p:cNvSpPr>
            <a:spLocks noChangeArrowheads="1"/>
          </p:cNvSpPr>
          <p:nvPr/>
        </p:nvSpPr>
        <p:spPr bwMode="auto">
          <a:xfrm>
            <a:off x="214282" y="10874"/>
            <a:ext cx="8643998" cy="22036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spcBef>
                <a:spcPct val="20000"/>
              </a:spcBef>
            </a:pPr>
            <a:r>
              <a:rPr lang="zh-CN" altLang="en-US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禁用原因</a:t>
            </a:r>
            <a:r>
              <a:rPr lang="zh-CN" altLang="en-US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anose="05000000000000000000" pitchFamily="2" charset="2"/>
              </a:rPr>
              <a:t>：</a:t>
            </a:r>
            <a:endParaRPr lang="en-US" altLang="zh-CN" sz="2800" dirty="0" smtClean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  <a:sym typeface="Wingdings" panose="05000000000000000000" pitchFamily="2" charset="2"/>
            </a:endParaRPr>
          </a:p>
          <a:p>
            <a:pPr>
              <a:lnSpc>
                <a:spcPct val="150000"/>
              </a:lnSpc>
              <a:spcBef>
                <a:spcPct val="20000"/>
              </a:spcBef>
            </a:pPr>
            <a:r>
              <a:rPr lang="zh-CN" altLang="en-US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anose="05000000000000000000" pitchFamily="2" charset="2"/>
              </a:rPr>
              <a:t>（</a:t>
            </a:r>
            <a:r>
              <a:rPr lang="en-US" altLang="zh-CN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anose="05000000000000000000" pitchFamily="2" charset="2"/>
              </a:rPr>
              <a:t>1</a:t>
            </a:r>
            <a:r>
              <a:rPr lang="zh-CN" altLang="en-US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anose="05000000000000000000" pitchFamily="2" charset="2"/>
              </a:rPr>
              <a:t>）触发器输出不互补；</a:t>
            </a:r>
            <a:endParaRPr lang="en-US" altLang="zh-CN" sz="2800" dirty="0" smtClean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  <a:sym typeface="Wingdings" panose="05000000000000000000" pitchFamily="2" charset="2"/>
            </a:endParaRPr>
          </a:p>
          <a:p>
            <a:pPr>
              <a:lnSpc>
                <a:spcPct val="150000"/>
              </a:lnSpc>
              <a:spcBef>
                <a:spcPct val="20000"/>
              </a:spcBef>
            </a:pPr>
            <a:r>
              <a:rPr lang="zh-CN" alt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anose="05000000000000000000" pitchFamily="2" charset="2"/>
              </a:rPr>
              <a:t>（</a:t>
            </a:r>
            <a:r>
              <a:rPr lang="en-US" altLang="zh-CN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anose="05000000000000000000" pitchFamily="2" charset="2"/>
              </a:rPr>
              <a:t>2</a:t>
            </a:r>
            <a:r>
              <a:rPr lang="zh-CN" alt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anose="05000000000000000000" pitchFamily="2" charset="2"/>
              </a:rPr>
              <a:t>）</a:t>
            </a:r>
            <a:r>
              <a:rPr lang="en-US" altLang="zh-CN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anose="05000000000000000000" pitchFamily="2" charset="2"/>
              </a:rPr>
              <a:t>S,R</a:t>
            </a:r>
            <a:r>
              <a:rPr lang="zh-CN" alt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anose="05000000000000000000" pitchFamily="2" charset="2"/>
              </a:rPr>
              <a:t>同时从</a:t>
            </a:r>
            <a:r>
              <a:rPr lang="en-US" altLang="zh-CN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anose="05000000000000000000" pitchFamily="2" charset="2"/>
              </a:rPr>
              <a:t>1</a:t>
            </a:r>
            <a:r>
              <a:rPr lang="zh-CN" alt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anose="05000000000000000000" pitchFamily="2" charset="2"/>
              </a:rPr>
              <a:t>变为</a:t>
            </a:r>
            <a:r>
              <a:rPr lang="en-US" altLang="zh-CN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anose="05000000000000000000" pitchFamily="2" charset="2"/>
              </a:rPr>
              <a:t>0</a:t>
            </a:r>
            <a:r>
              <a:rPr lang="zh-CN" alt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anose="05000000000000000000" pitchFamily="2" charset="2"/>
              </a:rPr>
              <a:t>时，触发器状态不定。</a:t>
            </a:r>
            <a:endParaRPr lang="zh-CN" altLang="en-US" sz="28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grpSp>
        <p:nvGrpSpPr>
          <p:cNvPr id="4" name="组合 55"/>
          <p:cNvGrpSpPr/>
          <p:nvPr/>
        </p:nvGrpSpPr>
        <p:grpSpPr>
          <a:xfrm>
            <a:off x="428596" y="5767398"/>
            <a:ext cx="1517668" cy="590560"/>
            <a:chOff x="428596" y="5767398"/>
            <a:chExt cx="1517668" cy="590560"/>
          </a:xfrm>
        </p:grpSpPr>
        <p:sp>
          <p:nvSpPr>
            <p:cNvPr id="95264" name="Rectangle 32"/>
            <p:cNvSpPr>
              <a:spLocks noChangeArrowheads="1"/>
            </p:cNvSpPr>
            <p:nvPr/>
          </p:nvSpPr>
          <p:spPr bwMode="auto">
            <a:xfrm>
              <a:off x="1558914" y="5778520"/>
              <a:ext cx="3873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</a:t>
              </a:r>
              <a:endPara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95268" name="Rectangle 36"/>
            <p:cNvSpPr>
              <a:spLocks noChangeArrowheads="1"/>
            </p:cNvSpPr>
            <p:nvPr/>
          </p:nvSpPr>
          <p:spPr bwMode="auto">
            <a:xfrm>
              <a:off x="428596" y="5767398"/>
              <a:ext cx="3873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cxnSp>
          <p:nvCxnSpPr>
            <p:cNvPr id="50" name="直接箭头连接符 49"/>
            <p:cNvCxnSpPr/>
            <p:nvPr/>
          </p:nvCxnSpPr>
          <p:spPr bwMode="auto">
            <a:xfrm>
              <a:off x="785786" y="6142056"/>
              <a:ext cx="714380" cy="1588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arrow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5" name="组合 56"/>
          <p:cNvGrpSpPr/>
          <p:nvPr/>
        </p:nvGrpSpPr>
        <p:grpSpPr>
          <a:xfrm>
            <a:off x="4302114" y="5767398"/>
            <a:ext cx="1514492" cy="590560"/>
            <a:chOff x="4302114" y="5767398"/>
            <a:chExt cx="1514492" cy="590560"/>
          </a:xfrm>
        </p:grpSpPr>
        <p:sp>
          <p:nvSpPr>
            <p:cNvPr id="95265" name="Rectangle 33"/>
            <p:cNvSpPr>
              <a:spLocks noChangeArrowheads="1"/>
            </p:cNvSpPr>
            <p:nvPr/>
          </p:nvSpPr>
          <p:spPr bwMode="auto">
            <a:xfrm>
              <a:off x="4302114" y="5778520"/>
              <a:ext cx="3873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</a:t>
              </a:r>
              <a:endPara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95269" name="Rectangle 37"/>
            <p:cNvSpPr>
              <a:spLocks noChangeArrowheads="1"/>
            </p:cNvSpPr>
            <p:nvPr/>
          </p:nvSpPr>
          <p:spPr bwMode="auto">
            <a:xfrm>
              <a:off x="5429256" y="5767398"/>
              <a:ext cx="3873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cxnSp>
          <p:nvCxnSpPr>
            <p:cNvPr id="54" name="直接箭头连接符 53"/>
            <p:cNvCxnSpPr/>
            <p:nvPr/>
          </p:nvCxnSpPr>
          <p:spPr bwMode="auto">
            <a:xfrm rot="10800000">
              <a:off x="4742586" y="6099916"/>
              <a:ext cx="714380" cy="1588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arrow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49" name="灯片编号占位符 4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11</a:t>
            </a:fld>
            <a:endParaRPr lang="en-US" altLang="zh-CN"/>
          </a:p>
        </p:txBody>
      </p:sp>
      <p:sp>
        <p:nvSpPr>
          <p:cNvPr id="51" name="矩形 50"/>
          <p:cNvSpPr/>
          <p:nvPr/>
        </p:nvSpPr>
        <p:spPr>
          <a:xfrm>
            <a:off x="2143108" y="4714884"/>
            <a:ext cx="526106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baseline="30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endParaRPr lang="zh-CN" altLang="en-US" sz="3200" dirty="0"/>
          </a:p>
        </p:txBody>
      </p:sp>
      <p:sp>
        <p:nvSpPr>
          <p:cNvPr id="52" name="矩形 51"/>
          <p:cNvSpPr/>
          <p:nvPr/>
        </p:nvSpPr>
        <p:spPr>
          <a:xfrm>
            <a:off x="3428992" y="4714884"/>
            <a:ext cx="526106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baseline="30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endParaRPr lang="zh-CN" altLang="en-US" sz="3200" dirty="0"/>
          </a:p>
        </p:txBody>
      </p:sp>
      <p:sp>
        <p:nvSpPr>
          <p:cNvPr id="53" name="矩形 52"/>
          <p:cNvSpPr/>
          <p:nvPr/>
        </p:nvSpPr>
        <p:spPr>
          <a:xfrm>
            <a:off x="1396068" y="2857496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0000"/>
              </a:solidFill>
            </a:endParaRPr>
          </a:p>
        </p:txBody>
      </p:sp>
      <p:sp>
        <p:nvSpPr>
          <p:cNvPr id="58" name="矩形 57"/>
          <p:cNvSpPr/>
          <p:nvPr/>
        </p:nvSpPr>
        <p:spPr>
          <a:xfrm>
            <a:off x="4396464" y="2857496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0000"/>
              </a:solidFill>
            </a:endParaRPr>
          </a:p>
        </p:txBody>
      </p:sp>
      <p:sp>
        <p:nvSpPr>
          <p:cNvPr id="56" name="椭圆形标注 55"/>
          <p:cNvSpPr/>
          <p:nvPr/>
        </p:nvSpPr>
        <p:spPr bwMode="auto">
          <a:xfrm>
            <a:off x="4786314" y="2143116"/>
            <a:ext cx="4143404" cy="1785950"/>
          </a:xfrm>
          <a:prstGeom prst="wedgeEllipseCallout">
            <a:avLst>
              <a:gd name="adj1" fmla="val -30447"/>
              <a:gd name="adj2" fmla="val 155110"/>
            </a:avLst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en-US" altLang="zh-CN" sz="3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S R</a:t>
            </a:r>
            <a:r>
              <a:rPr kumimoji="1" lang="zh-CN" altLang="en-US" sz="3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“</a:t>
            </a:r>
            <a:r>
              <a:rPr kumimoji="1" lang="en-US" altLang="zh-CN" sz="3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00</a:t>
            </a:r>
            <a:r>
              <a:rPr kumimoji="1" lang="zh-CN" altLang="en-US" sz="3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”</a:t>
            </a:r>
            <a:r>
              <a:rPr kumimoji="1" lang="en-US" altLang="zh-CN" sz="3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  <a:sym typeface="Wingdings" pitchFamily="2" charset="2"/>
              </a:rPr>
              <a:t></a:t>
            </a:r>
            <a:r>
              <a:rPr kumimoji="1" lang="zh-CN" altLang="en-US" sz="3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  <a:sym typeface="Wingdings" pitchFamily="2" charset="2"/>
              </a:rPr>
              <a:t>“</a:t>
            </a:r>
            <a:r>
              <a:rPr kumimoji="1" lang="en-US" altLang="zh-CN" sz="3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  <a:sym typeface="Wingdings" pitchFamily="2" charset="2"/>
              </a:rPr>
              <a:t>11</a:t>
            </a:r>
            <a:r>
              <a:rPr kumimoji="1" lang="zh-CN" altLang="en-US" sz="3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  <a:sym typeface="Wingdings" pitchFamily="2" charset="2"/>
              </a:rPr>
              <a:t>”</a:t>
            </a:r>
            <a:r>
              <a:rPr kumimoji="1" lang="zh-CN" altLang="en-US" sz="3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，</a:t>
            </a:r>
            <a:endParaRPr kumimoji="1" lang="en-US" altLang="zh-CN" sz="3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黑体" pitchFamily="2" charset="-122"/>
              <a:ea typeface="黑体" pitchFamily="2" charset="-122"/>
            </a:endParaRPr>
          </a:p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zh-CN" altLang="en-US" sz="3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触发器状态不定！</a:t>
            </a:r>
          </a:p>
        </p:txBody>
      </p:sp>
      <p:sp>
        <p:nvSpPr>
          <p:cNvPr id="55" name="Line 28"/>
          <p:cNvSpPr>
            <a:spLocks noChangeShapeType="1"/>
          </p:cNvSpPr>
          <p:nvPr/>
        </p:nvSpPr>
        <p:spPr bwMode="auto">
          <a:xfrm>
            <a:off x="4857752" y="2500306"/>
            <a:ext cx="381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7" name="Line 28"/>
          <p:cNvSpPr>
            <a:spLocks noChangeShapeType="1"/>
          </p:cNvSpPr>
          <p:nvPr/>
        </p:nvSpPr>
        <p:spPr bwMode="auto">
          <a:xfrm>
            <a:off x="5334008" y="2500306"/>
            <a:ext cx="381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/>
      <p:bldP spid="52" grpId="0"/>
      <p:bldP spid="53" grpId="0"/>
      <p:bldP spid="58" grpId="0"/>
      <p:bldP spid="56" grpId="0" animBg="1"/>
      <p:bldP spid="55" grpId="0" animBg="1"/>
      <p:bldP spid="57" grpId="0" animBg="1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3" name="Line 5"/>
          <p:cNvSpPr>
            <a:spLocks noChangeShapeType="1"/>
          </p:cNvSpPr>
          <p:nvPr/>
        </p:nvSpPr>
        <p:spPr bwMode="auto">
          <a:xfrm>
            <a:off x="179388" y="1930400"/>
            <a:ext cx="381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375" name="Line 7"/>
          <p:cNvSpPr>
            <a:spLocks noChangeShapeType="1"/>
          </p:cNvSpPr>
          <p:nvPr/>
        </p:nvSpPr>
        <p:spPr bwMode="auto">
          <a:xfrm>
            <a:off x="2843213" y="1412875"/>
            <a:ext cx="0" cy="4495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376" name="Line 8"/>
          <p:cNvSpPr>
            <a:spLocks noChangeShapeType="1"/>
          </p:cNvSpPr>
          <p:nvPr/>
        </p:nvSpPr>
        <p:spPr bwMode="auto">
          <a:xfrm>
            <a:off x="3836988" y="1397000"/>
            <a:ext cx="0" cy="4495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378" name="Rectangle 10"/>
          <p:cNvSpPr>
            <a:spLocks noChangeArrowheads="1"/>
          </p:cNvSpPr>
          <p:nvPr/>
        </p:nvSpPr>
        <p:spPr bwMode="auto">
          <a:xfrm>
            <a:off x="179388" y="1320800"/>
            <a:ext cx="36766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K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 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注释</a:t>
            </a:r>
          </a:p>
        </p:txBody>
      </p:sp>
      <p:sp>
        <p:nvSpPr>
          <p:cNvPr id="58379" name="Rectangle 11"/>
          <p:cNvSpPr>
            <a:spLocks noChangeArrowheads="1"/>
          </p:cNvSpPr>
          <p:nvPr/>
        </p:nvSpPr>
        <p:spPr bwMode="auto">
          <a:xfrm>
            <a:off x="179388" y="1930400"/>
            <a:ext cx="3638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0  0  0   保持</a:t>
            </a:r>
          </a:p>
        </p:txBody>
      </p:sp>
      <p:sp>
        <p:nvSpPr>
          <p:cNvPr id="58380" name="Rectangle 12"/>
          <p:cNvSpPr>
            <a:spLocks noChangeArrowheads="1"/>
          </p:cNvSpPr>
          <p:nvPr/>
        </p:nvSpPr>
        <p:spPr bwMode="auto">
          <a:xfrm>
            <a:off x="179388" y="2463800"/>
            <a:ext cx="3435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0  1  0   置0</a:t>
            </a:r>
          </a:p>
        </p:txBody>
      </p:sp>
      <p:sp>
        <p:nvSpPr>
          <p:cNvPr id="58381" name="Rectangle 13"/>
          <p:cNvSpPr>
            <a:spLocks noChangeArrowheads="1"/>
          </p:cNvSpPr>
          <p:nvPr/>
        </p:nvSpPr>
        <p:spPr bwMode="auto">
          <a:xfrm>
            <a:off x="179388" y="2997200"/>
            <a:ext cx="3435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1  0  1   置1</a:t>
            </a:r>
          </a:p>
        </p:txBody>
      </p:sp>
      <p:sp>
        <p:nvSpPr>
          <p:cNvPr id="58382" name="Rectangle 14"/>
          <p:cNvSpPr>
            <a:spLocks noChangeArrowheads="1"/>
          </p:cNvSpPr>
          <p:nvPr/>
        </p:nvSpPr>
        <p:spPr bwMode="auto">
          <a:xfrm>
            <a:off x="179388" y="3454400"/>
            <a:ext cx="3638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1  1  1   翻转</a:t>
            </a:r>
          </a:p>
        </p:txBody>
      </p:sp>
      <p:sp>
        <p:nvSpPr>
          <p:cNvPr id="58383" name="Rectangle 15"/>
          <p:cNvSpPr>
            <a:spLocks noChangeArrowheads="1"/>
          </p:cNvSpPr>
          <p:nvPr/>
        </p:nvSpPr>
        <p:spPr bwMode="auto">
          <a:xfrm>
            <a:off x="179388" y="3911600"/>
            <a:ext cx="3638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0  0  1   保持</a:t>
            </a:r>
          </a:p>
        </p:txBody>
      </p:sp>
      <p:sp>
        <p:nvSpPr>
          <p:cNvPr id="58384" name="Rectangle 16"/>
          <p:cNvSpPr>
            <a:spLocks noChangeArrowheads="1"/>
          </p:cNvSpPr>
          <p:nvPr/>
        </p:nvSpPr>
        <p:spPr bwMode="auto">
          <a:xfrm>
            <a:off x="179388" y="4445000"/>
            <a:ext cx="3435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0  1  0   置0</a:t>
            </a:r>
          </a:p>
        </p:txBody>
      </p:sp>
      <p:sp>
        <p:nvSpPr>
          <p:cNvPr id="58385" name="Rectangle 17"/>
          <p:cNvSpPr>
            <a:spLocks noChangeArrowheads="1"/>
          </p:cNvSpPr>
          <p:nvPr/>
        </p:nvSpPr>
        <p:spPr bwMode="auto">
          <a:xfrm>
            <a:off x="179388" y="4902200"/>
            <a:ext cx="3435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1  0  1   置1</a:t>
            </a:r>
          </a:p>
        </p:txBody>
      </p:sp>
      <p:sp>
        <p:nvSpPr>
          <p:cNvPr id="58386" name="Rectangle 18"/>
          <p:cNvSpPr>
            <a:spLocks noChangeArrowheads="1"/>
          </p:cNvSpPr>
          <p:nvPr/>
        </p:nvSpPr>
        <p:spPr bwMode="auto">
          <a:xfrm>
            <a:off x="179388" y="5445125"/>
            <a:ext cx="3638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1  1  0   翻转</a:t>
            </a:r>
          </a:p>
        </p:txBody>
      </p:sp>
      <p:sp>
        <p:nvSpPr>
          <p:cNvPr id="58499" name="Line 131"/>
          <p:cNvSpPr>
            <a:spLocks noChangeShapeType="1"/>
          </p:cNvSpPr>
          <p:nvPr/>
        </p:nvSpPr>
        <p:spPr bwMode="auto">
          <a:xfrm flipV="1">
            <a:off x="1979613" y="1412875"/>
            <a:ext cx="0" cy="45370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01" name="Oval 133"/>
          <p:cNvSpPr>
            <a:spLocks noChangeArrowheads="1"/>
          </p:cNvSpPr>
          <p:nvPr/>
        </p:nvSpPr>
        <p:spPr bwMode="auto">
          <a:xfrm>
            <a:off x="6629400" y="11350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02" name="Line 134"/>
          <p:cNvSpPr>
            <a:spLocks noChangeShapeType="1"/>
          </p:cNvSpPr>
          <p:nvPr/>
        </p:nvSpPr>
        <p:spPr bwMode="auto">
          <a:xfrm>
            <a:off x="6934200" y="17446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04" name="Oval 136"/>
          <p:cNvSpPr>
            <a:spLocks noChangeArrowheads="1"/>
          </p:cNvSpPr>
          <p:nvPr/>
        </p:nvSpPr>
        <p:spPr bwMode="auto">
          <a:xfrm>
            <a:off x="5105400" y="11350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05" name="Line 137"/>
          <p:cNvSpPr>
            <a:spLocks noChangeShapeType="1"/>
          </p:cNvSpPr>
          <p:nvPr/>
        </p:nvSpPr>
        <p:spPr bwMode="auto">
          <a:xfrm>
            <a:off x="5410200" y="17446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07" name="Oval 139"/>
          <p:cNvSpPr>
            <a:spLocks noChangeArrowheads="1"/>
          </p:cNvSpPr>
          <p:nvPr/>
        </p:nvSpPr>
        <p:spPr bwMode="auto">
          <a:xfrm>
            <a:off x="4800600" y="24304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08" name="Line 140"/>
          <p:cNvSpPr>
            <a:spLocks noChangeShapeType="1"/>
          </p:cNvSpPr>
          <p:nvPr/>
        </p:nvSpPr>
        <p:spPr bwMode="auto">
          <a:xfrm>
            <a:off x="4800600" y="30400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09" name="Line 141"/>
          <p:cNvSpPr>
            <a:spLocks noChangeShapeType="1"/>
          </p:cNvSpPr>
          <p:nvPr/>
        </p:nvSpPr>
        <p:spPr bwMode="auto">
          <a:xfrm>
            <a:off x="5105400" y="30400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11" name="Oval 143"/>
          <p:cNvSpPr>
            <a:spLocks noChangeArrowheads="1"/>
          </p:cNvSpPr>
          <p:nvPr/>
        </p:nvSpPr>
        <p:spPr bwMode="auto">
          <a:xfrm>
            <a:off x="6858000" y="24304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12" name="Line 144"/>
          <p:cNvSpPr>
            <a:spLocks noChangeShapeType="1"/>
          </p:cNvSpPr>
          <p:nvPr/>
        </p:nvSpPr>
        <p:spPr bwMode="auto">
          <a:xfrm>
            <a:off x="6629400" y="30400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13" name="Line 145"/>
          <p:cNvSpPr>
            <a:spLocks noChangeShapeType="1"/>
          </p:cNvSpPr>
          <p:nvPr/>
        </p:nvSpPr>
        <p:spPr bwMode="auto">
          <a:xfrm flipV="1">
            <a:off x="6934200" y="1897063"/>
            <a:ext cx="1588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14" name="Line 146"/>
          <p:cNvSpPr>
            <a:spLocks noChangeShapeType="1"/>
          </p:cNvSpPr>
          <p:nvPr/>
        </p:nvSpPr>
        <p:spPr bwMode="auto">
          <a:xfrm>
            <a:off x="5715000" y="982663"/>
            <a:ext cx="4572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15" name="Line 147"/>
          <p:cNvSpPr>
            <a:spLocks noChangeShapeType="1"/>
          </p:cNvSpPr>
          <p:nvPr/>
        </p:nvSpPr>
        <p:spPr bwMode="auto">
          <a:xfrm flipH="1">
            <a:off x="5562600" y="982663"/>
            <a:ext cx="5334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16" name="Line 148"/>
          <p:cNvSpPr>
            <a:spLocks noChangeShapeType="1"/>
          </p:cNvSpPr>
          <p:nvPr/>
        </p:nvSpPr>
        <p:spPr bwMode="auto">
          <a:xfrm>
            <a:off x="5410200" y="1973263"/>
            <a:ext cx="1524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17" name="Line 149"/>
          <p:cNvSpPr>
            <a:spLocks noChangeShapeType="1"/>
          </p:cNvSpPr>
          <p:nvPr/>
        </p:nvSpPr>
        <p:spPr bwMode="auto">
          <a:xfrm>
            <a:off x="6248400" y="1973263"/>
            <a:ext cx="1524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18" name="Line 150"/>
          <p:cNvSpPr>
            <a:spLocks noChangeShapeType="1"/>
          </p:cNvSpPr>
          <p:nvPr/>
        </p:nvSpPr>
        <p:spPr bwMode="auto">
          <a:xfrm flipH="1">
            <a:off x="6172200" y="1973263"/>
            <a:ext cx="2286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19" name="Rectangle 151"/>
          <p:cNvSpPr>
            <a:spLocks noChangeArrowheads="1"/>
          </p:cNvSpPr>
          <p:nvPr/>
        </p:nvSpPr>
        <p:spPr bwMode="auto">
          <a:xfrm>
            <a:off x="6781800" y="592138"/>
            <a:ext cx="3873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520" name="Rectangle 152"/>
          <p:cNvSpPr>
            <a:spLocks noChangeArrowheads="1"/>
          </p:cNvSpPr>
          <p:nvPr/>
        </p:nvSpPr>
        <p:spPr bwMode="auto">
          <a:xfrm>
            <a:off x="4495800" y="592138"/>
            <a:ext cx="3873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521" name="Rectangle 153"/>
          <p:cNvSpPr>
            <a:spLocks noChangeArrowheads="1"/>
          </p:cNvSpPr>
          <p:nvPr/>
        </p:nvSpPr>
        <p:spPr bwMode="auto">
          <a:xfrm>
            <a:off x="4495800" y="5697538"/>
            <a:ext cx="3873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522" name="Rectangle 154"/>
          <p:cNvSpPr>
            <a:spLocks noChangeArrowheads="1"/>
          </p:cNvSpPr>
          <p:nvPr/>
        </p:nvSpPr>
        <p:spPr bwMode="auto">
          <a:xfrm>
            <a:off x="6858000" y="5697538"/>
            <a:ext cx="3873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K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523" name="Rectangle 155"/>
          <p:cNvSpPr>
            <a:spLocks noChangeArrowheads="1"/>
          </p:cNvSpPr>
          <p:nvPr/>
        </p:nvSpPr>
        <p:spPr bwMode="auto">
          <a:xfrm>
            <a:off x="7524750" y="5661025"/>
            <a:ext cx="8382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528" name="Line 160"/>
          <p:cNvSpPr>
            <a:spLocks noChangeShapeType="1"/>
          </p:cNvSpPr>
          <p:nvPr/>
        </p:nvSpPr>
        <p:spPr bwMode="auto">
          <a:xfrm>
            <a:off x="6858000" y="677863"/>
            <a:ext cx="381000" cy="0"/>
          </a:xfrm>
          <a:prstGeom prst="line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30" name="Oval 162"/>
          <p:cNvSpPr>
            <a:spLocks noChangeArrowheads="1"/>
          </p:cNvSpPr>
          <p:nvPr/>
        </p:nvSpPr>
        <p:spPr bwMode="auto">
          <a:xfrm>
            <a:off x="6934200" y="36496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31" name="Line 163"/>
          <p:cNvSpPr>
            <a:spLocks noChangeShapeType="1"/>
          </p:cNvSpPr>
          <p:nvPr/>
        </p:nvSpPr>
        <p:spPr bwMode="auto">
          <a:xfrm>
            <a:off x="7086600" y="42592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33" name="Oval 165"/>
          <p:cNvSpPr>
            <a:spLocks noChangeArrowheads="1"/>
          </p:cNvSpPr>
          <p:nvPr/>
        </p:nvSpPr>
        <p:spPr bwMode="auto">
          <a:xfrm>
            <a:off x="4724400" y="36496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35" name="Oval 167"/>
          <p:cNvSpPr>
            <a:spLocks noChangeArrowheads="1"/>
          </p:cNvSpPr>
          <p:nvPr/>
        </p:nvSpPr>
        <p:spPr bwMode="auto">
          <a:xfrm>
            <a:off x="4648200" y="46402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36" name="Line 168"/>
          <p:cNvSpPr>
            <a:spLocks noChangeShapeType="1"/>
          </p:cNvSpPr>
          <p:nvPr/>
        </p:nvSpPr>
        <p:spPr bwMode="auto">
          <a:xfrm>
            <a:off x="4953000" y="5249863"/>
            <a:ext cx="1588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38" name="Oval 170"/>
          <p:cNvSpPr>
            <a:spLocks noChangeArrowheads="1"/>
          </p:cNvSpPr>
          <p:nvPr/>
        </p:nvSpPr>
        <p:spPr bwMode="auto">
          <a:xfrm>
            <a:off x="7010400" y="46402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39" name="Line 171"/>
          <p:cNvSpPr>
            <a:spLocks noChangeShapeType="1"/>
          </p:cNvSpPr>
          <p:nvPr/>
        </p:nvSpPr>
        <p:spPr bwMode="auto">
          <a:xfrm>
            <a:off x="6781800" y="52498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44" name="Line 176"/>
          <p:cNvSpPr>
            <a:spLocks noChangeShapeType="1"/>
          </p:cNvSpPr>
          <p:nvPr/>
        </p:nvSpPr>
        <p:spPr bwMode="auto">
          <a:xfrm>
            <a:off x="4800600" y="3116263"/>
            <a:ext cx="1588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45" name="Line 177"/>
          <p:cNvSpPr>
            <a:spLocks noChangeShapeType="1"/>
          </p:cNvSpPr>
          <p:nvPr/>
        </p:nvSpPr>
        <p:spPr bwMode="auto">
          <a:xfrm flipV="1">
            <a:off x="4800600" y="34210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46" name="Line 178"/>
          <p:cNvSpPr>
            <a:spLocks noChangeShapeType="1"/>
          </p:cNvSpPr>
          <p:nvPr/>
        </p:nvSpPr>
        <p:spPr bwMode="auto">
          <a:xfrm>
            <a:off x="4800600" y="3497263"/>
            <a:ext cx="9144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47" name="Line 179"/>
          <p:cNvSpPr>
            <a:spLocks noChangeShapeType="1"/>
          </p:cNvSpPr>
          <p:nvPr/>
        </p:nvSpPr>
        <p:spPr bwMode="auto">
          <a:xfrm flipH="1">
            <a:off x="6096000" y="3497263"/>
            <a:ext cx="9144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48" name="Line 180"/>
          <p:cNvSpPr>
            <a:spLocks noChangeShapeType="1"/>
          </p:cNvSpPr>
          <p:nvPr/>
        </p:nvSpPr>
        <p:spPr bwMode="auto">
          <a:xfrm>
            <a:off x="5715000" y="3497263"/>
            <a:ext cx="6096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49" name="Line 181"/>
          <p:cNvSpPr>
            <a:spLocks noChangeShapeType="1"/>
          </p:cNvSpPr>
          <p:nvPr/>
        </p:nvSpPr>
        <p:spPr bwMode="auto">
          <a:xfrm flipH="1">
            <a:off x="5715000" y="3497263"/>
            <a:ext cx="3810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51" name="Oval 183"/>
          <p:cNvSpPr>
            <a:spLocks noChangeArrowheads="1"/>
          </p:cNvSpPr>
          <p:nvPr/>
        </p:nvSpPr>
        <p:spPr bwMode="auto">
          <a:xfrm>
            <a:off x="8305800" y="46402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53" name="Line 185"/>
          <p:cNvSpPr>
            <a:spLocks noChangeShapeType="1"/>
          </p:cNvSpPr>
          <p:nvPr/>
        </p:nvSpPr>
        <p:spPr bwMode="auto">
          <a:xfrm>
            <a:off x="6781800" y="5326063"/>
            <a:ext cx="1588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54" name="Line 186"/>
          <p:cNvSpPr>
            <a:spLocks noChangeShapeType="1"/>
          </p:cNvSpPr>
          <p:nvPr/>
        </p:nvSpPr>
        <p:spPr bwMode="auto">
          <a:xfrm>
            <a:off x="7086600" y="44116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55" name="Line 187"/>
          <p:cNvSpPr>
            <a:spLocks noChangeShapeType="1"/>
          </p:cNvSpPr>
          <p:nvPr/>
        </p:nvSpPr>
        <p:spPr bwMode="auto">
          <a:xfrm>
            <a:off x="4953000" y="5630863"/>
            <a:ext cx="35052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56" name="Oval 188"/>
          <p:cNvSpPr>
            <a:spLocks noChangeArrowheads="1"/>
          </p:cNvSpPr>
          <p:nvPr/>
        </p:nvSpPr>
        <p:spPr bwMode="auto">
          <a:xfrm>
            <a:off x="6705600" y="55546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57" name="Oval 189"/>
          <p:cNvSpPr>
            <a:spLocks noChangeArrowheads="1"/>
          </p:cNvSpPr>
          <p:nvPr/>
        </p:nvSpPr>
        <p:spPr bwMode="auto">
          <a:xfrm>
            <a:off x="8305800" y="55546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58" name="Oval 190"/>
          <p:cNvSpPr>
            <a:spLocks noChangeArrowheads="1"/>
          </p:cNvSpPr>
          <p:nvPr/>
        </p:nvSpPr>
        <p:spPr bwMode="auto">
          <a:xfrm>
            <a:off x="6553200" y="31924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68" name="Rectangle 200"/>
          <p:cNvSpPr>
            <a:spLocks noChangeArrowheads="1"/>
          </p:cNvSpPr>
          <p:nvPr/>
        </p:nvSpPr>
        <p:spPr bwMode="auto">
          <a:xfrm>
            <a:off x="8382000" y="4021138"/>
            <a:ext cx="5905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569" name="Line 201"/>
          <p:cNvSpPr>
            <a:spLocks noChangeShapeType="1"/>
          </p:cNvSpPr>
          <p:nvPr/>
        </p:nvSpPr>
        <p:spPr bwMode="auto">
          <a:xfrm>
            <a:off x="8534400" y="4106863"/>
            <a:ext cx="3048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70" name="Rectangle 202"/>
          <p:cNvSpPr>
            <a:spLocks noChangeArrowheads="1"/>
          </p:cNvSpPr>
          <p:nvPr/>
        </p:nvSpPr>
        <p:spPr bwMode="auto">
          <a:xfrm>
            <a:off x="4267200" y="3182938"/>
            <a:ext cx="5905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ea typeface="黑体" pitchFamily="49" charset="-122"/>
              </a:rPr>
              <a:t> ’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571" name="Rectangle 203"/>
          <p:cNvSpPr>
            <a:spLocks noChangeArrowheads="1"/>
          </p:cNvSpPr>
          <p:nvPr/>
        </p:nvSpPr>
        <p:spPr bwMode="auto">
          <a:xfrm>
            <a:off x="7086600" y="3268663"/>
            <a:ext cx="600075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ea typeface="黑体" pitchFamily="49" charset="-122"/>
              </a:rPr>
              <a:t> ’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572" name="Line 204"/>
          <p:cNvSpPr>
            <a:spLocks noChangeShapeType="1"/>
          </p:cNvSpPr>
          <p:nvPr/>
        </p:nvSpPr>
        <p:spPr bwMode="auto">
          <a:xfrm>
            <a:off x="6400800" y="1973263"/>
            <a:ext cx="13716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73" name="Line 205"/>
          <p:cNvSpPr>
            <a:spLocks noChangeShapeType="1"/>
          </p:cNvSpPr>
          <p:nvPr/>
        </p:nvSpPr>
        <p:spPr bwMode="auto">
          <a:xfrm>
            <a:off x="7315200" y="5478463"/>
            <a:ext cx="4572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74" name="Line 206"/>
          <p:cNvSpPr>
            <a:spLocks noChangeShapeType="1"/>
          </p:cNvSpPr>
          <p:nvPr/>
        </p:nvSpPr>
        <p:spPr bwMode="auto">
          <a:xfrm flipH="1">
            <a:off x="4140200" y="1973263"/>
            <a:ext cx="14224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75" name="Line 207"/>
          <p:cNvSpPr>
            <a:spLocks noChangeShapeType="1"/>
          </p:cNvSpPr>
          <p:nvPr/>
        </p:nvSpPr>
        <p:spPr bwMode="auto">
          <a:xfrm>
            <a:off x="4140200" y="5480050"/>
            <a:ext cx="279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76" name="Line 208"/>
          <p:cNvSpPr>
            <a:spLocks noChangeShapeType="1"/>
          </p:cNvSpPr>
          <p:nvPr/>
        </p:nvSpPr>
        <p:spPr bwMode="auto">
          <a:xfrm>
            <a:off x="4648200" y="5249863"/>
            <a:ext cx="1588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77" name="Line 209"/>
          <p:cNvSpPr>
            <a:spLocks noChangeShapeType="1"/>
          </p:cNvSpPr>
          <p:nvPr/>
        </p:nvSpPr>
        <p:spPr bwMode="auto">
          <a:xfrm>
            <a:off x="7086600" y="5249863"/>
            <a:ext cx="1588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79" name="Line 211"/>
          <p:cNvSpPr>
            <a:spLocks noChangeShapeType="1"/>
          </p:cNvSpPr>
          <p:nvPr/>
        </p:nvSpPr>
        <p:spPr bwMode="auto">
          <a:xfrm>
            <a:off x="6858000" y="754063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0" name="Line 212"/>
          <p:cNvSpPr>
            <a:spLocks noChangeShapeType="1"/>
          </p:cNvSpPr>
          <p:nvPr/>
        </p:nvSpPr>
        <p:spPr bwMode="auto">
          <a:xfrm>
            <a:off x="7923213" y="6326188"/>
            <a:ext cx="304800" cy="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1" name="Line 213"/>
          <p:cNvSpPr>
            <a:spLocks noChangeShapeType="1"/>
          </p:cNvSpPr>
          <p:nvPr/>
        </p:nvSpPr>
        <p:spPr bwMode="auto">
          <a:xfrm flipV="1">
            <a:off x="8228013" y="6021388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2" name="Line 214"/>
          <p:cNvSpPr>
            <a:spLocks noChangeShapeType="1"/>
          </p:cNvSpPr>
          <p:nvPr/>
        </p:nvSpPr>
        <p:spPr bwMode="auto">
          <a:xfrm>
            <a:off x="8228013" y="6021388"/>
            <a:ext cx="304800" cy="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3" name="Line 215"/>
          <p:cNvSpPr>
            <a:spLocks noChangeShapeType="1"/>
          </p:cNvSpPr>
          <p:nvPr/>
        </p:nvSpPr>
        <p:spPr bwMode="auto">
          <a:xfrm>
            <a:off x="8532813" y="6021388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4" name="Line 216"/>
          <p:cNvSpPr>
            <a:spLocks noChangeShapeType="1"/>
          </p:cNvSpPr>
          <p:nvPr/>
        </p:nvSpPr>
        <p:spPr bwMode="auto">
          <a:xfrm>
            <a:off x="8532813" y="6326188"/>
            <a:ext cx="228600" cy="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5" name="Line 217"/>
          <p:cNvSpPr>
            <a:spLocks noChangeShapeType="1"/>
          </p:cNvSpPr>
          <p:nvPr/>
        </p:nvSpPr>
        <p:spPr bwMode="auto">
          <a:xfrm>
            <a:off x="5105400" y="3268663"/>
            <a:ext cx="3276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6" name="Line 218"/>
          <p:cNvSpPr>
            <a:spLocks noChangeShapeType="1"/>
          </p:cNvSpPr>
          <p:nvPr/>
        </p:nvSpPr>
        <p:spPr bwMode="auto">
          <a:xfrm flipV="1">
            <a:off x="8382000" y="3268663"/>
            <a:ext cx="0" cy="1371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7" name="Line 219"/>
          <p:cNvSpPr>
            <a:spLocks noChangeShapeType="1"/>
          </p:cNvSpPr>
          <p:nvPr/>
        </p:nvSpPr>
        <p:spPr bwMode="auto">
          <a:xfrm flipV="1">
            <a:off x="7010400" y="3040063"/>
            <a:ext cx="0" cy="609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8" name="Line 220"/>
          <p:cNvSpPr>
            <a:spLocks noChangeShapeType="1"/>
          </p:cNvSpPr>
          <p:nvPr/>
        </p:nvSpPr>
        <p:spPr bwMode="auto">
          <a:xfrm>
            <a:off x="6781800" y="4259263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9" name="Line 221"/>
          <p:cNvSpPr>
            <a:spLocks noChangeShapeType="1"/>
          </p:cNvSpPr>
          <p:nvPr/>
        </p:nvSpPr>
        <p:spPr bwMode="auto">
          <a:xfrm flipH="1">
            <a:off x="6324600" y="4487863"/>
            <a:ext cx="457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0" name="Line 222"/>
          <p:cNvSpPr>
            <a:spLocks noChangeShapeType="1"/>
          </p:cNvSpPr>
          <p:nvPr/>
        </p:nvSpPr>
        <p:spPr bwMode="auto">
          <a:xfrm>
            <a:off x="5029200" y="4259263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1" name="Line 223"/>
          <p:cNvSpPr>
            <a:spLocks noChangeShapeType="1"/>
          </p:cNvSpPr>
          <p:nvPr/>
        </p:nvSpPr>
        <p:spPr bwMode="auto">
          <a:xfrm>
            <a:off x="5029200" y="4487863"/>
            <a:ext cx="685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2" name="Line 224"/>
          <p:cNvSpPr>
            <a:spLocks noChangeShapeType="1"/>
          </p:cNvSpPr>
          <p:nvPr/>
        </p:nvSpPr>
        <p:spPr bwMode="auto">
          <a:xfrm flipV="1">
            <a:off x="4724400" y="4259263"/>
            <a:ext cx="0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3" name="Line 225"/>
          <p:cNvSpPr>
            <a:spLocks noChangeShapeType="1"/>
          </p:cNvSpPr>
          <p:nvPr/>
        </p:nvSpPr>
        <p:spPr bwMode="auto">
          <a:xfrm>
            <a:off x="4419600" y="5249863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4" name="Line 226"/>
          <p:cNvSpPr>
            <a:spLocks noChangeShapeType="1"/>
          </p:cNvSpPr>
          <p:nvPr/>
        </p:nvSpPr>
        <p:spPr bwMode="auto">
          <a:xfrm>
            <a:off x="4140200" y="1989138"/>
            <a:ext cx="0" cy="3505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5" name="Line 227"/>
          <p:cNvSpPr>
            <a:spLocks noChangeShapeType="1"/>
          </p:cNvSpPr>
          <p:nvPr/>
        </p:nvSpPr>
        <p:spPr bwMode="auto">
          <a:xfrm>
            <a:off x="7772400" y="1973263"/>
            <a:ext cx="0" cy="3505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6" name="Line 228"/>
          <p:cNvSpPr>
            <a:spLocks noChangeShapeType="1"/>
          </p:cNvSpPr>
          <p:nvPr/>
        </p:nvSpPr>
        <p:spPr bwMode="auto">
          <a:xfrm flipV="1">
            <a:off x="7315200" y="5249863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7" name="Line 229"/>
          <p:cNvSpPr>
            <a:spLocks noChangeShapeType="1"/>
          </p:cNvSpPr>
          <p:nvPr/>
        </p:nvSpPr>
        <p:spPr bwMode="auto">
          <a:xfrm>
            <a:off x="8382000" y="5249863"/>
            <a:ext cx="0" cy="685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8" name="Line 230"/>
          <p:cNvSpPr>
            <a:spLocks noChangeShapeType="1"/>
          </p:cNvSpPr>
          <p:nvPr/>
        </p:nvSpPr>
        <p:spPr bwMode="auto">
          <a:xfrm>
            <a:off x="7162800" y="3344863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9" name="Line 231"/>
          <p:cNvSpPr>
            <a:spLocks noChangeShapeType="1"/>
          </p:cNvSpPr>
          <p:nvPr/>
        </p:nvSpPr>
        <p:spPr bwMode="auto">
          <a:xfrm flipV="1">
            <a:off x="4876800" y="1744663"/>
            <a:ext cx="0" cy="685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600" name="Line 232"/>
          <p:cNvSpPr>
            <a:spLocks noChangeShapeType="1"/>
          </p:cNvSpPr>
          <p:nvPr/>
        </p:nvSpPr>
        <p:spPr bwMode="auto">
          <a:xfrm>
            <a:off x="6477000" y="1744663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601" name="Line 233"/>
          <p:cNvSpPr>
            <a:spLocks noChangeShapeType="1"/>
          </p:cNvSpPr>
          <p:nvPr/>
        </p:nvSpPr>
        <p:spPr bwMode="auto">
          <a:xfrm flipV="1">
            <a:off x="6705600" y="754063"/>
            <a:ext cx="0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602" name="Line 234"/>
          <p:cNvSpPr>
            <a:spLocks noChangeShapeType="1"/>
          </p:cNvSpPr>
          <p:nvPr/>
        </p:nvSpPr>
        <p:spPr bwMode="auto">
          <a:xfrm flipH="1">
            <a:off x="6096000" y="982663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603" name="Line 235"/>
          <p:cNvSpPr>
            <a:spLocks noChangeShapeType="1"/>
          </p:cNvSpPr>
          <p:nvPr/>
        </p:nvSpPr>
        <p:spPr bwMode="auto">
          <a:xfrm flipV="1">
            <a:off x="5181600" y="754063"/>
            <a:ext cx="0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604" name="Line 236"/>
          <p:cNvSpPr>
            <a:spLocks noChangeShapeType="1"/>
          </p:cNvSpPr>
          <p:nvPr/>
        </p:nvSpPr>
        <p:spPr bwMode="auto">
          <a:xfrm flipH="1">
            <a:off x="5181600" y="982663"/>
            <a:ext cx="533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605" name="Oval 237"/>
          <p:cNvSpPr>
            <a:spLocks noChangeArrowheads="1"/>
          </p:cNvSpPr>
          <p:nvPr/>
        </p:nvSpPr>
        <p:spPr bwMode="auto">
          <a:xfrm>
            <a:off x="5105400" y="9064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606" name="Oval 238"/>
          <p:cNvSpPr>
            <a:spLocks noChangeArrowheads="1"/>
          </p:cNvSpPr>
          <p:nvPr/>
        </p:nvSpPr>
        <p:spPr bwMode="auto">
          <a:xfrm>
            <a:off x="6629400" y="9064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607" name="Oval 239"/>
          <p:cNvSpPr>
            <a:spLocks noChangeArrowheads="1"/>
          </p:cNvSpPr>
          <p:nvPr/>
        </p:nvSpPr>
        <p:spPr bwMode="auto">
          <a:xfrm>
            <a:off x="5334000" y="18970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608" name="Oval 240"/>
          <p:cNvSpPr>
            <a:spLocks noChangeArrowheads="1"/>
          </p:cNvSpPr>
          <p:nvPr/>
        </p:nvSpPr>
        <p:spPr bwMode="auto">
          <a:xfrm>
            <a:off x="6400800" y="18970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grpSp>
        <p:nvGrpSpPr>
          <p:cNvPr id="2" name="组合 114"/>
          <p:cNvGrpSpPr/>
          <p:nvPr/>
        </p:nvGrpSpPr>
        <p:grpSpPr>
          <a:xfrm>
            <a:off x="6659720" y="4800177"/>
            <a:ext cx="785818" cy="428628"/>
            <a:chOff x="6858017" y="3816060"/>
            <a:chExt cx="928694" cy="371047"/>
          </a:xfrm>
        </p:grpSpPr>
        <p:sp>
          <p:nvSpPr>
            <p:cNvPr id="11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3" name="组合 119"/>
          <p:cNvGrpSpPr/>
          <p:nvPr/>
        </p:nvGrpSpPr>
        <p:grpSpPr>
          <a:xfrm>
            <a:off x="4286248" y="4816195"/>
            <a:ext cx="785818" cy="428628"/>
            <a:chOff x="6858017" y="3816060"/>
            <a:chExt cx="928694" cy="371047"/>
          </a:xfrm>
        </p:grpSpPr>
        <p:sp>
          <p:nvSpPr>
            <p:cNvPr id="12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4" name="组合 124"/>
          <p:cNvGrpSpPr/>
          <p:nvPr/>
        </p:nvGrpSpPr>
        <p:grpSpPr>
          <a:xfrm>
            <a:off x="6579630" y="3843773"/>
            <a:ext cx="785818" cy="428628"/>
            <a:chOff x="6858017" y="3816060"/>
            <a:chExt cx="928694" cy="371047"/>
          </a:xfrm>
        </p:grpSpPr>
        <p:sp>
          <p:nvSpPr>
            <p:cNvPr id="12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5" name="组合 129"/>
          <p:cNvGrpSpPr/>
          <p:nvPr/>
        </p:nvGrpSpPr>
        <p:grpSpPr>
          <a:xfrm>
            <a:off x="4429124" y="3829918"/>
            <a:ext cx="785818" cy="428628"/>
            <a:chOff x="6858017" y="3816060"/>
            <a:chExt cx="928694" cy="371047"/>
          </a:xfrm>
        </p:grpSpPr>
        <p:sp>
          <p:nvSpPr>
            <p:cNvPr id="13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6" name="组合 134"/>
          <p:cNvGrpSpPr/>
          <p:nvPr/>
        </p:nvGrpSpPr>
        <p:grpSpPr>
          <a:xfrm>
            <a:off x="6538065" y="2615472"/>
            <a:ext cx="785818" cy="428628"/>
            <a:chOff x="6858017" y="3816060"/>
            <a:chExt cx="928694" cy="371047"/>
          </a:xfrm>
        </p:grpSpPr>
        <p:sp>
          <p:nvSpPr>
            <p:cNvPr id="13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7" name="组合 139"/>
          <p:cNvGrpSpPr/>
          <p:nvPr/>
        </p:nvGrpSpPr>
        <p:grpSpPr>
          <a:xfrm>
            <a:off x="4500562" y="2571744"/>
            <a:ext cx="785818" cy="428628"/>
            <a:chOff x="6858017" y="3816060"/>
            <a:chExt cx="928694" cy="371047"/>
          </a:xfrm>
        </p:grpSpPr>
        <p:sp>
          <p:nvSpPr>
            <p:cNvPr id="14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8" name="组合 144"/>
          <p:cNvGrpSpPr/>
          <p:nvPr/>
        </p:nvGrpSpPr>
        <p:grpSpPr>
          <a:xfrm>
            <a:off x="6357950" y="1285860"/>
            <a:ext cx="785818" cy="428628"/>
            <a:chOff x="6858017" y="3816060"/>
            <a:chExt cx="928694" cy="371047"/>
          </a:xfrm>
        </p:grpSpPr>
        <p:sp>
          <p:nvSpPr>
            <p:cNvPr id="14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9" name="组合 149"/>
          <p:cNvGrpSpPr/>
          <p:nvPr/>
        </p:nvGrpSpPr>
        <p:grpSpPr>
          <a:xfrm>
            <a:off x="4756441" y="1299715"/>
            <a:ext cx="785818" cy="428628"/>
            <a:chOff x="6858017" y="3816060"/>
            <a:chExt cx="928694" cy="371047"/>
          </a:xfrm>
        </p:grpSpPr>
        <p:sp>
          <p:nvSpPr>
            <p:cNvPr id="15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5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5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5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sp>
        <p:nvSpPr>
          <p:cNvPr id="155" name="AutoShape 36"/>
          <p:cNvSpPr>
            <a:spLocks noChangeArrowheads="1"/>
          </p:cNvSpPr>
          <p:nvPr/>
        </p:nvSpPr>
        <p:spPr bwMode="auto">
          <a:xfrm>
            <a:off x="8066116" y="4786322"/>
            <a:ext cx="649288" cy="428628"/>
          </a:xfrm>
          <a:prstGeom prst="triangle">
            <a:avLst>
              <a:gd name="adj" fmla="val 50000"/>
            </a:avLst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zh-CN" altLang="en-US"/>
          </a:p>
        </p:txBody>
      </p:sp>
      <p:sp>
        <p:nvSpPr>
          <p:cNvPr id="156" name="灯片编号占位符 15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110</a:t>
            </a:fld>
            <a:endParaRPr lang="en-US" altLang="zh-CN"/>
          </a:p>
        </p:txBody>
      </p:sp>
      <p:sp>
        <p:nvSpPr>
          <p:cNvPr id="145" name="Rectangle 9"/>
          <p:cNvSpPr>
            <a:spLocks noChangeArrowheads="1"/>
          </p:cNvSpPr>
          <p:nvPr/>
        </p:nvSpPr>
        <p:spPr bwMode="auto">
          <a:xfrm>
            <a:off x="111783" y="71414"/>
            <a:ext cx="2031325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翻转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-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举例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50" name="矩形 149"/>
          <p:cNvSpPr/>
          <p:nvPr/>
        </p:nvSpPr>
        <p:spPr>
          <a:xfrm>
            <a:off x="-32" y="6143644"/>
            <a:ext cx="112242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</a:rPr>
              <a:t>CP=1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57" name="矩形 156"/>
          <p:cNvSpPr/>
          <p:nvPr/>
        </p:nvSpPr>
        <p:spPr>
          <a:xfrm>
            <a:off x="2214546" y="6130373"/>
            <a:ext cx="223651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时钟下降沿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58" name="矩形 157"/>
          <p:cNvSpPr/>
          <p:nvPr/>
        </p:nvSpPr>
        <p:spPr>
          <a:xfrm>
            <a:off x="8501090" y="5357826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59" name="矩形 158"/>
          <p:cNvSpPr/>
          <p:nvPr/>
        </p:nvSpPr>
        <p:spPr>
          <a:xfrm>
            <a:off x="6500826" y="129581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0000"/>
              </a:solidFill>
            </a:endParaRPr>
          </a:p>
        </p:txBody>
      </p:sp>
      <p:sp>
        <p:nvSpPr>
          <p:cNvPr id="160" name="矩形 159"/>
          <p:cNvSpPr/>
          <p:nvPr/>
        </p:nvSpPr>
        <p:spPr>
          <a:xfrm>
            <a:off x="5000628" y="129581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0000"/>
              </a:solidFill>
            </a:endParaRPr>
          </a:p>
        </p:txBody>
      </p:sp>
      <p:sp>
        <p:nvSpPr>
          <p:cNvPr id="161" name="矩形 160"/>
          <p:cNvSpPr/>
          <p:nvPr/>
        </p:nvSpPr>
        <p:spPr>
          <a:xfrm>
            <a:off x="4000496" y="3143248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0000"/>
              </a:solidFill>
            </a:endParaRPr>
          </a:p>
        </p:txBody>
      </p:sp>
      <p:sp>
        <p:nvSpPr>
          <p:cNvPr id="162" name="矩形 161"/>
          <p:cNvSpPr/>
          <p:nvPr/>
        </p:nvSpPr>
        <p:spPr>
          <a:xfrm>
            <a:off x="7468298" y="3143248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0000"/>
              </a:solidFill>
            </a:endParaRPr>
          </a:p>
        </p:txBody>
      </p:sp>
      <p:sp>
        <p:nvSpPr>
          <p:cNvPr id="163" name="矩形 162"/>
          <p:cNvSpPr/>
          <p:nvPr/>
        </p:nvSpPr>
        <p:spPr>
          <a:xfrm>
            <a:off x="4929190" y="5701745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64" name="矩形 163"/>
          <p:cNvSpPr/>
          <p:nvPr/>
        </p:nvSpPr>
        <p:spPr>
          <a:xfrm>
            <a:off x="6357950" y="5701745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65" name="矩形 164"/>
          <p:cNvSpPr/>
          <p:nvPr/>
        </p:nvSpPr>
        <p:spPr>
          <a:xfrm>
            <a:off x="7253984" y="4357694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66" name="矩形 165"/>
          <p:cNvSpPr/>
          <p:nvPr/>
        </p:nvSpPr>
        <p:spPr>
          <a:xfrm>
            <a:off x="4214810" y="4344423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67" name="矩形 166"/>
          <p:cNvSpPr/>
          <p:nvPr/>
        </p:nvSpPr>
        <p:spPr>
          <a:xfrm>
            <a:off x="3786182" y="3143248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68" name="矩形 167"/>
          <p:cNvSpPr/>
          <p:nvPr/>
        </p:nvSpPr>
        <p:spPr>
          <a:xfrm>
            <a:off x="7825488" y="3143248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69" name="矩形 168"/>
          <p:cNvSpPr/>
          <p:nvPr/>
        </p:nvSpPr>
        <p:spPr>
          <a:xfrm>
            <a:off x="7072330" y="1928802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70" name="矩形 169"/>
          <p:cNvSpPr/>
          <p:nvPr/>
        </p:nvSpPr>
        <p:spPr>
          <a:xfrm>
            <a:off x="8429652" y="2987101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71" name="矩形 170"/>
          <p:cNvSpPr/>
          <p:nvPr/>
        </p:nvSpPr>
        <p:spPr>
          <a:xfrm>
            <a:off x="4396464" y="1928802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72" name="矩形 171"/>
          <p:cNvSpPr/>
          <p:nvPr/>
        </p:nvSpPr>
        <p:spPr>
          <a:xfrm>
            <a:off x="4467902" y="129581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73" name="矩形 172"/>
          <p:cNvSpPr/>
          <p:nvPr/>
        </p:nvSpPr>
        <p:spPr>
          <a:xfrm>
            <a:off x="7000892" y="129581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76" name="矩形 175"/>
          <p:cNvSpPr/>
          <p:nvPr/>
        </p:nvSpPr>
        <p:spPr>
          <a:xfrm>
            <a:off x="3786182" y="4357694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chemeClr val="accent1"/>
              </a:solidFill>
            </a:endParaRPr>
          </a:p>
        </p:txBody>
      </p:sp>
      <p:sp>
        <p:nvSpPr>
          <p:cNvPr id="177" name="矩形 176"/>
          <p:cNvSpPr/>
          <p:nvPr/>
        </p:nvSpPr>
        <p:spPr>
          <a:xfrm>
            <a:off x="4500562" y="6286520"/>
            <a:ext cx="112242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</a:rPr>
              <a:t>CP=1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78" name="矩形 177"/>
          <p:cNvSpPr/>
          <p:nvPr/>
        </p:nvSpPr>
        <p:spPr>
          <a:xfrm>
            <a:off x="7754050" y="4357694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chemeClr val="accent1"/>
              </a:solidFill>
            </a:endParaRPr>
          </a:p>
        </p:txBody>
      </p:sp>
      <p:sp>
        <p:nvSpPr>
          <p:cNvPr id="179" name="矩形 178"/>
          <p:cNvSpPr/>
          <p:nvPr/>
        </p:nvSpPr>
        <p:spPr>
          <a:xfrm>
            <a:off x="7358082" y="3571876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chemeClr val="accent1"/>
              </a:solidFill>
            </a:endParaRPr>
          </a:p>
        </p:txBody>
      </p:sp>
      <p:sp>
        <p:nvSpPr>
          <p:cNvPr id="180" name="矩形 179"/>
          <p:cNvSpPr/>
          <p:nvPr/>
        </p:nvSpPr>
        <p:spPr>
          <a:xfrm>
            <a:off x="4071934" y="3500438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chemeClr val="accent1"/>
              </a:solidFill>
            </a:endParaRPr>
          </a:p>
        </p:txBody>
      </p:sp>
      <p:sp>
        <p:nvSpPr>
          <p:cNvPr id="181" name="矩形 180"/>
          <p:cNvSpPr/>
          <p:nvPr/>
        </p:nvSpPr>
        <p:spPr>
          <a:xfrm>
            <a:off x="4071934" y="1928913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chemeClr val="accent1"/>
              </a:solidFill>
            </a:endParaRPr>
          </a:p>
        </p:txBody>
      </p:sp>
      <p:sp>
        <p:nvSpPr>
          <p:cNvPr id="182" name="矩形 181"/>
          <p:cNvSpPr/>
          <p:nvPr/>
        </p:nvSpPr>
        <p:spPr>
          <a:xfrm>
            <a:off x="7468298" y="1928802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chemeClr val="accent1"/>
              </a:solidFill>
            </a:endParaRPr>
          </a:p>
        </p:txBody>
      </p:sp>
      <p:sp>
        <p:nvSpPr>
          <p:cNvPr id="183" name="矩形 182"/>
          <p:cNvSpPr/>
          <p:nvPr/>
        </p:nvSpPr>
        <p:spPr>
          <a:xfrm>
            <a:off x="7620698" y="142852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chemeClr val="accent1"/>
              </a:solidFill>
            </a:endParaRPr>
          </a:p>
        </p:txBody>
      </p:sp>
      <p:sp>
        <p:nvSpPr>
          <p:cNvPr id="184" name="矩形 183"/>
          <p:cNvSpPr/>
          <p:nvPr/>
        </p:nvSpPr>
        <p:spPr>
          <a:xfrm>
            <a:off x="3929058" y="142852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chemeClr val="accent1"/>
              </a:solidFill>
            </a:endParaRPr>
          </a:p>
        </p:txBody>
      </p:sp>
      <p:sp>
        <p:nvSpPr>
          <p:cNvPr id="185" name="矩形 184"/>
          <p:cNvSpPr/>
          <p:nvPr/>
        </p:nvSpPr>
        <p:spPr>
          <a:xfrm>
            <a:off x="6764646" y="6301145"/>
            <a:ext cx="223651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时钟下降沿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74" name="Rectangle 11"/>
          <p:cNvSpPr>
            <a:spLocks noChangeArrowheads="1"/>
          </p:cNvSpPr>
          <p:nvPr/>
        </p:nvSpPr>
        <p:spPr bwMode="auto">
          <a:xfrm>
            <a:off x="71406" y="571480"/>
            <a:ext cx="3467616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 smtClean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翻转：时钟下降沿</a:t>
            </a:r>
            <a:endParaRPr lang="zh-CN" altLang="en-US" sz="3200" dirty="0">
              <a:solidFill>
                <a:schemeClr val="accent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5838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34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27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28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29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30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31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34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47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48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49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50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51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4" presetID="3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65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3" presetID="3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74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87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90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10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linds(horizontal)">
                                      <p:cBhvr>
                                        <p:cTn id="111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19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linds(horizontal)">
                                      <p:cBhvr>
                                        <p:cTn id="120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28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29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32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3" presetClass="entr" presetSubtype="1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36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34" presetClass="emph" presetSubtype="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140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141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42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43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44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" fill="hold">
                      <p:stCondLst>
                        <p:cond delay="indefinite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9" dur="5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0" dur="5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51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52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" fill="hold">
                      <p:stCondLst>
                        <p:cond delay="indefinite"/>
                      </p:stCondLst>
                      <p:childTnLst>
                        <p:par>
                          <p:cTn id="155" fill="hold">
                            <p:stCondLst>
                              <p:cond delay="0"/>
                            </p:stCondLst>
                            <p:childTnLst>
                              <p:par>
                                <p:cTn id="156" presetID="34" presetClass="emph" presetSubtype="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157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158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59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60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61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" fill="hold">
                      <p:stCondLst>
                        <p:cond delay="indefinite"/>
                      </p:stCondLst>
                      <p:childTnLst>
                        <p:par>
                          <p:cTn id="163" fill="hold">
                            <p:stCondLst>
                              <p:cond delay="0"/>
                            </p:stCondLst>
                            <p:childTnLst>
                              <p:par>
                                <p:cTn id="16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6" dur="5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7" dur="5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68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69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>
                      <p:stCondLst>
                        <p:cond delay="indefinite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5" dur="5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6" dur="5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77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78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0" fill="hold">
                      <p:stCondLst>
                        <p:cond delay="indefinite"/>
                      </p:stCondLst>
                      <p:childTnLst>
                        <p:par>
                          <p:cTn id="181" fill="hold">
                            <p:stCondLst>
                              <p:cond delay="0"/>
                            </p:stCondLst>
                            <p:childTnLst>
                              <p:par>
                                <p:cTn id="18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4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5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86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8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9" fill="hold">
                      <p:stCondLst>
                        <p:cond delay="indefinite"/>
                      </p:stCondLst>
                      <p:childTnLst>
                        <p:par>
                          <p:cTn id="190" fill="hold">
                            <p:stCondLst>
                              <p:cond delay="0"/>
                            </p:stCondLst>
                            <p:childTnLst>
                              <p:par>
                                <p:cTn id="19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3" dur="5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4" dur="5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95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96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3" presetClass="exit" presetSubtype="1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99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1" presetID="3" presetClass="entr" presetSubtype="1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03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4" fill="hold">
                      <p:stCondLst>
                        <p:cond delay="indefinite"/>
                      </p:stCondLst>
                      <p:childTnLst>
                        <p:par>
                          <p:cTn id="205" fill="hold">
                            <p:stCondLst>
                              <p:cond delay="0"/>
                            </p:stCondLst>
                            <p:childTnLst>
                              <p:par>
                                <p:cTn id="20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8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9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10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1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3" fill="hold">
                      <p:stCondLst>
                        <p:cond delay="indefinite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7" dur="5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8" dur="5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19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20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2" fill="hold">
                      <p:stCondLst>
                        <p:cond delay="indefinite"/>
                      </p:stCondLst>
                      <p:childTnLst>
                        <p:par>
                          <p:cTn id="223" fill="hold">
                            <p:stCondLst>
                              <p:cond delay="0"/>
                            </p:stCondLst>
                            <p:childTnLst>
                              <p:par>
                                <p:cTn id="22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6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7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8" presetID="3" presetClass="exit" presetSubtype="10" fill="hold" grpId="2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linds(horizontal)">
                                      <p:cBhvr>
                                        <p:cTn id="229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1" fill="hold">
                      <p:stCondLst>
                        <p:cond delay="indefinite"/>
                      </p:stCondLst>
                      <p:childTnLst>
                        <p:par>
                          <p:cTn id="232" fill="hold">
                            <p:stCondLst>
                              <p:cond delay="0"/>
                            </p:stCondLst>
                            <p:childTnLst>
                              <p:par>
                                <p:cTn id="2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5" dur="5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6" dur="5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37" presetID="3" presetClass="exit" presetSubtype="10" fill="hold" grpId="2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linds(horizontal)">
                                      <p:cBhvr>
                                        <p:cTn id="238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382" grpId="0"/>
      <p:bldP spid="150" grpId="0"/>
      <p:bldP spid="150" grpId="1"/>
      <p:bldP spid="157" grpId="0"/>
      <p:bldP spid="157" grpId="1"/>
      <p:bldP spid="158" grpId="0"/>
      <p:bldP spid="158" grpId="1"/>
      <p:bldP spid="158" grpId="2"/>
      <p:bldP spid="158" grpId="3"/>
      <p:bldP spid="159" grpId="0"/>
      <p:bldP spid="159" grpId="1"/>
      <p:bldP spid="160" grpId="0"/>
      <p:bldP spid="160" grpId="1"/>
      <p:bldP spid="161" grpId="0"/>
      <p:bldP spid="162" grpId="0"/>
      <p:bldP spid="163" grpId="0"/>
      <p:bldP spid="164" grpId="0"/>
      <p:bldP spid="165" grpId="0"/>
      <p:bldP spid="165" grpId="1"/>
      <p:bldP spid="166" grpId="0"/>
      <p:bldP spid="166" grpId="1"/>
      <p:bldP spid="167" grpId="0"/>
      <p:bldP spid="167" grpId="1"/>
      <p:bldP spid="168" grpId="0"/>
      <p:bldP spid="168" grpId="1"/>
      <p:bldP spid="169" grpId="0"/>
      <p:bldP spid="169" grpId="1"/>
      <p:bldP spid="170" grpId="0"/>
      <p:bldP spid="170" grpId="1"/>
      <p:bldP spid="170" grpId="2"/>
      <p:bldP spid="171" grpId="0"/>
      <p:bldP spid="171" grpId="1"/>
      <p:bldP spid="172" grpId="0"/>
      <p:bldP spid="172" grpId="1"/>
      <p:bldP spid="172" grpId="2"/>
      <p:bldP spid="173" grpId="0"/>
      <p:bldP spid="173" grpId="1"/>
      <p:bldP spid="173" grpId="2"/>
      <p:bldP spid="176" grpId="0"/>
      <p:bldP spid="177" grpId="0"/>
      <p:bldP spid="177" grpId="1"/>
      <p:bldP spid="178" grpId="0"/>
      <p:bldP spid="179" grpId="0"/>
      <p:bldP spid="180" grpId="0"/>
      <p:bldP spid="181" grpId="0"/>
      <p:bldP spid="182" grpId="0"/>
      <p:bldP spid="183" grpId="0"/>
      <p:bldP spid="184" grpId="0"/>
      <p:bldP spid="185" grpId="0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3" name="Line 5"/>
          <p:cNvSpPr>
            <a:spLocks noChangeShapeType="1"/>
          </p:cNvSpPr>
          <p:nvPr/>
        </p:nvSpPr>
        <p:spPr bwMode="auto">
          <a:xfrm>
            <a:off x="179388" y="1930400"/>
            <a:ext cx="381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375" name="Line 7"/>
          <p:cNvSpPr>
            <a:spLocks noChangeShapeType="1"/>
          </p:cNvSpPr>
          <p:nvPr/>
        </p:nvSpPr>
        <p:spPr bwMode="auto">
          <a:xfrm>
            <a:off x="2843213" y="1412875"/>
            <a:ext cx="0" cy="4495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376" name="Line 8"/>
          <p:cNvSpPr>
            <a:spLocks noChangeShapeType="1"/>
          </p:cNvSpPr>
          <p:nvPr/>
        </p:nvSpPr>
        <p:spPr bwMode="auto">
          <a:xfrm>
            <a:off x="3836988" y="1397000"/>
            <a:ext cx="0" cy="4495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377" name="Rectangle 9"/>
          <p:cNvSpPr>
            <a:spLocks noChangeArrowheads="1"/>
          </p:cNvSpPr>
          <p:nvPr/>
        </p:nvSpPr>
        <p:spPr bwMode="auto">
          <a:xfrm>
            <a:off x="0" y="304800"/>
            <a:ext cx="28257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、状态转换表</a:t>
            </a:r>
          </a:p>
        </p:txBody>
      </p:sp>
      <p:sp>
        <p:nvSpPr>
          <p:cNvPr id="58378" name="Rectangle 10"/>
          <p:cNvSpPr>
            <a:spLocks noChangeArrowheads="1"/>
          </p:cNvSpPr>
          <p:nvPr/>
        </p:nvSpPr>
        <p:spPr bwMode="auto">
          <a:xfrm>
            <a:off x="179388" y="1320800"/>
            <a:ext cx="36766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K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 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注释</a:t>
            </a:r>
          </a:p>
        </p:txBody>
      </p:sp>
      <p:sp>
        <p:nvSpPr>
          <p:cNvPr id="58379" name="Rectangle 11"/>
          <p:cNvSpPr>
            <a:spLocks noChangeArrowheads="1"/>
          </p:cNvSpPr>
          <p:nvPr/>
        </p:nvSpPr>
        <p:spPr bwMode="auto">
          <a:xfrm>
            <a:off x="179388" y="1930400"/>
            <a:ext cx="3638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0  0  0   保持</a:t>
            </a:r>
          </a:p>
        </p:txBody>
      </p:sp>
      <p:sp>
        <p:nvSpPr>
          <p:cNvPr id="58380" name="Rectangle 12"/>
          <p:cNvSpPr>
            <a:spLocks noChangeArrowheads="1"/>
          </p:cNvSpPr>
          <p:nvPr/>
        </p:nvSpPr>
        <p:spPr bwMode="auto">
          <a:xfrm>
            <a:off x="179388" y="2463800"/>
            <a:ext cx="3435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0  1  0   置0</a:t>
            </a:r>
          </a:p>
        </p:txBody>
      </p:sp>
      <p:sp>
        <p:nvSpPr>
          <p:cNvPr id="58381" name="Rectangle 13"/>
          <p:cNvSpPr>
            <a:spLocks noChangeArrowheads="1"/>
          </p:cNvSpPr>
          <p:nvPr/>
        </p:nvSpPr>
        <p:spPr bwMode="auto">
          <a:xfrm>
            <a:off x="179388" y="2997200"/>
            <a:ext cx="3435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1  0  1   置1</a:t>
            </a:r>
          </a:p>
        </p:txBody>
      </p:sp>
      <p:sp>
        <p:nvSpPr>
          <p:cNvPr id="58382" name="Rectangle 14"/>
          <p:cNvSpPr>
            <a:spLocks noChangeArrowheads="1"/>
          </p:cNvSpPr>
          <p:nvPr/>
        </p:nvSpPr>
        <p:spPr bwMode="auto">
          <a:xfrm>
            <a:off x="179388" y="3454400"/>
            <a:ext cx="3638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1  1  1   翻转</a:t>
            </a:r>
          </a:p>
        </p:txBody>
      </p:sp>
      <p:sp>
        <p:nvSpPr>
          <p:cNvPr id="58383" name="Rectangle 15"/>
          <p:cNvSpPr>
            <a:spLocks noChangeArrowheads="1"/>
          </p:cNvSpPr>
          <p:nvPr/>
        </p:nvSpPr>
        <p:spPr bwMode="auto">
          <a:xfrm>
            <a:off x="179388" y="3911600"/>
            <a:ext cx="3638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0  0  1   保持</a:t>
            </a:r>
          </a:p>
        </p:txBody>
      </p:sp>
      <p:sp>
        <p:nvSpPr>
          <p:cNvPr id="58384" name="Rectangle 16"/>
          <p:cNvSpPr>
            <a:spLocks noChangeArrowheads="1"/>
          </p:cNvSpPr>
          <p:nvPr/>
        </p:nvSpPr>
        <p:spPr bwMode="auto">
          <a:xfrm>
            <a:off x="179388" y="4445000"/>
            <a:ext cx="3435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0  1  0   置0</a:t>
            </a:r>
          </a:p>
        </p:txBody>
      </p:sp>
      <p:sp>
        <p:nvSpPr>
          <p:cNvPr id="58385" name="Rectangle 17"/>
          <p:cNvSpPr>
            <a:spLocks noChangeArrowheads="1"/>
          </p:cNvSpPr>
          <p:nvPr/>
        </p:nvSpPr>
        <p:spPr bwMode="auto">
          <a:xfrm>
            <a:off x="179388" y="4902200"/>
            <a:ext cx="3435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1  0  1   置1</a:t>
            </a:r>
          </a:p>
        </p:txBody>
      </p:sp>
      <p:sp>
        <p:nvSpPr>
          <p:cNvPr id="58386" name="Rectangle 18"/>
          <p:cNvSpPr>
            <a:spLocks noChangeArrowheads="1"/>
          </p:cNvSpPr>
          <p:nvPr/>
        </p:nvSpPr>
        <p:spPr bwMode="auto">
          <a:xfrm>
            <a:off x="179388" y="5445125"/>
            <a:ext cx="3638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1  1  0   翻转</a:t>
            </a:r>
          </a:p>
        </p:txBody>
      </p:sp>
      <p:sp>
        <p:nvSpPr>
          <p:cNvPr id="58499" name="Line 131"/>
          <p:cNvSpPr>
            <a:spLocks noChangeShapeType="1"/>
          </p:cNvSpPr>
          <p:nvPr/>
        </p:nvSpPr>
        <p:spPr bwMode="auto">
          <a:xfrm flipV="1">
            <a:off x="1979613" y="1412875"/>
            <a:ext cx="0" cy="45370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01" name="Oval 133"/>
          <p:cNvSpPr>
            <a:spLocks noChangeArrowheads="1"/>
          </p:cNvSpPr>
          <p:nvPr/>
        </p:nvSpPr>
        <p:spPr bwMode="auto">
          <a:xfrm>
            <a:off x="6629400" y="11350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02" name="Line 134"/>
          <p:cNvSpPr>
            <a:spLocks noChangeShapeType="1"/>
          </p:cNvSpPr>
          <p:nvPr/>
        </p:nvSpPr>
        <p:spPr bwMode="auto">
          <a:xfrm>
            <a:off x="6934200" y="17446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04" name="Oval 136"/>
          <p:cNvSpPr>
            <a:spLocks noChangeArrowheads="1"/>
          </p:cNvSpPr>
          <p:nvPr/>
        </p:nvSpPr>
        <p:spPr bwMode="auto">
          <a:xfrm>
            <a:off x="5105400" y="11350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05" name="Line 137"/>
          <p:cNvSpPr>
            <a:spLocks noChangeShapeType="1"/>
          </p:cNvSpPr>
          <p:nvPr/>
        </p:nvSpPr>
        <p:spPr bwMode="auto">
          <a:xfrm>
            <a:off x="5410200" y="17446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07" name="Oval 139"/>
          <p:cNvSpPr>
            <a:spLocks noChangeArrowheads="1"/>
          </p:cNvSpPr>
          <p:nvPr/>
        </p:nvSpPr>
        <p:spPr bwMode="auto">
          <a:xfrm>
            <a:off x="4800600" y="24304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08" name="Line 140"/>
          <p:cNvSpPr>
            <a:spLocks noChangeShapeType="1"/>
          </p:cNvSpPr>
          <p:nvPr/>
        </p:nvSpPr>
        <p:spPr bwMode="auto">
          <a:xfrm>
            <a:off x="4800600" y="30400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09" name="Line 141"/>
          <p:cNvSpPr>
            <a:spLocks noChangeShapeType="1"/>
          </p:cNvSpPr>
          <p:nvPr/>
        </p:nvSpPr>
        <p:spPr bwMode="auto">
          <a:xfrm>
            <a:off x="5105400" y="30400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11" name="Oval 143"/>
          <p:cNvSpPr>
            <a:spLocks noChangeArrowheads="1"/>
          </p:cNvSpPr>
          <p:nvPr/>
        </p:nvSpPr>
        <p:spPr bwMode="auto">
          <a:xfrm>
            <a:off x="6858000" y="24304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12" name="Line 144"/>
          <p:cNvSpPr>
            <a:spLocks noChangeShapeType="1"/>
          </p:cNvSpPr>
          <p:nvPr/>
        </p:nvSpPr>
        <p:spPr bwMode="auto">
          <a:xfrm>
            <a:off x="6629400" y="30400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13" name="Line 145"/>
          <p:cNvSpPr>
            <a:spLocks noChangeShapeType="1"/>
          </p:cNvSpPr>
          <p:nvPr/>
        </p:nvSpPr>
        <p:spPr bwMode="auto">
          <a:xfrm flipV="1">
            <a:off x="6934200" y="1897063"/>
            <a:ext cx="1588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14" name="Line 146"/>
          <p:cNvSpPr>
            <a:spLocks noChangeShapeType="1"/>
          </p:cNvSpPr>
          <p:nvPr/>
        </p:nvSpPr>
        <p:spPr bwMode="auto">
          <a:xfrm>
            <a:off x="5715000" y="982663"/>
            <a:ext cx="4572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15" name="Line 147"/>
          <p:cNvSpPr>
            <a:spLocks noChangeShapeType="1"/>
          </p:cNvSpPr>
          <p:nvPr/>
        </p:nvSpPr>
        <p:spPr bwMode="auto">
          <a:xfrm flipH="1">
            <a:off x="5562600" y="982663"/>
            <a:ext cx="5334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16" name="Line 148"/>
          <p:cNvSpPr>
            <a:spLocks noChangeShapeType="1"/>
          </p:cNvSpPr>
          <p:nvPr/>
        </p:nvSpPr>
        <p:spPr bwMode="auto">
          <a:xfrm>
            <a:off x="5410200" y="1973263"/>
            <a:ext cx="1524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17" name="Line 149"/>
          <p:cNvSpPr>
            <a:spLocks noChangeShapeType="1"/>
          </p:cNvSpPr>
          <p:nvPr/>
        </p:nvSpPr>
        <p:spPr bwMode="auto">
          <a:xfrm>
            <a:off x="6248400" y="1973263"/>
            <a:ext cx="1524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18" name="Line 150"/>
          <p:cNvSpPr>
            <a:spLocks noChangeShapeType="1"/>
          </p:cNvSpPr>
          <p:nvPr/>
        </p:nvSpPr>
        <p:spPr bwMode="auto">
          <a:xfrm flipH="1">
            <a:off x="6172200" y="1973263"/>
            <a:ext cx="2286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19" name="Rectangle 151"/>
          <p:cNvSpPr>
            <a:spLocks noChangeArrowheads="1"/>
          </p:cNvSpPr>
          <p:nvPr/>
        </p:nvSpPr>
        <p:spPr bwMode="auto">
          <a:xfrm>
            <a:off x="6781800" y="592138"/>
            <a:ext cx="3873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520" name="Rectangle 152"/>
          <p:cNvSpPr>
            <a:spLocks noChangeArrowheads="1"/>
          </p:cNvSpPr>
          <p:nvPr/>
        </p:nvSpPr>
        <p:spPr bwMode="auto">
          <a:xfrm>
            <a:off x="4495800" y="592138"/>
            <a:ext cx="3873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521" name="Rectangle 153"/>
          <p:cNvSpPr>
            <a:spLocks noChangeArrowheads="1"/>
          </p:cNvSpPr>
          <p:nvPr/>
        </p:nvSpPr>
        <p:spPr bwMode="auto">
          <a:xfrm>
            <a:off x="4495800" y="5697538"/>
            <a:ext cx="3873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522" name="Rectangle 154"/>
          <p:cNvSpPr>
            <a:spLocks noChangeArrowheads="1"/>
          </p:cNvSpPr>
          <p:nvPr/>
        </p:nvSpPr>
        <p:spPr bwMode="auto">
          <a:xfrm>
            <a:off x="6858000" y="5697538"/>
            <a:ext cx="3873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K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523" name="Rectangle 155"/>
          <p:cNvSpPr>
            <a:spLocks noChangeArrowheads="1"/>
          </p:cNvSpPr>
          <p:nvPr/>
        </p:nvSpPr>
        <p:spPr bwMode="auto">
          <a:xfrm>
            <a:off x="7524750" y="5661025"/>
            <a:ext cx="8382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528" name="Line 160"/>
          <p:cNvSpPr>
            <a:spLocks noChangeShapeType="1"/>
          </p:cNvSpPr>
          <p:nvPr/>
        </p:nvSpPr>
        <p:spPr bwMode="auto">
          <a:xfrm>
            <a:off x="6858000" y="677863"/>
            <a:ext cx="381000" cy="0"/>
          </a:xfrm>
          <a:prstGeom prst="line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30" name="Oval 162"/>
          <p:cNvSpPr>
            <a:spLocks noChangeArrowheads="1"/>
          </p:cNvSpPr>
          <p:nvPr/>
        </p:nvSpPr>
        <p:spPr bwMode="auto">
          <a:xfrm>
            <a:off x="6934200" y="36496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31" name="Line 163"/>
          <p:cNvSpPr>
            <a:spLocks noChangeShapeType="1"/>
          </p:cNvSpPr>
          <p:nvPr/>
        </p:nvSpPr>
        <p:spPr bwMode="auto">
          <a:xfrm>
            <a:off x="7086600" y="42592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33" name="Oval 165"/>
          <p:cNvSpPr>
            <a:spLocks noChangeArrowheads="1"/>
          </p:cNvSpPr>
          <p:nvPr/>
        </p:nvSpPr>
        <p:spPr bwMode="auto">
          <a:xfrm>
            <a:off x="4724400" y="36496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35" name="Oval 167"/>
          <p:cNvSpPr>
            <a:spLocks noChangeArrowheads="1"/>
          </p:cNvSpPr>
          <p:nvPr/>
        </p:nvSpPr>
        <p:spPr bwMode="auto">
          <a:xfrm>
            <a:off x="4648200" y="46402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36" name="Line 168"/>
          <p:cNvSpPr>
            <a:spLocks noChangeShapeType="1"/>
          </p:cNvSpPr>
          <p:nvPr/>
        </p:nvSpPr>
        <p:spPr bwMode="auto">
          <a:xfrm>
            <a:off x="4953000" y="5249863"/>
            <a:ext cx="1588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38" name="Oval 170"/>
          <p:cNvSpPr>
            <a:spLocks noChangeArrowheads="1"/>
          </p:cNvSpPr>
          <p:nvPr/>
        </p:nvSpPr>
        <p:spPr bwMode="auto">
          <a:xfrm>
            <a:off x="7010400" y="46402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39" name="Line 171"/>
          <p:cNvSpPr>
            <a:spLocks noChangeShapeType="1"/>
          </p:cNvSpPr>
          <p:nvPr/>
        </p:nvSpPr>
        <p:spPr bwMode="auto">
          <a:xfrm>
            <a:off x="6781800" y="52498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44" name="Line 176"/>
          <p:cNvSpPr>
            <a:spLocks noChangeShapeType="1"/>
          </p:cNvSpPr>
          <p:nvPr/>
        </p:nvSpPr>
        <p:spPr bwMode="auto">
          <a:xfrm>
            <a:off x="4800600" y="3116263"/>
            <a:ext cx="1588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45" name="Line 177"/>
          <p:cNvSpPr>
            <a:spLocks noChangeShapeType="1"/>
          </p:cNvSpPr>
          <p:nvPr/>
        </p:nvSpPr>
        <p:spPr bwMode="auto">
          <a:xfrm flipV="1">
            <a:off x="4800600" y="34210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46" name="Line 178"/>
          <p:cNvSpPr>
            <a:spLocks noChangeShapeType="1"/>
          </p:cNvSpPr>
          <p:nvPr/>
        </p:nvSpPr>
        <p:spPr bwMode="auto">
          <a:xfrm>
            <a:off x="4800600" y="3497263"/>
            <a:ext cx="9144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47" name="Line 179"/>
          <p:cNvSpPr>
            <a:spLocks noChangeShapeType="1"/>
          </p:cNvSpPr>
          <p:nvPr/>
        </p:nvSpPr>
        <p:spPr bwMode="auto">
          <a:xfrm flipH="1">
            <a:off x="6096000" y="3497263"/>
            <a:ext cx="9144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48" name="Line 180"/>
          <p:cNvSpPr>
            <a:spLocks noChangeShapeType="1"/>
          </p:cNvSpPr>
          <p:nvPr/>
        </p:nvSpPr>
        <p:spPr bwMode="auto">
          <a:xfrm>
            <a:off x="5715000" y="3497263"/>
            <a:ext cx="6096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49" name="Line 181"/>
          <p:cNvSpPr>
            <a:spLocks noChangeShapeType="1"/>
          </p:cNvSpPr>
          <p:nvPr/>
        </p:nvSpPr>
        <p:spPr bwMode="auto">
          <a:xfrm flipH="1">
            <a:off x="5715000" y="3497263"/>
            <a:ext cx="3810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51" name="Oval 183"/>
          <p:cNvSpPr>
            <a:spLocks noChangeArrowheads="1"/>
          </p:cNvSpPr>
          <p:nvPr/>
        </p:nvSpPr>
        <p:spPr bwMode="auto">
          <a:xfrm>
            <a:off x="8305800" y="46402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53" name="Line 185"/>
          <p:cNvSpPr>
            <a:spLocks noChangeShapeType="1"/>
          </p:cNvSpPr>
          <p:nvPr/>
        </p:nvSpPr>
        <p:spPr bwMode="auto">
          <a:xfrm>
            <a:off x="6781800" y="5326063"/>
            <a:ext cx="1588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54" name="Line 186"/>
          <p:cNvSpPr>
            <a:spLocks noChangeShapeType="1"/>
          </p:cNvSpPr>
          <p:nvPr/>
        </p:nvSpPr>
        <p:spPr bwMode="auto">
          <a:xfrm>
            <a:off x="7086600" y="44116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55" name="Line 187"/>
          <p:cNvSpPr>
            <a:spLocks noChangeShapeType="1"/>
          </p:cNvSpPr>
          <p:nvPr/>
        </p:nvSpPr>
        <p:spPr bwMode="auto">
          <a:xfrm>
            <a:off x="4953000" y="5630863"/>
            <a:ext cx="35052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56" name="Oval 188"/>
          <p:cNvSpPr>
            <a:spLocks noChangeArrowheads="1"/>
          </p:cNvSpPr>
          <p:nvPr/>
        </p:nvSpPr>
        <p:spPr bwMode="auto">
          <a:xfrm>
            <a:off x="6705600" y="55546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57" name="Oval 189"/>
          <p:cNvSpPr>
            <a:spLocks noChangeArrowheads="1"/>
          </p:cNvSpPr>
          <p:nvPr/>
        </p:nvSpPr>
        <p:spPr bwMode="auto">
          <a:xfrm>
            <a:off x="8305800" y="55546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58" name="Oval 190"/>
          <p:cNvSpPr>
            <a:spLocks noChangeArrowheads="1"/>
          </p:cNvSpPr>
          <p:nvPr/>
        </p:nvSpPr>
        <p:spPr bwMode="auto">
          <a:xfrm>
            <a:off x="6553200" y="31924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568" name="Rectangle 200"/>
          <p:cNvSpPr>
            <a:spLocks noChangeArrowheads="1"/>
          </p:cNvSpPr>
          <p:nvPr/>
        </p:nvSpPr>
        <p:spPr bwMode="auto">
          <a:xfrm>
            <a:off x="8382000" y="4021138"/>
            <a:ext cx="5905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569" name="Line 201"/>
          <p:cNvSpPr>
            <a:spLocks noChangeShapeType="1"/>
          </p:cNvSpPr>
          <p:nvPr/>
        </p:nvSpPr>
        <p:spPr bwMode="auto">
          <a:xfrm>
            <a:off x="8534400" y="4106863"/>
            <a:ext cx="3048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70" name="Rectangle 202"/>
          <p:cNvSpPr>
            <a:spLocks noChangeArrowheads="1"/>
          </p:cNvSpPr>
          <p:nvPr/>
        </p:nvSpPr>
        <p:spPr bwMode="auto">
          <a:xfrm>
            <a:off x="4267200" y="3182938"/>
            <a:ext cx="5905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ea typeface="黑体" pitchFamily="49" charset="-122"/>
              </a:rPr>
              <a:t> ’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571" name="Rectangle 203"/>
          <p:cNvSpPr>
            <a:spLocks noChangeArrowheads="1"/>
          </p:cNvSpPr>
          <p:nvPr/>
        </p:nvSpPr>
        <p:spPr bwMode="auto">
          <a:xfrm>
            <a:off x="7086600" y="3268663"/>
            <a:ext cx="600075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ea typeface="黑体" pitchFamily="49" charset="-122"/>
              </a:rPr>
              <a:t> ’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8572" name="Line 204"/>
          <p:cNvSpPr>
            <a:spLocks noChangeShapeType="1"/>
          </p:cNvSpPr>
          <p:nvPr/>
        </p:nvSpPr>
        <p:spPr bwMode="auto">
          <a:xfrm>
            <a:off x="6400800" y="1973263"/>
            <a:ext cx="13716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73" name="Line 205"/>
          <p:cNvSpPr>
            <a:spLocks noChangeShapeType="1"/>
          </p:cNvSpPr>
          <p:nvPr/>
        </p:nvSpPr>
        <p:spPr bwMode="auto">
          <a:xfrm>
            <a:off x="7315200" y="5478463"/>
            <a:ext cx="4572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74" name="Line 206"/>
          <p:cNvSpPr>
            <a:spLocks noChangeShapeType="1"/>
          </p:cNvSpPr>
          <p:nvPr/>
        </p:nvSpPr>
        <p:spPr bwMode="auto">
          <a:xfrm flipH="1">
            <a:off x="4140200" y="1973263"/>
            <a:ext cx="14224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75" name="Line 207"/>
          <p:cNvSpPr>
            <a:spLocks noChangeShapeType="1"/>
          </p:cNvSpPr>
          <p:nvPr/>
        </p:nvSpPr>
        <p:spPr bwMode="auto">
          <a:xfrm>
            <a:off x="4140200" y="5480050"/>
            <a:ext cx="279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76" name="Line 208"/>
          <p:cNvSpPr>
            <a:spLocks noChangeShapeType="1"/>
          </p:cNvSpPr>
          <p:nvPr/>
        </p:nvSpPr>
        <p:spPr bwMode="auto">
          <a:xfrm>
            <a:off x="4648200" y="5249863"/>
            <a:ext cx="1588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77" name="Line 209"/>
          <p:cNvSpPr>
            <a:spLocks noChangeShapeType="1"/>
          </p:cNvSpPr>
          <p:nvPr/>
        </p:nvSpPr>
        <p:spPr bwMode="auto">
          <a:xfrm>
            <a:off x="7086600" y="5249863"/>
            <a:ext cx="1588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79" name="Line 211"/>
          <p:cNvSpPr>
            <a:spLocks noChangeShapeType="1"/>
          </p:cNvSpPr>
          <p:nvPr/>
        </p:nvSpPr>
        <p:spPr bwMode="auto">
          <a:xfrm>
            <a:off x="6858000" y="754063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0" name="Line 212"/>
          <p:cNvSpPr>
            <a:spLocks noChangeShapeType="1"/>
          </p:cNvSpPr>
          <p:nvPr/>
        </p:nvSpPr>
        <p:spPr bwMode="auto">
          <a:xfrm>
            <a:off x="7923213" y="6326188"/>
            <a:ext cx="304800" cy="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1" name="Line 213"/>
          <p:cNvSpPr>
            <a:spLocks noChangeShapeType="1"/>
          </p:cNvSpPr>
          <p:nvPr/>
        </p:nvSpPr>
        <p:spPr bwMode="auto">
          <a:xfrm flipV="1">
            <a:off x="8228013" y="6021388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2" name="Line 214"/>
          <p:cNvSpPr>
            <a:spLocks noChangeShapeType="1"/>
          </p:cNvSpPr>
          <p:nvPr/>
        </p:nvSpPr>
        <p:spPr bwMode="auto">
          <a:xfrm>
            <a:off x="8228013" y="6021388"/>
            <a:ext cx="304800" cy="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3" name="Line 215"/>
          <p:cNvSpPr>
            <a:spLocks noChangeShapeType="1"/>
          </p:cNvSpPr>
          <p:nvPr/>
        </p:nvSpPr>
        <p:spPr bwMode="auto">
          <a:xfrm>
            <a:off x="8532813" y="6021388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4" name="Line 216"/>
          <p:cNvSpPr>
            <a:spLocks noChangeShapeType="1"/>
          </p:cNvSpPr>
          <p:nvPr/>
        </p:nvSpPr>
        <p:spPr bwMode="auto">
          <a:xfrm>
            <a:off x="8532813" y="6326188"/>
            <a:ext cx="228600" cy="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5" name="Line 217"/>
          <p:cNvSpPr>
            <a:spLocks noChangeShapeType="1"/>
          </p:cNvSpPr>
          <p:nvPr/>
        </p:nvSpPr>
        <p:spPr bwMode="auto">
          <a:xfrm>
            <a:off x="5105400" y="3268663"/>
            <a:ext cx="3276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6" name="Line 218"/>
          <p:cNvSpPr>
            <a:spLocks noChangeShapeType="1"/>
          </p:cNvSpPr>
          <p:nvPr/>
        </p:nvSpPr>
        <p:spPr bwMode="auto">
          <a:xfrm flipV="1">
            <a:off x="8382000" y="3268663"/>
            <a:ext cx="0" cy="1371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7" name="Line 219"/>
          <p:cNvSpPr>
            <a:spLocks noChangeShapeType="1"/>
          </p:cNvSpPr>
          <p:nvPr/>
        </p:nvSpPr>
        <p:spPr bwMode="auto">
          <a:xfrm flipV="1">
            <a:off x="7010400" y="3040063"/>
            <a:ext cx="0" cy="609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8" name="Line 220"/>
          <p:cNvSpPr>
            <a:spLocks noChangeShapeType="1"/>
          </p:cNvSpPr>
          <p:nvPr/>
        </p:nvSpPr>
        <p:spPr bwMode="auto">
          <a:xfrm>
            <a:off x="6781800" y="4259263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89" name="Line 221"/>
          <p:cNvSpPr>
            <a:spLocks noChangeShapeType="1"/>
          </p:cNvSpPr>
          <p:nvPr/>
        </p:nvSpPr>
        <p:spPr bwMode="auto">
          <a:xfrm flipH="1">
            <a:off x="6324600" y="4487863"/>
            <a:ext cx="457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0" name="Line 222"/>
          <p:cNvSpPr>
            <a:spLocks noChangeShapeType="1"/>
          </p:cNvSpPr>
          <p:nvPr/>
        </p:nvSpPr>
        <p:spPr bwMode="auto">
          <a:xfrm>
            <a:off x="5029200" y="4259263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1" name="Line 223"/>
          <p:cNvSpPr>
            <a:spLocks noChangeShapeType="1"/>
          </p:cNvSpPr>
          <p:nvPr/>
        </p:nvSpPr>
        <p:spPr bwMode="auto">
          <a:xfrm>
            <a:off x="5029200" y="4487863"/>
            <a:ext cx="685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2" name="Line 224"/>
          <p:cNvSpPr>
            <a:spLocks noChangeShapeType="1"/>
          </p:cNvSpPr>
          <p:nvPr/>
        </p:nvSpPr>
        <p:spPr bwMode="auto">
          <a:xfrm flipV="1">
            <a:off x="4724400" y="4259263"/>
            <a:ext cx="0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3" name="Line 225"/>
          <p:cNvSpPr>
            <a:spLocks noChangeShapeType="1"/>
          </p:cNvSpPr>
          <p:nvPr/>
        </p:nvSpPr>
        <p:spPr bwMode="auto">
          <a:xfrm>
            <a:off x="4419600" y="5249863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4" name="Line 226"/>
          <p:cNvSpPr>
            <a:spLocks noChangeShapeType="1"/>
          </p:cNvSpPr>
          <p:nvPr/>
        </p:nvSpPr>
        <p:spPr bwMode="auto">
          <a:xfrm>
            <a:off x="4140200" y="1989138"/>
            <a:ext cx="0" cy="3505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5" name="Line 227"/>
          <p:cNvSpPr>
            <a:spLocks noChangeShapeType="1"/>
          </p:cNvSpPr>
          <p:nvPr/>
        </p:nvSpPr>
        <p:spPr bwMode="auto">
          <a:xfrm>
            <a:off x="7772400" y="1973263"/>
            <a:ext cx="0" cy="3505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6" name="Line 228"/>
          <p:cNvSpPr>
            <a:spLocks noChangeShapeType="1"/>
          </p:cNvSpPr>
          <p:nvPr/>
        </p:nvSpPr>
        <p:spPr bwMode="auto">
          <a:xfrm flipV="1">
            <a:off x="7315200" y="5249863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7" name="Line 229"/>
          <p:cNvSpPr>
            <a:spLocks noChangeShapeType="1"/>
          </p:cNvSpPr>
          <p:nvPr/>
        </p:nvSpPr>
        <p:spPr bwMode="auto">
          <a:xfrm>
            <a:off x="8382000" y="5249863"/>
            <a:ext cx="0" cy="685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8" name="Line 230"/>
          <p:cNvSpPr>
            <a:spLocks noChangeShapeType="1"/>
          </p:cNvSpPr>
          <p:nvPr/>
        </p:nvSpPr>
        <p:spPr bwMode="auto">
          <a:xfrm>
            <a:off x="7162800" y="3344863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599" name="Line 231"/>
          <p:cNvSpPr>
            <a:spLocks noChangeShapeType="1"/>
          </p:cNvSpPr>
          <p:nvPr/>
        </p:nvSpPr>
        <p:spPr bwMode="auto">
          <a:xfrm flipV="1">
            <a:off x="4876800" y="1744663"/>
            <a:ext cx="0" cy="685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600" name="Line 232"/>
          <p:cNvSpPr>
            <a:spLocks noChangeShapeType="1"/>
          </p:cNvSpPr>
          <p:nvPr/>
        </p:nvSpPr>
        <p:spPr bwMode="auto">
          <a:xfrm>
            <a:off x="6477000" y="1744663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601" name="Line 233"/>
          <p:cNvSpPr>
            <a:spLocks noChangeShapeType="1"/>
          </p:cNvSpPr>
          <p:nvPr/>
        </p:nvSpPr>
        <p:spPr bwMode="auto">
          <a:xfrm flipV="1">
            <a:off x="6705600" y="754063"/>
            <a:ext cx="0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602" name="Line 234"/>
          <p:cNvSpPr>
            <a:spLocks noChangeShapeType="1"/>
          </p:cNvSpPr>
          <p:nvPr/>
        </p:nvSpPr>
        <p:spPr bwMode="auto">
          <a:xfrm flipH="1">
            <a:off x="6096000" y="982663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603" name="Line 235"/>
          <p:cNvSpPr>
            <a:spLocks noChangeShapeType="1"/>
          </p:cNvSpPr>
          <p:nvPr/>
        </p:nvSpPr>
        <p:spPr bwMode="auto">
          <a:xfrm flipV="1">
            <a:off x="5181600" y="754063"/>
            <a:ext cx="0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604" name="Line 236"/>
          <p:cNvSpPr>
            <a:spLocks noChangeShapeType="1"/>
          </p:cNvSpPr>
          <p:nvPr/>
        </p:nvSpPr>
        <p:spPr bwMode="auto">
          <a:xfrm flipH="1">
            <a:off x="5181600" y="982663"/>
            <a:ext cx="533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605" name="Oval 237"/>
          <p:cNvSpPr>
            <a:spLocks noChangeArrowheads="1"/>
          </p:cNvSpPr>
          <p:nvPr/>
        </p:nvSpPr>
        <p:spPr bwMode="auto">
          <a:xfrm>
            <a:off x="5105400" y="9064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606" name="Oval 238"/>
          <p:cNvSpPr>
            <a:spLocks noChangeArrowheads="1"/>
          </p:cNvSpPr>
          <p:nvPr/>
        </p:nvSpPr>
        <p:spPr bwMode="auto">
          <a:xfrm>
            <a:off x="6629400" y="9064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607" name="Oval 239"/>
          <p:cNvSpPr>
            <a:spLocks noChangeArrowheads="1"/>
          </p:cNvSpPr>
          <p:nvPr/>
        </p:nvSpPr>
        <p:spPr bwMode="auto">
          <a:xfrm>
            <a:off x="5334000" y="18970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8608" name="Oval 240"/>
          <p:cNvSpPr>
            <a:spLocks noChangeArrowheads="1"/>
          </p:cNvSpPr>
          <p:nvPr/>
        </p:nvSpPr>
        <p:spPr bwMode="auto">
          <a:xfrm>
            <a:off x="6400800" y="18970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grpSp>
        <p:nvGrpSpPr>
          <p:cNvPr id="115" name="组合 114"/>
          <p:cNvGrpSpPr/>
          <p:nvPr/>
        </p:nvGrpSpPr>
        <p:grpSpPr>
          <a:xfrm>
            <a:off x="6659720" y="4800177"/>
            <a:ext cx="785818" cy="428628"/>
            <a:chOff x="6858017" y="3816060"/>
            <a:chExt cx="928694" cy="371047"/>
          </a:xfrm>
        </p:grpSpPr>
        <p:sp>
          <p:nvSpPr>
            <p:cNvPr id="11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20" name="组合 119"/>
          <p:cNvGrpSpPr/>
          <p:nvPr/>
        </p:nvGrpSpPr>
        <p:grpSpPr>
          <a:xfrm>
            <a:off x="4286248" y="4816195"/>
            <a:ext cx="785818" cy="428628"/>
            <a:chOff x="6858017" y="3816060"/>
            <a:chExt cx="928694" cy="371047"/>
          </a:xfrm>
        </p:grpSpPr>
        <p:sp>
          <p:nvSpPr>
            <p:cNvPr id="12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25" name="组合 124"/>
          <p:cNvGrpSpPr/>
          <p:nvPr/>
        </p:nvGrpSpPr>
        <p:grpSpPr>
          <a:xfrm>
            <a:off x="6579630" y="3843773"/>
            <a:ext cx="785818" cy="428628"/>
            <a:chOff x="6858017" y="3816060"/>
            <a:chExt cx="928694" cy="371047"/>
          </a:xfrm>
        </p:grpSpPr>
        <p:sp>
          <p:nvSpPr>
            <p:cNvPr id="12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30" name="组合 129"/>
          <p:cNvGrpSpPr/>
          <p:nvPr/>
        </p:nvGrpSpPr>
        <p:grpSpPr>
          <a:xfrm>
            <a:off x="4429124" y="3829918"/>
            <a:ext cx="785818" cy="428628"/>
            <a:chOff x="6858017" y="3816060"/>
            <a:chExt cx="928694" cy="371047"/>
          </a:xfrm>
        </p:grpSpPr>
        <p:sp>
          <p:nvSpPr>
            <p:cNvPr id="13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35" name="组合 134"/>
          <p:cNvGrpSpPr/>
          <p:nvPr/>
        </p:nvGrpSpPr>
        <p:grpSpPr>
          <a:xfrm>
            <a:off x="6538065" y="2615472"/>
            <a:ext cx="785818" cy="428628"/>
            <a:chOff x="6858017" y="3816060"/>
            <a:chExt cx="928694" cy="371047"/>
          </a:xfrm>
        </p:grpSpPr>
        <p:sp>
          <p:nvSpPr>
            <p:cNvPr id="13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40" name="组合 139"/>
          <p:cNvGrpSpPr/>
          <p:nvPr/>
        </p:nvGrpSpPr>
        <p:grpSpPr>
          <a:xfrm>
            <a:off x="4500562" y="2571744"/>
            <a:ext cx="785818" cy="428628"/>
            <a:chOff x="6858017" y="3816060"/>
            <a:chExt cx="928694" cy="371047"/>
          </a:xfrm>
        </p:grpSpPr>
        <p:sp>
          <p:nvSpPr>
            <p:cNvPr id="14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45" name="组合 144"/>
          <p:cNvGrpSpPr/>
          <p:nvPr/>
        </p:nvGrpSpPr>
        <p:grpSpPr>
          <a:xfrm>
            <a:off x="6357950" y="1285860"/>
            <a:ext cx="785818" cy="428628"/>
            <a:chOff x="6858017" y="3816060"/>
            <a:chExt cx="928694" cy="371047"/>
          </a:xfrm>
        </p:grpSpPr>
        <p:sp>
          <p:nvSpPr>
            <p:cNvPr id="14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50" name="组合 149"/>
          <p:cNvGrpSpPr/>
          <p:nvPr/>
        </p:nvGrpSpPr>
        <p:grpSpPr>
          <a:xfrm>
            <a:off x="4756441" y="1299715"/>
            <a:ext cx="785818" cy="428628"/>
            <a:chOff x="6858017" y="3816060"/>
            <a:chExt cx="928694" cy="371047"/>
          </a:xfrm>
        </p:grpSpPr>
        <p:sp>
          <p:nvSpPr>
            <p:cNvPr id="15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5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5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5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sp>
        <p:nvSpPr>
          <p:cNvPr id="155" name="AutoShape 36"/>
          <p:cNvSpPr>
            <a:spLocks noChangeArrowheads="1"/>
          </p:cNvSpPr>
          <p:nvPr/>
        </p:nvSpPr>
        <p:spPr bwMode="auto">
          <a:xfrm>
            <a:off x="8066116" y="4786322"/>
            <a:ext cx="649288" cy="428628"/>
          </a:xfrm>
          <a:prstGeom prst="triangle">
            <a:avLst>
              <a:gd name="adj" fmla="val 50000"/>
            </a:avLst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zh-CN" altLang="en-US"/>
          </a:p>
        </p:txBody>
      </p:sp>
      <p:sp>
        <p:nvSpPr>
          <p:cNvPr id="156" name="灯片编号占位符 15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111</a:t>
            </a:fld>
            <a:endParaRPr lang="en-US" altLang="zh-CN"/>
          </a:p>
        </p:txBody>
      </p:sp>
    </p:spTree>
  </p:cSld>
  <p:clrMapOvr>
    <a:masterClrMapping/>
  </p:clrMapOvr>
  <p:transition>
    <p:sndAc>
      <p:stSnd>
        <p:snd r:embed="rId2" name="hammer.wav"/>
      </p:stSnd>
    </p:sndAc>
  </p:transition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3" name="Line 5"/>
          <p:cNvSpPr>
            <a:spLocks noChangeShapeType="1"/>
          </p:cNvSpPr>
          <p:nvPr/>
        </p:nvSpPr>
        <p:spPr bwMode="auto">
          <a:xfrm>
            <a:off x="965206" y="1752584"/>
            <a:ext cx="381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375" name="Line 7"/>
          <p:cNvSpPr>
            <a:spLocks noChangeShapeType="1"/>
          </p:cNvSpPr>
          <p:nvPr/>
        </p:nvSpPr>
        <p:spPr bwMode="auto">
          <a:xfrm>
            <a:off x="3629031" y="1235059"/>
            <a:ext cx="0" cy="4495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376" name="Line 8"/>
          <p:cNvSpPr>
            <a:spLocks noChangeShapeType="1"/>
          </p:cNvSpPr>
          <p:nvPr/>
        </p:nvSpPr>
        <p:spPr bwMode="auto">
          <a:xfrm>
            <a:off x="4622806" y="1219184"/>
            <a:ext cx="0" cy="4495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8378" name="Rectangle 10"/>
          <p:cNvSpPr>
            <a:spLocks noChangeArrowheads="1"/>
          </p:cNvSpPr>
          <p:nvPr/>
        </p:nvSpPr>
        <p:spPr bwMode="auto">
          <a:xfrm>
            <a:off x="965206" y="1142984"/>
            <a:ext cx="36766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K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 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注释</a:t>
            </a:r>
          </a:p>
        </p:txBody>
      </p:sp>
      <p:sp>
        <p:nvSpPr>
          <p:cNvPr id="58379" name="Rectangle 11"/>
          <p:cNvSpPr>
            <a:spLocks noChangeArrowheads="1"/>
          </p:cNvSpPr>
          <p:nvPr/>
        </p:nvSpPr>
        <p:spPr bwMode="auto">
          <a:xfrm>
            <a:off x="965206" y="1752584"/>
            <a:ext cx="3638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0  0  0   保持</a:t>
            </a:r>
          </a:p>
        </p:txBody>
      </p:sp>
      <p:sp>
        <p:nvSpPr>
          <p:cNvPr id="58380" name="Rectangle 12"/>
          <p:cNvSpPr>
            <a:spLocks noChangeArrowheads="1"/>
          </p:cNvSpPr>
          <p:nvPr/>
        </p:nvSpPr>
        <p:spPr bwMode="auto">
          <a:xfrm>
            <a:off x="965206" y="2285984"/>
            <a:ext cx="3435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0  1  0   置0</a:t>
            </a:r>
          </a:p>
        </p:txBody>
      </p:sp>
      <p:sp>
        <p:nvSpPr>
          <p:cNvPr id="58381" name="Rectangle 13"/>
          <p:cNvSpPr>
            <a:spLocks noChangeArrowheads="1"/>
          </p:cNvSpPr>
          <p:nvPr/>
        </p:nvSpPr>
        <p:spPr bwMode="auto">
          <a:xfrm>
            <a:off x="965206" y="2819384"/>
            <a:ext cx="3435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1  0  1   置1</a:t>
            </a:r>
          </a:p>
        </p:txBody>
      </p:sp>
      <p:sp>
        <p:nvSpPr>
          <p:cNvPr id="58382" name="Rectangle 14"/>
          <p:cNvSpPr>
            <a:spLocks noChangeArrowheads="1"/>
          </p:cNvSpPr>
          <p:nvPr/>
        </p:nvSpPr>
        <p:spPr bwMode="auto">
          <a:xfrm>
            <a:off x="965206" y="3276584"/>
            <a:ext cx="3638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1  1  1   翻转</a:t>
            </a:r>
          </a:p>
        </p:txBody>
      </p:sp>
      <p:sp>
        <p:nvSpPr>
          <p:cNvPr id="58383" name="Rectangle 15"/>
          <p:cNvSpPr>
            <a:spLocks noChangeArrowheads="1"/>
          </p:cNvSpPr>
          <p:nvPr/>
        </p:nvSpPr>
        <p:spPr bwMode="auto">
          <a:xfrm>
            <a:off x="965206" y="3733784"/>
            <a:ext cx="3638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0  0  1   保持</a:t>
            </a:r>
          </a:p>
        </p:txBody>
      </p:sp>
      <p:sp>
        <p:nvSpPr>
          <p:cNvPr id="58384" name="Rectangle 16"/>
          <p:cNvSpPr>
            <a:spLocks noChangeArrowheads="1"/>
          </p:cNvSpPr>
          <p:nvPr/>
        </p:nvSpPr>
        <p:spPr bwMode="auto">
          <a:xfrm>
            <a:off x="965206" y="4267184"/>
            <a:ext cx="3435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0  1  0   置0</a:t>
            </a:r>
          </a:p>
        </p:txBody>
      </p:sp>
      <p:sp>
        <p:nvSpPr>
          <p:cNvPr id="58385" name="Rectangle 17"/>
          <p:cNvSpPr>
            <a:spLocks noChangeArrowheads="1"/>
          </p:cNvSpPr>
          <p:nvPr/>
        </p:nvSpPr>
        <p:spPr bwMode="auto">
          <a:xfrm>
            <a:off x="965206" y="4724384"/>
            <a:ext cx="3435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1  0  1   置1</a:t>
            </a:r>
          </a:p>
        </p:txBody>
      </p:sp>
      <p:sp>
        <p:nvSpPr>
          <p:cNvPr id="58386" name="Rectangle 18"/>
          <p:cNvSpPr>
            <a:spLocks noChangeArrowheads="1"/>
          </p:cNvSpPr>
          <p:nvPr/>
        </p:nvSpPr>
        <p:spPr bwMode="auto">
          <a:xfrm>
            <a:off x="965206" y="5267309"/>
            <a:ext cx="3638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1  1  0   翻转</a:t>
            </a:r>
          </a:p>
        </p:txBody>
      </p:sp>
      <p:sp>
        <p:nvSpPr>
          <p:cNvPr id="58499" name="Line 131"/>
          <p:cNvSpPr>
            <a:spLocks noChangeShapeType="1"/>
          </p:cNvSpPr>
          <p:nvPr/>
        </p:nvSpPr>
        <p:spPr bwMode="auto">
          <a:xfrm flipV="1">
            <a:off x="2765431" y="1235059"/>
            <a:ext cx="0" cy="45370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56" name="灯片编号占位符 15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112</a:t>
            </a:fld>
            <a:endParaRPr lang="en-US" altLang="zh-CN"/>
          </a:p>
        </p:txBody>
      </p:sp>
      <p:grpSp>
        <p:nvGrpSpPr>
          <p:cNvPr id="167" name="组合 166"/>
          <p:cNvGrpSpPr/>
          <p:nvPr/>
        </p:nvGrpSpPr>
        <p:grpSpPr>
          <a:xfrm>
            <a:off x="857256" y="2036738"/>
            <a:ext cx="6018215" cy="1785950"/>
            <a:chOff x="857256" y="2036738"/>
            <a:chExt cx="6018215" cy="1785950"/>
          </a:xfrm>
        </p:grpSpPr>
        <p:graphicFrame>
          <p:nvGraphicFramePr>
            <p:cNvPr id="286722" name="Object 2"/>
            <p:cNvGraphicFramePr>
              <a:graphicFrameLocks noChangeAspect="1"/>
            </p:cNvGraphicFramePr>
            <p:nvPr/>
          </p:nvGraphicFramePr>
          <p:xfrm>
            <a:off x="5857884" y="2036738"/>
            <a:ext cx="1017587" cy="855662"/>
          </p:xfrm>
          <a:graphic>
            <a:graphicData uri="http://schemas.openxmlformats.org/presentationml/2006/ole">
              <p:oleObj spid="_x0000_s286722" name="Equation" r:id="rId5" imgW="317160" imgH="279360" progId="Equation.DSMT4">
                <p:embed/>
              </p:oleObj>
            </a:graphicData>
          </a:graphic>
        </p:graphicFrame>
        <p:sp>
          <p:nvSpPr>
            <p:cNvPr id="145" name="矩形 144"/>
            <p:cNvSpPr/>
            <p:nvPr/>
          </p:nvSpPr>
          <p:spPr bwMode="auto">
            <a:xfrm>
              <a:off x="857256" y="2893994"/>
              <a:ext cx="4000496" cy="928694"/>
            </a:xfrm>
            <a:prstGeom prst="rect">
              <a:avLst/>
            </a:prstGeom>
            <a:noFill/>
            <a:ln w="25400" cap="flat" cmpd="sng" algn="ctr">
              <a:solidFill>
                <a:srgbClr val="FF0000"/>
              </a:solidFill>
              <a:prstDash val="lg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zh-CN" altLang="en-US" sz="3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ea typeface="宋体" pitchFamily="2" charset="-122"/>
              </a:endParaRPr>
            </a:p>
          </p:txBody>
        </p:sp>
        <p:cxnSp>
          <p:nvCxnSpPr>
            <p:cNvPr id="157" name="直接箭头连接符 156"/>
            <p:cNvCxnSpPr/>
            <p:nvPr/>
          </p:nvCxnSpPr>
          <p:spPr bwMode="auto">
            <a:xfrm flipV="1">
              <a:off x="5000628" y="2751118"/>
              <a:ext cx="857256" cy="642942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FF0000"/>
              </a:solidFill>
              <a:prstDash val="lgDash"/>
              <a:round/>
              <a:headEnd type="none" w="med" len="med"/>
              <a:tailEnd type="arrow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168" name="组合 167"/>
          <p:cNvGrpSpPr/>
          <p:nvPr/>
        </p:nvGrpSpPr>
        <p:grpSpPr>
          <a:xfrm>
            <a:off x="857224" y="3894126"/>
            <a:ext cx="6323048" cy="1357322"/>
            <a:chOff x="857224" y="3894126"/>
            <a:chExt cx="6323048" cy="1357322"/>
          </a:xfrm>
        </p:grpSpPr>
        <p:graphicFrame>
          <p:nvGraphicFramePr>
            <p:cNvPr id="286723" name="Object 3"/>
            <p:cNvGraphicFramePr>
              <a:graphicFrameLocks noChangeAspect="1"/>
            </p:cNvGraphicFramePr>
            <p:nvPr/>
          </p:nvGraphicFramePr>
          <p:xfrm>
            <a:off x="6000760" y="3965564"/>
            <a:ext cx="1179512" cy="815975"/>
          </p:xfrm>
          <a:graphic>
            <a:graphicData uri="http://schemas.openxmlformats.org/presentationml/2006/ole">
              <p:oleObj spid="_x0000_s286723" name="Equation" r:id="rId6" imgW="368280" imgH="266400" progId="Equation.DSMT4">
                <p:embed/>
              </p:oleObj>
            </a:graphicData>
          </a:graphic>
        </p:graphicFrame>
        <p:sp>
          <p:nvSpPr>
            <p:cNvPr id="158" name="矩形 157"/>
            <p:cNvSpPr/>
            <p:nvPr/>
          </p:nvSpPr>
          <p:spPr bwMode="auto">
            <a:xfrm>
              <a:off x="857224" y="3894126"/>
              <a:ext cx="4000496" cy="428628"/>
            </a:xfrm>
            <a:prstGeom prst="rect">
              <a:avLst/>
            </a:prstGeom>
            <a:noFill/>
            <a:ln w="25400" cap="flat" cmpd="sng" algn="ctr">
              <a:solidFill>
                <a:schemeClr val="accent1"/>
              </a:solidFill>
              <a:prstDash val="lg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zh-CN" altLang="en-US" sz="3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ea typeface="宋体" pitchFamily="2" charset="-122"/>
              </a:endParaRPr>
            </a:p>
          </p:txBody>
        </p:sp>
        <p:sp>
          <p:nvSpPr>
            <p:cNvPr id="159" name="矩形 158"/>
            <p:cNvSpPr/>
            <p:nvPr/>
          </p:nvSpPr>
          <p:spPr bwMode="auto">
            <a:xfrm>
              <a:off x="857224" y="4822820"/>
              <a:ext cx="4000496" cy="428628"/>
            </a:xfrm>
            <a:prstGeom prst="rect">
              <a:avLst/>
            </a:prstGeom>
            <a:noFill/>
            <a:ln w="25400" cap="flat" cmpd="sng" algn="ctr">
              <a:solidFill>
                <a:schemeClr val="accent1"/>
              </a:solidFill>
              <a:prstDash val="lg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zh-CN" altLang="en-US" sz="3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ea typeface="宋体" pitchFamily="2" charset="-122"/>
              </a:endParaRPr>
            </a:p>
          </p:txBody>
        </p:sp>
        <p:cxnSp>
          <p:nvCxnSpPr>
            <p:cNvPr id="160" name="直接箭头连接符 159"/>
            <p:cNvCxnSpPr/>
            <p:nvPr/>
          </p:nvCxnSpPr>
          <p:spPr bwMode="auto">
            <a:xfrm>
              <a:off x="5000628" y="4179878"/>
              <a:ext cx="928694" cy="214314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chemeClr val="accent1"/>
              </a:solidFill>
              <a:prstDash val="lgDash"/>
              <a:round/>
              <a:headEnd type="none" w="med" len="med"/>
              <a:tailEnd type="arrow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62" name="直接箭头连接符 161"/>
            <p:cNvCxnSpPr/>
            <p:nvPr/>
          </p:nvCxnSpPr>
          <p:spPr bwMode="auto">
            <a:xfrm flipV="1">
              <a:off x="5000628" y="4537068"/>
              <a:ext cx="928694" cy="571504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chemeClr val="accent1"/>
              </a:solidFill>
              <a:prstDash val="lgDash"/>
              <a:round/>
              <a:headEnd type="none" w="med" len="med"/>
              <a:tailEnd type="arrow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166" name="Rectangle 9"/>
          <p:cNvSpPr>
            <a:spLocks noChangeArrowheads="1"/>
          </p:cNvSpPr>
          <p:nvPr/>
        </p:nvSpPr>
        <p:spPr bwMode="auto">
          <a:xfrm>
            <a:off x="0" y="304800"/>
            <a:ext cx="2419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2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、特征方程</a:t>
            </a:r>
          </a:p>
        </p:txBody>
      </p:sp>
      <p:graphicFrame>
        <p:nvGraphicFramePr>
          <p:cNvPr id="286724" name="Object 4"/>
          <p:cNvGraphicFramePr>
            <a:graphicFrameLocks noChangeAspect="1"/>
          </p:cNvGraphicFramePr>
          <p:nvPr/>
        </p:nvGraphicFramePr>
        <p:xfrm>
          <a:off x="2786050" y="5857892"/>
          <a:ext cx="4009929" cy="798514"/>
        </p:xfrm>
        <a:graphic>
          <a:graphicData uri="http://schemas.openxmlformats.org/presentationml/2006/ole">
            <p:oleObj spid="_x0000_s286724" name="Equation" r:id="rId7" imgW="1892880" imgH="393840" progId="Equation.3">
              <p:embed/>
            </p:oleObj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867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867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6" grpId="0"/>
    </p:bld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401" name="Rectangle 9"/>
          <p:cNvSpPr>
            <a:spLocks noChangeArrowheads="1"/>
          </p:cNvSpPr>
          <p:nvPr/>
        </p:nvSpPr>
        <p:spPr bwMode="auto">
          <a:xfrm>
            <a:off x="0" y="304800"/>
            <a:ext cx="2419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2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、特征方程</a:t>
            </a:r>
          </a:p>
        </p:txBody>
      </p:sp>
      <p:grpSp>
        <p:nvGrpSpPr>
          <p:cNvPr id="59417" name="Group 25"/>
          <p:cNvGrpSpPr>
            <a:grpSpLocks/>
          </p:cNvGrpSpPr>
          <p:nvPr/>
        </p:nvGrpSpPr>
        <p:grpSpPr bwMode="auto">
          <a:xfrm>
            <a:off x="609600" y="3733800"/>
            <a:ext cx="2413000" cy="2705100"/>
            <a:chOff x="384" y="2352"/>
            <a:chExt cx="1520" cy="1704"/>
          </a:xfrm>
        </p:grpSpPr>
        <p:sp>
          <p:nvSpPr>
            <p:cNvPr id="59399" name="Line 7"/>
            <p:cNvSpPr>
              <a:spLocks noChangeShapeType="1"/>
            </p:cNvSpPr>
            <p:nvPr/>
          </p:nvSpPr>
          <p:spPr bwMode="auto">
            <a:xfrm>
              <a:off x="384" y="2712"/>
              <a:ext cx="14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9400" name="Line 8"/>
            <p:cNvSpPr>
              <a:spLocks noChangeShapeType="1"/>
            </p:cNvSpPr>
            <p:nvPr/>
          </p:nvSpPr>
          <p:spPr bwMode="auto">
            <a:xfrm>
              <a:off x="1296" y="2424"/>
              <a:ext cx="0" cy="163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9404" name="Rectangle 12"/>
            <p:cNvSpPr>
              <a:spLocks noChangeArrowheads="1"/>
            </p:cNvSpPr>
            <p:nvPr/>
          </p:nvSpPr>
          <p:spPr bwMode="auto">
            <a:xfrm>
              <a:off x="384" y="2352"/>
              <a:ext cx="1520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J   K   Q</a:t>
              </a:r>
              <a:r>
                <a:rPr lang="en-US" altLang="zh-CN" sz="3200" baseline="30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n+1</a:t>
              </a:r>
              <a:endParaRPr lang="zh-CN" altLang="en-US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sp>
        <p:nvSpPr>
          <p:cNvPr id="59405" name="Rectangle 13"/>
          <p:cNvSpPr>
            <a:spLocks noChangeArrowheads="1"/>
          </p:cNvSpPr>
          <p:nvPr/>
        </p:nvSpPr>
        <p:spPr bwMode="auto">
          <a:xfrm>
            <a:off x="685800" y="4267200"/>
            <a:ext cx="21463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0   0   </a:t>
            </a:r>
            <a:r>
              <a:rPr lang="en-US" altLang="zh-CN" sz="32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</a:t>
            </a:r>
            <a:endParaRPr lang="zh-CN" altLang="en-US" sz="3200" baseline="300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9406" name="Rectangle 14"/>
          <p:cNvSpPr>
            <a:spLocks noChangeArrowheads="1"/>
          </p:cNvSpPr>
          <p:nvPr/>
        </p:nvSpPr>
        <p:spPr bwMode="auto">
          <a:xfrm>
            <a:off x="685800" y="4876800"/>
            <a:ext cx="201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0   1   0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9407" name="Rectangle 15"/>
          <p:cNvSpPr>
            <a:spLocks noChangeArrowheads="1"/>
          </p:cNvSpPr>
          <p:nvPr/>
        </p:nvSpPr>
        <p:spPr bwMode="auto">
          <a:xfrm>
            <a:off x="685800" y="5410200"/>
            <a:ext cx="201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1   0   1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grpSp>
        <p:nvGrpSpPr>
          <p:cNvPr id="59418" name="Group 26"/>
          <p:cNvGrpSpPr>
            <a:grpSpLocks/>
          </p:cNvGrpSpPr>
          <p:nvPr/>
        </p:nvGrpSpPr>
        <p:grpSpPr bwMode="auto">
          <a:xfrm>
            <a:off x="685800" y="5905500"/>
            <a:ext cx="2146300" cy="579438"/>
            <a:chOff x="432" y="3720"/>
            <a:chExt cx="1352" cy="365"/>
          </a:xfrm>
        </p:grpSpPr>
        <p:sp>
          <p:nvSpPr>
            <p:cNvPr id="59398" name="Line 6"/>
            <p:cNvSpPr>
              <a:spLocks noChangeShapeType="1"/>
            </p:cNvSpPr>
            <p:nvPr/>
          </p:nvSpPr>
          <p:spPr bwMode="auto">
            <a:xfrm>
              <a:off x="1536" y="3816"/>
              <a:ext cx="19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9408" name="Rectangle 16"/>
            <p:cNvSpPr>
              <a:spLocks noChangeArrowheads="1"/>
            </p:cNvSpPr>
            <p:nvPr/>
          </p:nvSpPr>
          <p:spPr bwMode="auto">
            <a:xfrm>
              <a:off x="432" y="3720"/>
              <a:ext cx="1352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1   1   </a:t>
              </a:r>
              <a:r>
                <a:rPr lang="en-US" altLang="zh-CN" sz="3200" dirty="0" err="1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 dirty="0" err="1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</a:t>
              </a:r>
              <a:endParaRPr lang="zh-CN" altLang="en-US" sz="32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graphicFrame>
        <p:nvGraphicFramePr>
          <p:cNvPr id="59415" name="Object 2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xmlns="" val="333297828"/>
              </p:ext>
            </p:extLst>
          </p:nvPr>
        </p:nvGraphicFramePr>
        <p:xfrm>
          <a:off x="609600" y="1664804"/>
          <a:ext cx="2938463" cy="584200"/>
        </p:xfrm>
        <a:graphic>
          <a:graphicData uri="http://schemas.openxmlformats.org/presentationml/2006/ole">
            <p:oleObj spid="_x0000_s59489" name="Equation" r:id="rId5" imgW="1892880" imgH="393840" progId="Equation.3">
              <p:embed/>
            </p:oleObj>
          </a:graphicData>
        </a:graphic>
      </p:graphicFrame>
      <p:sp>
        <p:nvSpPr>
          <p:cNvPr id="59416" name="Rectangle 24"/>
          <p:cNvSpPr>
            <a:spLocks noChangeArrowheads="1"/>
          </p:cNvSpPr>
          <p:nvPr/>
        </p:nvSpPr>
        <p:spPr bwMode="auto">
          <a:xfrm>
            <a:off x="0" y="2895600"/>
            <a:ext cx="201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3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、简化表</a:t>
            </a:r>
          </a:p>
        </p:txBody>
      </p:sp>
      <p:sp>
        <p:nvSpPr>
          <p:cNvPr id="15" name="灯片编号占位符 1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113</a:t>
            </a:fld>
            <a:endParaRPr lang="en-US" altLang="zh-CN"/>
          </a:p>
        </p:txBody>
      </p:sp>
      <p:grpSp>
        <p:nvGrpSpPr>
          <p:cNvPr id="21" name="组合 20"/>
          <p:cNvGrpSpPr/>
          <p:nvPr/>
        </p:nvGrpSpPr>
        <p:grpSpPr>
          <a:xfrm>
            <a:off x="3643306" y="4143380"/>
            <a:ext cx="1076841" cy="2442163"/>
            <a:chOff x="3643306" y="4143380"/>
            <a:chExt cx="1076841" cy="2442163"/>
          </a:xfrm>
        </p:grpSpPr>
        <p:sp>
          <p:nvSpPr>
            <p:cNvPr id="16" name="矩形 15"/>
            <p:cNvSpPr/>
            <p:nvPr/>
          </p:nvSpPr>
          <p:spPr>
            <a:xfrm>
              <a:off x="3643306" y="4143380"/>
              <a:ext cx="1005403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保持</a:t>
              </a:r>
              <a:endParaRPr lang="zh-CN" altLang="en-US" sz="3200" dirty="0"/>
            </a:p>
          </p:txBody>
        </p:sp>
        <p:sp>
          <p:nvSpPr>
            <p:cNvPr id="17" name="矩形 16"/>
            <p:cNvSpPr/>
            <p:nvPr/>
          </p:nvSpPr>
          <p:spPr>
            <a:xfrm>
              <a:off x="3714744" y="4786322"/>
              <a:ext cx="800219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置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</a:t>
              </a:r>
              <a:endPara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8" name="矩形 17"/>
            <p:cNvSpPr/>
            <p:nvPr/>
          </p:nvSpPr>
          <p:spPr>
            <a:xfrm>
              <a:off x="3714744" y="5429264"/>
              <a:ext cx="800219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置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</a:t>
              </a:r>
              <a:endPara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9" name="矩形 18"/>
            <p:cNvSpPr/>
            <p:nvPr/>
          </p:nvSpPr>
          <p:spPr>
            <a:xfrm>
              <a:off x="3714744" y="6000768"/>
              <a:ext cx="1005403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翻转</a:t>
              </a:r>
            </a:p>
          </p:txBody>
        </p:sp>
      </p:grpSp>
      <p:sp>
        <p:nvSpPr>
          <p:cNvPr id="20" name="椭圆形标注 19"/>
          <p:cNvSpPr/>
          <p:nvPr/>
        </p:nvSpPr>
        <p:spPr bwMode="auto">
          <a:xfrm>
            <a:off x="4714876" y="1785926"/>
            <a:ext cx="4143404" cy="2143140"/>
          </a:xfrm>
          <a:prstGeom prst="wedgeEllipseCallout">
            <a:avLst>
              <a:gd name="adj1" fmla="val -64076"/>
              <a:gd name="adj2" fmla="val 19390"/>
            </a:avLst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zh-CN" altLang="en-US" sz="3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请你总结所有触发器</a:t>
            </a:r>
            <a:endParaRPr kumimoji="1" lang="en-US" altLang="zh-CN" sz="3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黑体" pitchFamily="2" charset="-122"/>
              <a:ea typeface="黑体" pitchFamily="2" charset="-122"/>
            </a:endParaRPr>
          </a:p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zh-CN" altLang="en-US" sz="3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的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简化表</a:t>
            </a:r>
            <a:r>
              <a:rPr kumimoji="1" lang="zh-CN" altLang="en-US" sz="3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！</a:t>
            </a:r>
            <a:endParaRPr kumimoji="1" lang="en-US" altLang="zh-CN" sz="3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黑体" pitchFamily="2" charset="-122"/>
              <a:ea typeface="黑体" pitchFamily="2" charset="-122"/>
            </a:endParaRPr>
          </a:p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zh-CN" altLang="en-US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简化表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-&gt;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画波形图</a:t>
            </a:r>
            <a:endParaRPr kumimoji="1" lang="zh-CN" altLang="en-US" sz="3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黑体" pitchFamily="2" charset="-122"/>
              <a:ea typeface="黑体" pitchFamily="2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94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94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94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94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94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94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94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94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94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94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94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94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405" grpId="0" build="p" autoUpdateAnimBg="0"/>
      <p:bldP spid="59406" grpId="0" build="p" autoUpdateAnimBg="0"/>
      <p:bldP spid="59407" grpId="0" build="p" autoUpdateAnimBg="0"/>
      <p:bldP spid="59416" grpId="0" build="p" autoUpdateAnimBg="0"/>
      <p:bldP spid="20" grpId="0" animBg="1"/>
    </p:bld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灯片编号占位符 2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114</a:t>
            </a:fld>
            <a:endParaRPr lang="en-US" altLang="zh-CN" dirty="0"/>
          </a:p>
        </p:txBody>
      </p:sp>
      <p:grpSp>
        <p:nvGrpSpPr>
          <p:cNvPr id="50" name="组合 49"/>
          <p:cNvGrpSpPr/>
          <p:nvPr/>
        </p:nvGrpSpPr>
        <p:grpSpPr>
          <a:xfrm>
            <a:off x="5436096" y="3789040"/>
            <a:ext cx="3539043" cy="2909910"/>
            <a:chOff x="8467780" y="3019420"/>
            <a:chExt cx="3539043" cy="2909910"/>
          </a:xfrm>
        </p:grpSpPr>
        <p:grpSp>
          <p:nvGrpSpPr>
            <p:cNvPr id="35" name="Group 25"/>
            <p:cNvGrpSpPr>
              <a:grpSpLocks/>
            </p:cNvGrpSpPr>
            <p:nvPr/>
          </p:nvGrpSpPr>
          <p:grpSpPr bwMode="auto">
            <a:xfrm>
              <a:off x="8467780" y="3019420"/>
              <a:ext cx="2439988" cy="2705100"/>
              <a:chOff x="384" y="2352"/>
              <a:chExt cx="1537" cy="1704"/>
            </a:xfrm>
          </p:grpSpPr>
          <p:sp>
            <p:nvSpPr>
              <p:cNvPr id="36" name="Line 7"/>
              <p:cNvSpPr>
                <a:spLocks noChangeShapeType="1"/>
              </p:cNvSpPr>
              <p:nvPr/>
            </p:nvSpPr>
            <p:spPr bwMode="auto">
              <a:xfrm>
                <a:off x="384" y="2712"/>
                <a:ext cx="1488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>
                  <a:solidFill>
                    <a:srgbClr val="FFFF00"/>
                  </a:solidFill>
                </a:endParaRPr>
              </a:p>
            </p:txBody>
          </p:sp>
          <p:sp>
            <p:nvSpPr>
              <p:cNvPr id="37" name="Line 8"/>
              <p:cNvSpPr>
                <a:spLocks noChangeShapeType="1"/>
              </p:cNvSpPr>
              <p:nvPr/>
            </p:nvSpPr>
            <p:spPr bwMode="auto">
              <a:xfrm>
                <a:off x="1296" y="2424"/>
                <a:ext cx="0" cy="163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>
                  <a:solidFill>
                    <a:srgbClr val="FFFF00"/>
                  </a:solidFill>
                </a:endParaRPr>
              </a:p>
            </p:txBody>
          </p:sp>
          <p:sp>
            <p:nvSpPr>
              <p:cNvPr id="38" name="Rectangle 12"/>
              <p:cNvSpPr>
                <a:spLocks noChangeArrowheads="1"/>
              </p:cNvSpPr>
              <p:nvPr/>
            </p:nvSpPr>
            <p:spPr bwMode="auto">
              <a:xfrm>
                <a:off x="384" y="2352"/>
                <a:ext cx="1537" cy="3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905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J   K   Q</a:t>
                </a:r>
                <a:r>
                  <a:rPr lang="en-US" altLang="zh-CN" sz="3200" baseline="3000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n+1</a:t>
                </a:r>
                <a:endParaRPr lang="zh-CN" altLang="en-US" sz="3200" baseline="300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</p:grpSp>
        <p:sp>
          <p:nvSpPr>
            <p:cNvPr id="39" name="Rectangle 13"/>
            <p:cNvSpPr>
              <a:spLocks noChangeArrowheads="1"/>
            </p:cNvSpPr>
            <p:nvPr/>
          </p:nvSpPr>
          <p:spPr bwMode="auto">
            <a:xfrm>
              <a:off x="8543980" y="3552820"/>
              <a:ext cx="2167581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0   0   </a:t>
              </a:r>
              <a:r>
                <a:rPr lang="en-US" altLang="zh-CN" sz="3200" dirty="0" err="1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 dirty="0" err="1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</a:t>
              </a:r>
              <a:endParaRPr lang="zh-CN" altLang="en-US" sz="3200" baseline="30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40" name="Rectangle 14"/>
            <p:cNvSpPr>
              <a:spLocks noChangeArrowheads="1"/>
            </p:cNvSpPr>
            <p:nvPr/>
          </p:nvSpPr>
          <p:spPr bwMode="auto">
            <a:xfrm>
              <a:off x="8543980" y="4162420"/>
              <a:ext cx="20129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0   1   0</a:t>
              </a:r>
              <a:endParaRPr lang="zh-CN" altLang="en-US" sz="3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41" name="Rectangle 15"/>
            <p:cNvSpPr>
              <a:spLocks noChangeArrowheads="1"/>
            </p:cNvSpPr>
            <p:nvPr/>
          </p:nvSpPr>
          <p:spPr bwMode="auto">
            <a:xfrm>
              <a:off x="8543980" y="4695820"/>
              <a:ext cx="20129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1   0   1</a:t>
              </a:r>
              <a:endPara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grpSp>
          <p:nvGrpSpPr>
            <p:cNvPr id="42" name="Group 26"/>
            <p:cNvGrpSpPr>
              <a:grpSpLocks/>
            </p:cNvGrpSpPr>
            <p:nvPr/>
          </p:nvGrpSpPr>
          <p:grpSpPr bwMode="auto">
            <a:xfrm>
              <a:off x="8543980" y="5243512"/>
              <a:ext cx="2166938" cy="584201"/>
              <a:chOff x="432" y="3753"/>
              <a:chExt cx="1365" cy="368"/>
            </a:xfrm>
          </p:grpSpPr>
          <p:sp>
            <p:nvSpPr>
              <p:cNvPr id="43" name="Line 6"/>
              <p:cNvSpPr>
                <a:spLocks noChangeShapeType="1"/>
              </p:cNvSpPr>
              <p:nvPr/>
            </p:nvSpPr>
            <p:spPr bwMode="auto">
              <a:xfrm>
                <a:off x="1514" y="3803"/>
                <a:ext cx="192" cy="1"/>
              </a:xfrm>
              <a:prstGeom prst="line">
                <a:avLst/>
              </a:prstGeom>
              <a:noFill/>
              <a:ln w="2540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>
                  <a:solidFill>
                    <a:srgbClr val="FFFF00"/>
                  </a:solidFill>
                </a:endParaRPr>
              </a:p>
            </p:txBody>
          </p:sp>
          <p:sp>
            <p:nvSpPr>
              <p:cNvPr id="44" name="Rectangle 16"/>
              <p:cNvSpPr>
                <a:spLocks noChangeArrowheads="1"/>
              </p:cNvSpPr>
              <p:nvPr/>
            </p:nvSpPr>
            <p:spPr bwMode="auto">
              <a:xfrm>
                <a:off x="432" y="3753"/>
                <a:ext cx="1365" cy="3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905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 dirty="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1   1   </a:t>
                </a:r>
                <a:r>
                  <a:rPr lang="en-US" altLang="zh-CN" sz="3200" dirty="0" err="1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Q</a:t>
                </a:r>
                <a:r>
                  <a:rPr lang="en-US" altLang="zh-CN" sz="3200" baseline="30000" dirty="0" err="1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n</a:t>
                </a:r>
                <a:endParaRPr lang="zh-CN" altLang="en-US" sz="3200" baseline="300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</p:grpSp>
        <p:grpSp>
          <p:nvGrpSpPr>
            <p:cNvPr id="45" name="组合 44"/>
            <p:cNvGrpSpPr/>
            <p:nvPr/>
          </p:nvGrpSpPr>
          <p:grpSpPr>
            <a:xfrm>
              <a:off x="10929982" y="3487167"/>
              <a:ext cx="1076841" cy="2442163"/>
              <a:chOff x="3643306" y="4143380"/>
              <a:chExt cx="1076841" cy="2442163"/>
            </a:xfrm>
          </p:grpSpPr>
          <p:sp>
            <p:nvSpPr>
              <p:cNvPr id="46" name="矩形 45"/>
              <p:cNvSpPr/>
              <p:nvPr/>
            </p:nvSpPr>
            <p:spPr>
              <a:xfrm>
                <a:off x="3643306" y="4143380"/>
                <a:ext cx="1005403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zh-CN" altLang="en-US" sz="3200" dirty="0" smtClean="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保持</a:t>
                </a:r>
                <a:endParaRPr lang="zh-CN" altLang="en-US" sz="3200" dirty="0">
                  <a:solidFill>
                    <a:srgbClr val="FFFF00"/>
                  </a:solidFill>
                </a:endParaRPr>
              </a:p>
            </p:txBody>
          </p:sp>
          <p:sp>
            <p:nvSpPr>
              <p:cNvPr id="47" name="矩形 46"/>
              <p:cNvSpPr/>
              <p:nvPr/>
            </p:nvSpPr>
            <p:spPr>
              <a:xfrm>
                <a:off x="3714744" y="4786322"/>
                <a:ext cx="800219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zh-CN" altLang="en-US" sz="3200" dirty="0" smtClean="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置</a:t>
                </a:r>
                <a:r>
                  <a:rPr lang="en-US" altLang="zh-CN" sz="3200" dirty="0" smtClean="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0</a:t>
                </a:r>
                <a:endParaRPr lang="zh-CN" altLang="en-US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48" name="矩形 47"/>
              <p:cNvSpPr/>
              <p:nvPr/>
            </p:nvSpPr>
            <p:spPr>
              <a:xfrm>
                <a:off x="3714744" y="5429264"/>
                <a:ext cx="800219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zh-CN" altLang="en-US" sz="3200" dirty="0" smtClean="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置</a:t>
                </a:r>
                <a:r>
                  <a:rPr lang="en-US" altLang="zh-CN" sz="3200" dirty="0" smtClean="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1</a:t>
                </a:r>
                <a:endParaRPr lang="zh-CN" altLang="en-US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49" name="矩形 48"/>
              <p:cNvSpPr/>
              <p:nvPr/>
            </p:nvSpPr>
            <p:spPr>
              <a:xfrm>
                <a:off x="3714744" y="6000768"/>
                <a:ext cx="1005403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zh-CN" altLang="en-US" sz="3200" dirty="0" smtClean="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翻转</a:t>
                </a:r>
              </a:p>
            </p:txBody>
          </p:sp>
        </p:grpSp>
      </p:grpSp>
      <p:grpSp>
        <p:nvGrpSpPr>
          <p:cNvPr id="60443" name="Group 27"/>
          <p:cNvGrpSpPr>
            <a:grpSpLocks/>
          </p:cNvGrpSpPr>
          <p:nvPr/>
        </p:nvGrpSpPr>
        <p:grpSpPr bwMode="auto">
          <a:xfrm>
            <a:off x="2514600" y="2105025"/>
            <a:ext cx="4038600" cy="1219200"/>
            <a:chOff x="1584" y="1326"/>
            <a:chExt cx="2544" cy="768"/>
          </a:xfrm>
        </p:grpSpPr>
        <p:sp>
          <p:nvSpPr>
            <p:cNvPr id="60420" name="Oval 4"/>
            <p:cNvSpPr>
              <a:spLocks noChangeArrowheads="1"/>
            </p:cNvSpPr>
            <p:nvPr/>
          </p:nvSpPr>
          <p:spPr bwMode="auto">
            <a:xfrm>
              <a:off x="3360" y="1326"/>
              <a:ext cx="768" cy="720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0421" name="Oval 5"/>
            <p:cNvSpPr>
              <a:spLocks noChangeArrowheads="1"/>
            </p:cNvSpPr>
            <p:nvPr/>
          </p:nvSpPr>
          <p:spPr bwMode="auto">
            <a:xfrm>
              <a:off x="1584" y="1374"/>
              <a:ext cx="768" cy="720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0430" name="Rectangle 14"/>
            <p:cNvSpPr>
              <a:spLocks noChangeArrowheads="1"/>
            </p:cNvSpPr>
            <p:nvPr/>
          </p:nvSpPr>
          <p:spPr bwMode="auto">
            <a:xfrm>
              <a:off x="1824" y="1512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60431" name="Rectangle 15"/>
            <p:cNvSpPr>
              <a:spLocks noChangeArrowheads="1"/>
            </p:cNvSpPr>
            <p:nvPr/>
          </p:nvSpPr>
          <p:spPr bwMode="auto">
            <a:xfrm>
              <a:off x="3600" y="1464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grpSp>
        <p:nvGrpSpPr>
          <p:cNvPr id="60445" name="Group 29"/>
          <p:cNvGrpSpPr>
            <a:grpSpLocks/>
          </p:cNvGrpSpPr>
          <p:nvPr/>
        </p:nvGrpSpPr>
        <p:grpSpPr bwMode="auto">
          <a:xfrm>
            <a:off x="762000" y="1295400"/>
            <a:ext cx="1979613" cy="1952625"/>
            <a:chOff x="480" y="816"/>
            <a:chExt cx="1247" cy="1230"/>
          </a:xfrm>
        </p:grpSpPr>
        <p:sp>
          <p:nvSpPr>
            <p:cNvPr id="60432" name="Rectangle 16"/>
            <p:cNvSpPr>
              <a:spLocks noChangeArrowheads="1"/>
            </p:cNvSpPr>
            <p:nvPr/>
          </p:nvSpPr>
          <p:spPr bwMode="auto">
            <a:xfrm>
              <a:off x="528" y="816"/>
              <a:ext cx="756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JK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60422" name="Arc 6"/>
            <p:cNvSpPr>
              <a:spLocks/>
            </p:cNvSpPr>
            <p:nvPr/>
          </p:nvSpPr>
          <p:spPr bwMode="auto">
            <a:xfrm>
              <a:off x="960" y="1344"/>
              <a:ext cx="767" cy="642"/>
            </a:xfrm>
            <a:custGeom>
              <a:avLst/>
              <a:gdLst>
                <a:gd name="G0" fmla="+- 21600 0 0"/>
                <a:gd name="G1" fmla="+- 21600 0 0"/>
                <a:gd name="G2" fmla="+- 21600 0 0"/>
                <a:gd name="T0" fmla="*/ 32253 w 38370"/>
                <a:gd name="T1" fmla="*/ 40390 h 43200"/>
                <a:gd name="T2" fmla="*/ 38370 w 38370"/>
                <a:gd name="T3" fmla="*/ 7986 h 43200"/>
                <a:gd name="T4" fmla="*/ 21600 w 38370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370" h="43200" fill="none" extrusionOk="0">
                  <a:moveTo>
                    <a:pt x="32253" y="40390"/>
                  </a:moveTo>
                  <a:cubicBezTo>
                    <a:pt x="29004" y="42231"/>
                    <a:pt x="25334" y="43199"/>
                    <a:pt x="21600" y="43200"/>
                  </a:cubicBezTo>
                  <a:cubicBezTo>
                    <a:pt x="9670" y="43200"/>
                    <a:pt x="0" y="33529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28107" y="-1"/>
                    <a:pt x="34268" y="2933"/>
                    <a:pt x="38369" y="7986"/>
                  </a:cubicBezTo>
                </a:path>
                <a:path w="38370" h="43200" stroke="0" extrusionOk="0">
                  <a:moveTo>
                    <a:pt x="32253" y="40390"/>
                  </a:moveTo>
                  <a:cubicBezTo>
                    <a:pt x="29004" y="42231"/>
                    <a:pt x="25334" y="43199"/>
                    <a:pt x="21600" y="43200"/>
                  </a:cubicBezTo>
                  <a:cubicBezTo>
                    <a:pt x="9670" y="43200"/>
                    <a:pt x="0" y="33529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28107" y="-1"/>
                    <a:pt x="34268" y="2933"/>
                    <a:pt x="38369" y="7986"/>
                  </a:cubicBezTo>
                  <a:lnTo>
                    <a:pt x="21600" y="21600"/>
                  </a:lnTo>
                  <a:close/>
                </a:path>
              </a:pathLst>
            </a:custGeom>
            <a:noFill/>
            <a:ln w="1905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0433" name="Rectangle 17"/>
            <p:cNvSpPr>
              <a:spLocks noChangeArrowheads="1"/>
            </p:cNvSpPr>
            <p:nvPr/>
          </p:nvSpPr>
          <p:spPr bwMode="auto">
            <a:xfrm>
              <a:off x="480" y="1374"/>
              <a:ext cx="612" cy="6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00</a:t>
              </a:r>
            </a:p>
            <a:p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01</a:t>
              </a:r>
            </a:p>
          </p:txBody>
        </p:sp>
      </p:grpSp>
      <p:grpSp>
        <p:nvGrpSpPr>
          <p:cNvPr id="60446" name="Group 30"/>
          <p:cNvGrpSpPr>
            <a:grpSpLocks/>
          </p:cNvGrpSpPr>
          <p:nvPr/>
        </p:nvGrpSpPr>
        <p:grpSpPr bwMode="auto">
          <a:xfrm>
            <a:off x="3429000" y="809625"/>
            <a:ext cx="2065338" cy="1746250"/>
            <a:chOff x="2160" y="510"/>
            <a:chExt cx="1301" cy="1100"/>
          </a:xfrm>
        </p:grpSpPr>
        <p:sp>
          <p:nvSpPr>
            <p:cNvPr id="60424" name="Arc 8"/>
            <p:cNvSpPr>
              <a:spLocks/>
            </p:cNvSpPr>
            <p:nvPr/>
          </p:nvSpPr>
          <p:spPr bwMode="auto">
            <a:xfrm>
              <a:off x="2160" y="1134"/>
              <a:ext cx="1301" cy="476"/>
            </a:xfrm>
            <a:custGeom>
              <a:avLst/>
              <a:gdLst>
                <a:gd name="G0" fmla="+- 20006 0 0"/>
                <a:gd name="G1" fmla="+- 21600 0 0"/>
                <a:gd name="G2" fmla="+- 21600 0 0"/>
                <a:gd name="T0" fmla="*/ 0 w 40070"/>
                <a:gd name="T1" fmla="*/ 13457 h 21600"/>
                <a:gd name="T2" fmla="*/ 40070 w 40070"/>
                <a:gd name="T3" fmla="*/ 13601 h 21600"/>
                <a:gd name="T4" fmla="*/ 20006 w 40070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070" h="21600" fill="none" extrusionOk="0">
                  <a:moveTo>
                    <a:pt x="-1" y="13456"/>
                  </a:moveTo>
                  <a:cubicBezTo>
                    <a:pt x="3311" y="5320"/>
                    <a:pt x="11221" y="-1"/>
                    <a:pt x="20006" y="0"/>
                  </a:cubicBezTo>
                  <a:cubicBezTo>
                    <a:pt x="28847" y="0"/>
                    <a:pt x="36796" y="5388"/>
                    <a:pt x="40070" y="13600"/>
                  </a:cubicBezTo>
                </a:path>
                <a:path w="40070" h="21600" stroke="0" extrusionOk="0">
                  <a:moveTo>
                    <a:pt x="-1" y="13456"/>
                  </a:moveTo>
                  <a:cubicBezTo>
                    <a:pt x="3311" y="5320"/>
                    <a:pt x="11221" y="-1"/>
                    <a:pt x="20006" y="0"/>
                  </a:cubicBezTo>
                  <a:cubicBezTo>
                    <a:pt x="28847" y="0"/>
                    <a:pt x="36796" y="5388"/>
                    <a:pt x="40070" y="13600"/>
                  </a:cubicBezTo>
                  <a:lnTo>
                    <a:pt x="20006" y="21600"/>
                  </a:lnTo>
                  <a:close/>
                </a:path>
              </a:pathLst>
            </a:custGeom>
            <a:noFill/>
            <a:ln w="1905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0434" name="Rectangle 18"/>
            <p:cNvSpPr>
              <a:spLocks noChangeArrowheads="1"/>
            </p:cNvSpPr>
            <p:nvPr/>
          </p:nvSpPr>
          <p:spPr bwMode="auto">
            <a:xfrm>
              <a:off x="2592" y="510"/>
              <a:ext cx="864" cy="6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10</a:t>
              </a:r>
            </a:p>
            <a:p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11</a:t>
              </a:r>
            </a:p>
          </p:txBody>
        </p:sp>
      </p:grpSp>
      <p:grpSp>
        <p:nvGrpSpPr>
          <p:cNvPr id="60447" name="Group 31"/>
          <p:cNvGrpSpPr>
            <a:grpSpLocks/>
          </p:cNvGrpSpPr>
          <p:nvPr/>
        </p:nvGrpSpPr>
        <p:grpSpPr bwMode="auto">
          <a:xfrm>
            <a:off x="6221413" y="1649413"/>
            <a:ext cx="1760537" cy="1360487"/>
            <a:chOff x="3919" y="1039"/>
            <a:chExt cx="1109" cy="857"/>
          </a:xfrm>
        </p:grpSpPr>
        <p:sp>
          <p:nvSpPr>
            <p:cNvPr id="60426" name="Arc 10"/>
            <p:cNvSpPr>
              <a:spLocks/>
            </p:cNvSpPr>
            <p:nvPr/>
          </p:nvSpPr>
          <p:spPr bwMode="auto">
            <a:xfrm>
              <a:off x="3919" y="1039"/>
              <a:ext cx="737" cy="816"/>
            </a:xfrm>
            <a:custGeom>
              <a:avLst/>
              <a:gdLst>
                <a:gd name="G0" fmla="+- 21112 0 0"/>
                <a:gd name="G1" fmla="+- 21600 0 0"/>
                <a:gd name="G2" fmla="+- 21600 0 0"/>
                <a:gd name="T0" fmla="*/ 0 w 42712"/>
                <a:gd name="T1" fmla="*/ 17033 h 43200"/>
                <a:gd name="T2" fmla="*/ 11972 w 42712"/>
                <a:gd name="T3" fmla="*/ 41171 h 43200"/>
                <a:gd name="T4" fmla="*/ 21112 w 42712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712" h="43200" fill="none" extrusionOk="0">
                  <a:moveTo>
                    <a:pt x="0" y="17033"/>
                  </a:moveTo>
                  <a:cubicBezTo>
                    <a:pt x="2150" y="7093"/>
                    <a:pt x="10942" y="-1"/>
                    <a:pt x="21112" y="0"/>
                  </a:cubicBezTo>
                  <a:cubicBezTo>
                    <a:pt x="33041" y="0"/>
                    <a:pt x="42712" y="9670"/>
                    <a:pt x="42712" y="21600"/>
                  </a:cubicBezTo>
                  <a:cubicBezTo>
                    <a:pt x="42712" y="33529"/>
                    <a:pt x="33041" y="43200"/>
                    <a:pt x="21112" y="43200"/>
                  </a:cubicBezTo>
                  <a:cubicBezTo>
                    <a:pt x="17953" y="43200"/>
                    <a:pt x="14833" y="42507"/>
                    <a:pt x="11972" y="41170"/>
                  </a:cubicBezTo>
                </a:path>
                <a:path w="42712" h="43200" stroke="0" extrusionOk="0">
                  <a:moveTo>
                    <a:pt x="0" y="17033"/>
                  </a:moveTo>
                  <a:cubicBezTo>
                    <a:pt x="2150" y="7093"/>
                    <a:pt x="10942" y="-1"/>
                    <a:pt x="21112" y="0"/>
                  </a:cubicBezTo>
                  <a:cubicBezTo>
                    <a:pt x="33041" y="0"/>
                    <a:pt x="42712" y="9670"/>
                    <a:pt x="42712" y="21600"/>
                  </a:cubicBezTo>
                  <a:cubicBezTo>
                    <a:pt x="42712" y="33529"/>
                    <a:pt x="33041" y="43200"/>
                    <a:pt x="21112" y="43200"/>
                  </a:cubicBezTo>
                  <a:cubicBezTo>
                    <a:pt x="17953" y="43200"/>
                    <a:pt x="14833" y="42507"/>
                    <a:pt x="11972" y="41170"/>
                  </a:cubicBezTo>
                  <a:lnTo>
                    <a:pt x="21112" y="21600"/>
                  </a:lnTo>
                  <a:close/>
                </a:path>
              </a:pathLst>
            </a:custGeom>
            <a:noFill/>
            <a:ln w="19050">
              <a:solidFill>
                <a:srgbClr val="FFFF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0435" name="Rectangle 19"/>
            <p:cNvSpPr>
              <a:spLocks noChangeArrowheads="1"/>
            </p:cNvSpPr>
            <p:nvPr/>
          </p:nvSpPr>
          <p:spPr bwMode="auto">
            <a:xfrm>
              <a:off x="4656" y="1224"/>
              <a:ext cx="372" cy="6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00</a:t>
              </a:r>
            </a:p>
            <a:p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10</a:t>
              </a:r>
            </a:p>
          </p:txBody>
        </p:sp>
      </p:grpSp>
      <p:grpSp>
        <p:nvGrpSpPr>
          <p:cNvPr id="60448" name="Group 32"/>
          <p:cNvGrpSpPr>
            <a:grpSpLocks/>
          </p:cNvGrpSpPr>
          <p:nvPr/>
        </p:nvGrpSpPr>
        <p:grpSpPr bwMode="auto">
          <a:xfrm>
            <a:off x="3621088" y="2867025"/>
            <a:ext cx="2101850" cy="1819275"/>
            <a:chOff x="2281" y="1806"/>
            <a:chExt cx="1324" cy="1146"/>
          </a:xfrm>
        </p:grpSpPr>
        <p:sp>
          <p:nvSpPr>
            <p:cNvPr id="60428" name="Arc 12"/>
            <p:cNvSpPr>
              <a:spLocks/>
            </p:cNvSpPr>
            <p:nvPr/>
          </p:nvSpPr>
          <p:spPr bwMode="auto">
            <a:xfrm flipV="1">
              <a:off x="2281" y="1806"/>
              <a:ext cx="1324" cy="476"/>
            </a:xfrm>
            <a:custGeom>
              <a:avLst/>
              <a:gdLst>
                <a:gd name="G0" fmla="+- 20700 0 0"/>
                <a:gd name="G1" fmla="+- 21600 0 0"/>
                <a:gd name="G2" fmla="+- 21600 0 0"/>
                <a:gd name="T0" fmla="*/ 0 w 40764"/>
                <a:gd name="T1" fmla="*/ 15431 h 21600"/>
                <a:gd name="T2" fmla="*/ 40764 w 40764"/>
                <a:gd name="T3" fmla="*/ 13601 h 21600"/>
                <a:gd name="T4" fmla="*/ 20700 w 40764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764" h="21600" fill="none" extrusionOk="0">
                  <a:moveTo>
                    <a:pt x="-1" y="15430"/>
                  </a:moveTo>
                  <a:cubicBezTo>
                    <a:pt x="2728" y="6275"/>
                    <a:pt x="11146" y="-1"/>
                    <a:pt x="20700" y="0"/>
                  </a:cubicBezTo>
                  <a:cubicBezTo>
                    <a:pt x="29541" y="0"/>
                    <a:pt x="37490" y="5388"/>
                    <a:pt x="40764" y="13600"/>
                  </a:cubicBezTo>
                </a:path>
                <a:path w="40764" h="21600" stroke="0" extrusionOk="0">
                  <a:moveTo>
                    <a:pt x="-1" y="15430"/>
                  </a:moveTo>
                  <a:cubicBezTo>
                    <a:pt x="2728" y="6275"/>
                    <a:pt x="11146" y="-1"/>
                    <a:pt x="20700" y="0"/>
                  </a:cubicBezTo>
                  <a:cubicBezTo>
                    <a:pt x="29541" y="0"/>
                    <a:pt x="37490" y="5388"/>
                    <a:pt x="40764" y="13600"/>
                  </a:cubicBezTo>
                  <a:lnTo>
                    <a:pt x="20700" y="21600"/>
                  </a:lnTo>
                  <a:close/>
                </a:path>
              </a:pathLst>
            </a:custGeom>
            <a:noFill/>
            <a:ln w="19050">
              <a:solidFill>
                <a:srgbClr val="FFFF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0436" name="Rectangle 20"/>
            <p:cNvSpPr>
              <a:spLocks noChangeArrowheads="1"/>
            </p:cNvSpPr>
            <p:nvPr/>
          </p:nvSpPr>
          <p:spPr bwMode="auto">
            <a:xfrm>
              <a:off x="2592" y="2280"/>
              <a:ext cx="372" cy="6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01</a:t>
              </a:r>
            </a:p>
            <a:p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11</a:t>
              </a:r>
            </a:p>
          </p:txBody>
        </p:sp>
      </p:grpSp>
      <p:sp>
        <p:nvSpPr>
          <p:cNvPr id="60437" name="Rectangle 21"/>
          <p:cNvSpPr>
            <a:spLocks noChangeArrowheads="1"/>
          </p:cNvSpPr>
          <p:nvPr/>
        </p:nvSpPr>
        <p:spPr bwMode="auto">
          <a:xfrm>
            <a:off x="0" y="5410200"/>
            <a:ext cx="201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5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、时序图</a:t>
            </a:r>
          </a:p>
        </p:txBody>
      </p:sp>
      <p:sp>
        <p:nvSpPr>
          <p:cNvPr id="60442" name="Rectangle 26"/>
          <p:cNvSpPr>
            <a:spLocks noChangeArrowheads="1"/>
          </p:cNvSpPr>
          <p:nvPr/>
        </p:nvSpPr>
        <p:spPr bwMode="auto">
          <a:xfrm>
            <a:off x="0" y="304800"/>
            <a:ext cx="201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4、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状态图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6044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04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04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04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04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04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04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04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04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04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04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437" grpId="0" build="p" autoUpdateAnimBg="0"/>
    </p:bld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4" name="Line 4"/>
          <p:cNvSpPr>
            <a:spLocks noChangeShapeType="1"/>
          </p:cNvSpPr>
          <p:nvPr/>
        </p:nvSpPr>
        <p:spPr bwMode="auto">
          <a:xfrm>
            <a:off x="2600356" y="2686041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445" name="Line 5"/>
          <p:cNvSpPr>
            <a:spLocks noChangeShapeType="1"/>
          </p:cNvSpPr>
          <p:nvPr/>
        </p:nvSpPr>
        <p:spPr bwMode="auto">
          <a:xfrm>
            <a:off x="2600356" y="2686041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446" name="Line 6"/>
          <p:cNvSpPr>
            <a:spLocks noChangeShapeType="1"/>
          </p:cNvSpPr>
          <p:nvPr/>
        </p:nvSpPr>
        <p:spPr bwMode="auto">
          <a:xfrm flipV="1">
            <a:off x="2905156" y="2686041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447" name="Line 7"/>
          <p:cNvSpPr>
            <a:spLocks noChangeShapeType="1"/>
          </p:cNvSpPr>
          <p:nvPr/>
        </p:nvSpPr>
        <p:spPr bwMode="auto">
          <a:xfrm>
            <a:off x="2905156" y="3143241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448" name="Line 8"/>
          <p:cNvSpPr>
            <a:spLocks noChangeShapeType="1"/>
          </p:cNvSpPr>
          <p:nvPr/>
        </p:nvSpPr>
        <p:spPr bwMode="auto">
          <a:xfrm>
            <a:off x="3209956" y="2686041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449" name="Line 9"/>
          <p:cNvSpPr>
            <a:spLocks noChangeShapeType="1"/>
          </p:cNvSpPr>
          <p:nvPr/>
        </p:nvSpPr>
        <p:spPr bwMode="auto">
          <a:xfrm>
            <a:off x="3209956" y="2686041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450" name="Line 10"/>
          <p:cNvSpPr>
            <a:spLocks noChangeShapeType="1"/>
          </p:cNvSpPr>
          <p:nvPr/>
        </p:nvSpPr>
        <p:spPr bwMode="auto">
          <a:xfrm flipV="1">
            <a:off x="3514756" y="2686041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451" name="Line 11"/>
          <p:cNvSpPr>
            <a:spLocks noChangeShapeType="1"/>
          </p:cNvSpPr>
          <p:nvPr/>
        </p:nvSpPr>
        <p:spPr bwMode="auto">
          <a:xfrm>
            <a:off x="3514756" y="3143241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452" name="Line 12"/>
          <p:cNvSpPr>
            <a:spLocks noChangeShapeType="1"/>
          </p:cNvSpPr>
          <p:nvPr/>
        </p:nvSpPr>
        <p:spPr bwMode="auto">
          <a:xfrm flipH="1">
            <a:off x="2371756" y="3143241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453" name="Line 13"/>
          <p:cNvSpPr>
            <a:spLocks noChangeShapeType="1"/>
          </p:cNvSpPr>
          <p:nvPr/>
        </p:nvSpPr>
        <p:spPr bwMode="auto">
          <a:xfrm>
            <a:off x="3819556" y="2686041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454" name="Line 14"/>
          <p:cNvSpPr>
            <a:spLocks noChangeShapeType="1"/>
          </p:cNvSpPr>
          <p:nvPr/>
        </p:nvSpPr>
        <p:spPr bwMode="auto">
          <a:xfrm>
            <a:off x="3819556" y="2686041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455" name="Line 15"/>
          <p:cNvSpPr>
            <a:spLocks noChangeShapeType="1"/>
          </p:cNvSpPr>
          <p:nvPr/>
        </p:nvSpPr>
        <p:spPr bwMode="auto">
          <a:xfrm flipV="1">
            <a:off x="4124356" y="2686041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456" name="Line 16"/>
          <p:cNvSpPr>
            <a:spLocks noChangeShapeType="1"/>
          </p:cNvSpPr>
          <p:nvPr/>
        </p:nvSpPr>
        <p:spPr bwMode="auto">
          <a:xfrm>
            <a:off x="4124356" y="3143241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457" name="Line 17"/>
          <p:cNvSpPr>
            <a:spLocks noChangeShapeType="1"/>
          </p:cNvSpPr>
          <p:nvPr/>
        </p:nvSpPr>
        <p:spPr bwMode="auto">
          <a:xfrm>
            <a:off x="4429156" y="2686041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458" name="Line 18"/>
          <p:cNvSpPr>
            <a:spLocks noChangeShapeType="1"/>
          </p:cNvSpPr>
          <p:nvPr/>
        </p:nvSpPr>
        <p:spPr bwMode="auto">
          <a:xfrm>
            <a:off x="4429156" y="2686041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459" name="Line 19"/>
          <p:cNvSpPr>
            <a:spLocks noChangeShapeType="1"/>
          </p:cNvSpPr>
          <p:nvPr/>
        </p:nvSpPr>
        <p:spPr bwMode="auto">
          <a:xfrm flipV="1">
            <a:off x="4733956" y="2686041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460" name="Line 20"/>
          <p:cNvSpPr>
            <a:spLocks noChangeShapeType="1"/>
          </p:cNvSpPr>
          <p:nvPr/>
        </p:nvSpPr>
        <p:spPr bwMode="auto">
          <a:xfrm>
            <a:off x="4733956" y="3143241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461" name="Line 21"/>
          <p:cNvSpPr>
            <a:spLocks noChangeShapeType="1"/>
          </p:cNvSpPr>
          <p:nvPr/>
        </p:nvSpPr>
        <p:spPr bwMode="auto">
          <a:xfrm flipH="1">
            <a:off x="3590956" y="3143241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462" name="Line 22"/>
          <p:cNvSpPr>
            <a:spLocks noChangeShapeType="1"/>
          </p:cNvSpPr>
          <p:nvPr/>
        </p:nvSpPr>
        <p:spPr bwMode="auto">
          <a:xfrm>
            <a:off x="4962556" y="2686041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463" name="Line 23"/>
          <p:cNvSpPr>
            <a:spLocks noChangeShapeType="1"/>
          </p:cNvSpPr>
          <p:nvPr/>
        </p:nvSpPr>
        <p:spPr bwMode="auto">
          <a:xfrm>
            <a:off x="4962556" y="2686041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464" name="Line 24"/>
          <p:cNvSpPr>
            <a:spLocks noChangeShapeType="1"/>
          </p:cNvSpPr>
          <p:nvPr/>
        </p:nvSpPr>
        <p:spPr bwMode="auto">
          <a:xfrm flipV="1">
            <a:off x="5267356" y="2686041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465" name="Line 25"/>
          <p:cNvSpPr>
            <a:spLocks noChangeShapeType="1"/>
          </p:cNvSpPr>
          <p:nvPr/>
        </p:nvSpPr>
        <p:spPr bwMode="auto">
          <a:xfrm>
            <a:off x="5267356" y="3143241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466" name="Line 26"/>
          <p:cNvSpPr>
            <a:spLocks noChangeShapeType="1"/>
          </p:cNvSpPr>
          <p:nvPr/>
        </p:nvSpPr>
        <p:spPr bwMode="auto">
          <a:xfrm>
            <a:off x="5572156" y="2686041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467" name="Line 27"/>
          <p:cNvSpPr>
            <a:spLocks noChangeShapeType="1"/>
          </p:cNvSpPr>
          <p:nvPr/>
        </p:nvSpPr>
        <p:spPr bwMode="auto">
          <a:xfrm>
            <a:off x="5572156" y="2686041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468" name="Line 28"/>
          <p:cNvSpPr>
            <a:spLocks noChangeShapeType="1"/>
          </p:cNvSpPr>
          <p:nvPr/>
        </p:nvSpPr>
        <p:spPr bwMode="auto">
          <a:xfrm flipV="1">
            <a:off x="5876956" y="2686041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469" name="Line 29"/>
          <p:cNvSpPr>
            <a:spLocks noChangeShapeType="1"/>
          </p:cNvSpPr>
          <p:nvPr/>
        </p:nvSpPr>
        <p:spPr bwMode="auto">
          <a:xfrm>
            <a:off x="5876956" y="3143241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470" name="Line 30"/>
          <p:cNvSpPr>
            <a:spLocks noChangeShapeType="1"/>
          </p:cNvSpPr>
          <p:nvPr/>
        </p:nvSpPr>
        <p:spPr bwMode="auto">
          <a:xfrm flipH="1">
            <a:off x="4733956" y="3143241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471" name="Line 31"/>
          <p:cNvSpPr>
            <a:spLocks noChangeShapeType="1"/>
          </p:cNvSpPr>
          <p:nvPr/>
        </p:nvSpPr>
        <p:spPr bwMode="auto">
          <a:xfrm>
            <a:off x="6181756" y="2686041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472" name="Line 32"/>
          <p:cNvSpPr>
            <a:spLocks noChangeShapeType="1"/>
          </p:cNvSpPr>
          <p:nvPr/>
        </p:nvSpPr>
        <p:spPr bwMode="auto">
          <a:xfrm>
            <a:off x="6181756" y="2686041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473" name="Line 33"/>
          <p:cNvSpPr>
            <a:spLocks noChangeShapeType="1"/>
          </p:cNvSpPr>
          <p:nvPr/>
        </p:nvSpPr>
        <p:spPr bwMode="auto">
          <a:xfrm flipV="1">
            <a:off x="6486556" y="2686041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474" name="Line 34"/>
          <p:cNvSpPr>
            <a:spLocks noChangeShapeType="1"/>
          </p:cNvSpPr>
          <p:nvPr/>
        </p:nvSpPr>
        <p:spPr bwMode="auto">
          <a:xfrm>
            <a:off x="6486556" y="3143241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475" name="Line 35"/>
          <p:cNvSpPr>
            <a:spLocks noChangeShapeType="1"/>
          </p:cNvSpPr>
          <p:nvPr/>
        </p:nvSpPr>
        <p:spPr bwMode="auto">
          <a:xfrm>
            <a:off x="6791356" y="2686041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476" name="Line 36"/>
          <p:cNvSpPr>
            <a:spLocks noChangeShapeType="1"/>
          </p:cNvSpPr>
          <p:nvPr/>
        </p:nvSpPr>
        <p:spPr bwMode="auto">
          <a:xfrm>
            <a:off x="6791356" y="2686041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477" name="Line 37"/>
          <p:cNvSpPr>
            <a:spLocks noChangeShapeType="1"/>
          </p:cNvSpPr>
          <p:nvPr/>
        </p:nvSpPr>
        <p:spPr bwMode="auto">
          <a:xfrm flipV="1">
            <a:off x="7096156" y="2686041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478" name="Line 38"/>
          <p:cNvSpPr>
            <a:spLocks noChangeShapeType="1"/>
          </p:cNvSpPr>
          <p:nvPr/>
        </p:nvSpPr>
        <p:spPr bwMode="auto">
          <a:xfrm>
            <a:off x="7096156" y="3143241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479" name="Line 39"/>
          <p:cNvSpPr>
            <a:spLocks noChangeShapeType="1"/>
          </p:cNvSpPr>
          <p:nvPr/>
        </p:nvSpPr>
        <p:spPr bwMode="auto">
          <a:xfrm flipH="1">
            <a:off x="5953156" y="3143241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480" name="Line 40"/>
          <p:cNvSpPr>
            <a:spLocks noChangeShapeType="1"/>
          </p:cNvSpPr>
          <p:nvPr/>
        </p:nvSpPr>
        <p:spPr bwMode="auto">
          <a:xfrm>
            <a:off x="7400956" y="2686041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481" name="Line 41"/>
          <p:cNvSpPr>
            <a:spLocks noChangeShapeType="1"/>
          </p:cNvSpPr>
          <p:nvPr/>
        </p:nvSpPr>
        <p:spPr bwMode="auto">
          <a:xfrm>
            <a:off x="7400956" y="2686041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482" name="Line 42"/>
          <p:cNvSpPr>
            <a:spLocks noChangeShapeType="1"/>
          </p:cNvSpPr>
          <p:nvPr/>
        </p:nvSpPr>
        <p:spPr bwMode="auto">
          <a:xfrm flipV="1">
            <a:off x="7705756" y="2686041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483" name="Line 43"/>
          <p:cNvSpPr>
            <a:spLocks noChangeShapeType="1"/>
          </p:cNvSpPr>
          <p:nvPr/>
        </p:nvSpPr>
        <p:spPr bwMode="auto">
          <a:xfrm>
            <a:off x="7705756" y="3143241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484" name="Line 44"/>
          <p:cNvSpPr>
            <a:spLocks noChangeShapeType="1"/>
          </p:cNvSpPr>
          <p:nvPr/>
        </p:nvSpPr>
        <p:spPr bwMode="auto">
          <a:xfrm>
            <a:off x="8010556" y="2686041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485" name="Line 45"/>
          <p:cNvSpPr>
            <a:spLocks noChangeShapeType="1"/>
          </p:cNvSpPr>
          <p:nvPr/>
        </p:nvSpPr>
        <p:spPr bwMode="auto">
          <a:xfrm>
            <a:off x="8010556" y="2686041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486" name="Line 46"/>
          <p:cNvSpPr>
            <a:spLocks noChangeShapeType="1"/>
          </p:cNvSpPr>
          <p:nvPr/>
        </p:nvSpPr>
        <p:spPr bwMode="auto">
          <a:xfrm flipV="1">
            <a:off x="8315356" y="2686041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487" name="Line 47"/>
          <p:cNvSpPr>
            <a:spLocks noChangeShapeType="1"/>
          </p:cNvSpPr>
          <p:nvPr/>
        </p:nvSpPr>
        <p:spPr bwMode="auto">
          <a:xfrm flipH="1">
            <a:off x="7172356" y="3143241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488" name="Line 48"/>
          <p:cNvSpPr>
            <a:spLocks noChangeShapeType="1"/>
          </p:cNvSpPr>
          <p:nvPr/>
        </p:nvSpPr>
        <p:spPr bwMode="auto">
          <a:xfrm>
            <a:off x="8315356" y="3143241"/>
            <a:ext cx="457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489" name="Line 49"/>
          <p:cNvSpPr>
            <a:spLocks noChangeShapeType="1"/>
          </p:cNvSpPr>
          <p:nvPr/>
        </p:nvSpPr>
        <p:spPr bwMode="auto">
          <a:xfrm flipH="1">
            <a:off x="1990756" y="3143241"/>
            <a:ext cx="533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490" name="Line 50"/>
          <p:cNvSpPr>
            <a:spLocks noChangeShapeType="1"/>
          </p:cNvSpPr>
          <p:nvPr/>
        </p:nvSpPr>
        <p:spPr bwMode="auto">
          <a:xfrm>
            <a:off x="2905156" y="3600441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491" name="Line 51"/>
          <p:cNvSpPr>
            <a:spLocks noChangeShapeType="1"/>
          </p:cNvSpPr>
          <p:nvPr/>
        </p:nvSpPr>
        <p:spPr bwMode="auto">
          <a:xfrm>
            <a:off x="4124356" y="3600441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492" name="Line 52"/>
          <p:cNvSpPr>
            <a:spLocks noChangeShapeType="1"/>
          </p:cNvSpPr>
          <p:nvPr/>
        </p:nvSpPr>
        <p:spPr bwMode="auto">
          <a:xfrm>
            <a:off x="1990756" y="4057641"/>
            <a:ext cx="914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493" name="Line 53"/>
          <p:cNvSpPr>
            <a:spLocks noChangeShapeType="1"/>
          </p:cNvSpPr>
          <p:nvPr/>
        </p:nvSpPr>
        <p:spPr bwMode="auto">
          <a:xfrm>
            <a:off x="2905156" y="3600441"/>
            <a:ext cx="1219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494" name="Line 54"/>
          <p:cNvSpPr>
            <a:spLocks noChangeShapeType="1"/>
          </p:cNvSpPr>
          <p:nvPr/>
        </p:nvSpPr>
        <p:spPr bwMode="auto">
          <a:xfrm>
            <a:off x="4124356" y="4057641"/>
            <a:ext cx="533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499" name="Line 59"/>
          <p:cNvSpPr>
            <a:spLocks noChangeShapeType="1"/>
          </p:cNvSpPr>
          <p:nvPr/>
        </p:nvSpPr>
        <p:spPr bwMode="auto">
          <a:xfrm>
            <a:off x="4962556" y="3600441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500" name="Line 60"/>
          <p:cNvSpPr>
            <a:spLocks noChangeShapeType="1"/>
          </p:cNvSpPr>
          <p:nvPr/>
        </p:nvSpPr>
        <p:spPr bwMode="auto">
          <a:xfrm>
            <a:off x="6486556" y="3600441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501" name="Line 61"/>
          <p:cNvSpPr>
            <a:spLocks noChangeShapeType="1"/>
          </p:cNvSpPr>
          <p:nvPr/>
        </p:nvSpPr>
        <p:spPr bwMode="auto">
          <a:xfrm>
            <a:off x="4505356" y="4057641"/>
            <a:ext cx="457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502" name="Line 62"/>
          <p:cNvSpPr>
            <a:spLocks noChangeShapeType="1"/>
          </p:cNvSpPr>
          <p:nvPr/>
        </p:nvSpPr>
        <p:spPr bwMode="auto">
          <a:xfrm>
            <a:off x="4962556" y="3609966"/>
            <a:ext cx="1524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503" name="Line 63"/>
          <p:cNvSpPr>
            <a:spLocks noChangeShapeType="1"/>
          </p:cNvSpPr>
          <p:nvPr/>
        </p:nvSpPr>
        <p:spPr bwMode="auto">
          <a:xfrm>
            <a:off x="6486556" y="4057641"/>
            <a:ext cx="1066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510" name="Line 70"/>
          <p:cNvSpPr>
            <a:spLocks noChangeShapeType="1"/>
          </p:cNvSpPr>
          <p:nvPr/>
        </p:nvSpPr>
        <p:spPr bwMode="auto">
          <a:xfrm flipV="1">
            <a:off x="7553356" y="3600441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511" name="Line 71"/>
          <p:cNvSpPr>
            <a:spLocks noChangeShapeType="1"/>
          </p:cNvSpPr>
          <p:nvPr/>
        </p:nvSpPr>
        <p:spPr bwMode="auto">
          <a:xfrm>
            <a:off x="7553356" y="3600441"/>
            <a:ext cx="76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512" name="Line 72"/>
          <p:cNvSpPr>
            <a:spLocks noChangeShapeType="1"/>
          </p:cNvSpPr>
          <p:nvPr/>
        </p:nvSpPr>
        <p:spPr bwMode="auto">
          <a:xfrm>
            <a:off x="7629556" y="3600441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515" name="Line 75"/>
          <p:cNvSpPr>
            <a:spLocks noChangeShapeType="1"/>
          </p:cNvSpPr>
          <p:nvPr/>
        </p:nvSpPr>
        <p:spPr bwMode="auto">
          <a:xfrm>
            <a:off x="7629556" y="4057641"/>
            <a:ext cx="381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516" name="Line 76"/>
          <p:cNvSpPr>
            <a:spLocks noChangeShapeType="1"/>
          </p:cNvSpPr>
          <p:nvPr/>
        </p:nvSpPr>
        <p:spPr bwMode="auto">
          <a:xfrm flipV="1">
            <a:off x="8010556" y="3600441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517" name="Line 77"/>
          <p:cNvSpPr>
            <a:spLocks noChangeShapeType="1"/>
          </p:cNvSpPr>
          <p:nvPr/>
        </p:nvSpPr>
        <p:spPr bwMode="auto">
          <a:xfrm>
            <a:off x="8010556" y="3600441"/>
            <a:ext cx="838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518" name="Line 78"/>
          <p:cNvSpPr>
            <a:spLocks noChangeShapeType="1"/>
          </p:cNvSpPr>
          <p:nvPr/>
        </p:nvSpPr>
        <p:spPr bwMode="auto">
          <a:xfrm>
            <a:off x="2905156" y="4438641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519" name="Line 79"/>
          <p:cNvSpPr>
            <a:spLocks noChangeShapeType="1"/>
          </p:cNvSpPr>
          <p:nvPr/>
        </p:nvSpPr>
        <p:spPr bwMode="auto">
          <a:xfrm flipH="1">
            <a:off x="1990756" y="4438641"/>
            <a:ext cx="914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524" name="Line 84"/>
          <p:cNvSpPr>
            <a:spLocks noChangeShapeType="1"/>
          </p:cNvSpPr>
          <p:nvPr/>
        </p:nvSpPr>
        <p:spPr bwMode="auto">
          <a:xfrm>
            <a:off x="2905156" y="4895841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525" name="Line 85"/>
          <p:cNvSpPr>
            <a:spLocks noChangeShapeType="1"/>
          </p:cNvSpPr>
          <p:nvPr/>
        </p:nvSpPr>
        <p:spPr bwMode="auto">
          <a:xfrm flipV="1">
            <a:off x="3514756" y="4438641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530" name="Line 90"/>
          <p:cNvSpPr>
            <a:spLocks noChangeShapeType="1"/>
          </p:cNvSpPr>
          <p:nvPr/>
        </p:nvSpPr>
        <p:spPr bwMode="auto">
          <a:xfrm>
            <a:off x="3514756" y="4438641"/>
            <a:ext cx="1752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531" name="Line 91"/>
          <p:cNvSpPr>
            <a:spLocks noChangeShapeType="1"/>
          </p:cNvSpPr>
          <p:nvPr/>
        </p:nvSpPr>
        <p:spPr bwMode="auto">
          <a:xfrm>
            <a:off x="5267356" y="4438641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536" name="Line 96"/>
          <p:cNvSpPr>
            <a:spLocks noChangeShapeType="1"/>
          </p:cNvSpPr>
          <p:nvPr/>
        </p:nvSpPr>
        <p:spPr bwMode="auto">
          <a:xfrm>
            <a:off x="6181756" y="4438641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537" name="Line 97"/>
          <p:cNvSpPr>
            <a:spLocks noChangeShapeType="1"/>
          </p:cNvSpPr>
          <p:nvPr/>
        </p:nvSpPr>
        <p:spPr bwMode="auto">
          <a:xfrm>
            <a:off x="5267356" y="4895841"/>
            <a:ext cx="914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538" name="Line 98"/>
          <p:cNvSpPr>
            <a:spLocks noChangeShapeType="1"/>
          </p:cNvSpPr>
          <p:nvPr/>
        </p:nvSpPr>
        <p:spPr bwMode="auto">
          <a:xfrm flipV="1">
            <a:off x="6181756" y="4438641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543" name="Line 103"/>
          <p:cNvSpPr>
            <a:spLocks noChangeShapeType="1"/>
          </p:cNvSpPr>
          <p:nvPr/>
        </p:nvSpPr>
        <p:spPr bwMode="auto">
          <a:xfrm>
            <a:off x="6181756" y="4438641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544" name="Line 104"/>
          <p:cNvSpPr>
            <a:spLocks noChangeShapeType="1"/>
          </p:cNvSpPr>
          <p:nvPr/>
        </p:nvSpPr>
        <p:spPr bwMode="auto">
          <a:xfrm>
            <a:off x="6791356" y="4438641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547" name="Line 107"/>
          <p:cNvSpPr>
            <a:spLocks noChangeShapeType="1"/>
          </p:cNvSpPr>
          <p:nvPr/>
        </p:nvSpPr>
        <p:spPr bwMode="auto">
          <a:xfrm>
            <a:off x="6791356" y="4895841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548" name="Line 108"/>
          <p:cNvSpPr>
            <a:spLocks noChangeShapeType="1"/>
          </p:cNvSpPr>
          <p:nvPr/>
        </p:nvSpPr>
        <p:spPr bwMode="auto">
          <a:xfrm>
            <a:off x="7400956" y="4438641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549" name="Line 109"/>
          <p:cNvSpPr>
            <a:spLocks noChangeShapeType="1"/>
          </p:cNvSpPr>
          <p:nvPr/>
        </p:nvSpPr>
        <p:spPr bwMode="auto">
          <a:xfrm>
            <a:off x="7400956" y="4438641"/>
            <a:ext cx="1524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grpSp>
        <p:nvGrpSpPr>
          <p:cNvPr id="61612" name="Group 172"/>
          <p:cNvGrpSpPr>
            <a:grpSpLocks/>
          </p:cNvGrpSpPr>
          <p:nvPr/>
        </p:nvGrpSpPr>
        <p:grpSpPr bwMode="auto">
          <a:xfrm>
            <a:off x="3514756" y="5048241"/>
            <a:ext cx="609600" cy="609600"/>
            <a:chOff x="1968" y="2544"/>
            <a:chExt cx="384" cy="384"/>
          </a:xfrm>
        </p:grpSpPr>
        <p:sp>
          <p:nvSpPr>
            <p:cNvPr id="61556" name="Line 116"/>
            <p:cNvSpPr>
              <a:spLocks noChangeShapeType="1"/>
            </p:cNvSpPr>
            <p:nvPr/>
          </p:nvSpPr>
          <p:spPr bwMode="auto">
            <a:xfrm>
              <a:off x="1968" y="2544"/>
              <a:ext cx="38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1557" name="Line 117"/>
            <p:cNvSpPr>
              <a:spLocks noChangeShapeType="1"/>
            </p:cNvSpPr>
            <p:nvPr/>
          </p:nvSpPr>
          <p:spPr bwMode="auto">
            <a:xfrm>
              <a:off x="2352" y="2544"/>
              <a:ext cx="0" cy="38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grpSp>
        <p:nvGrpSpPr>
          <p:cNvPr id="61613" name="Group 173"/>
          <p:cNvGrpSpPr>
            <a:grpSpLocks/>
          </p:cNvGrpSpPr>
          <p:nvPr/>
        </p:nvGrpSpPr>
        <p:grpSpPr bwMode="auto">
          <a:xfrm>
            <a:off x="4124356" y="5048241"/>
            <a:ext cx="1143000" cy="609600"/>
            <a:chOff x="2352" y="2544"/>
            <a:chExt cx="720" cy="384"/>
          </a:xfrm>
        </p:grpSpPr>
        <p:sp>
          <p:nvSpPr>
            <p:cNvPr id="61559" name="Line 119"/>
            <p:cNvSpPr>
              <a:spLocks noChangeShapeType="1"/>
            </p:cNvSpPr>
            <p:nvPr/>
          </p:nvSpPr>
          <p:spPr bwMode="auto">
            <a:xfrm>
              <a:off x="2352" y="2928"/>
              <a:ext cx="72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1560" name="Line 120"/>
            <p:cNvSpPr>
              <a:spLocks noChangeShapeType="1"/>
            </p:cNvSpPr>
            <p:nvPr/>
          </p:nvSpPr>
          <p:spPr bwMode="auto">
            <a:xfrm flipV="1">
              <a:off x="3072" y="2544"/>
              <a:ext cx="0" cy="38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grpSp>
        <p:nvGrpSpPr>
          <p:cNvPr id="61614" name="Group 174"/>
          <p:cNvGrpSpPr>
            <a:grpSpLocks/>
          </p:cNvGrpSpPr>
          <p:nvPr/>
        </p:nvGrpSpPr>
        <p:grpSpPr bwMode="auto">
          <a:xfrm>
            <a:off x="5267356" y="5048241"/>
            <a:ext cx="1219200" cy="609600"/>
            <a:chOff x="3072" y="2544"/>
            <a:chExt cx="768" cy="384"/>
          </a:xfrm>
        </p:grpSpPr>
        <p:sp>
          <p:nvSpPr>
            <p:cNvPr id="61564" name="Line 124"/>
            <p:cNvSpPr>
              <a:spLocks noChangeShapeType="1"/>
            </p:cNvSpPr>
            <p:nvPr/>
          </p:nvSpPr>
          <p:spPr bwMode="auto">
            <a:xfrm>
              <a:off x="3072" y="2544"/>
              <a:ext cx="76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1565" name="Line 125"/>
            <p:cNvSpPr>
              <a:spLocks noChangeShapeType="1"/>
            </p:cNvSpPr>
            <p:nvPr/>
          </p:nvSpPr>
          <p:spPr bwMode="auto">
            <a:xfrm>
              <a:off x="3840" y="2544"/>
              <a:ext cx="0" cy="38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grpSp>
        <p:nvGrpSpPr>
          <p:cNvPr id="61615" name="Group 175"/>
          <p:cNvGrpSpPr>
            <a:grpSpLocks/>
          </p:cNvGrpSpPr>
          <p:nvPr/>
        </p:nvGrpSpPr>
        <p:grpSpPr bwMode="auto">
          <a:xfrm>
            <a:off x="6486556" y="5048241"/>
            <a:ext cx="1219200" cy="609600"/>
            <a:chOff x="3840" y="2544"/>
            <a:chExt cx="768" cy="384"/>
          </a:xfrm>
        </p:grpSpPr>
        <p:sp>
          <p:nvSpPr>
            <p:cNvPr id="61571" name="Line 131"/>
            <p:cNvSpPr>
              <a:spLocks noChangeShapeType="1"/>
            </p:cNvSpPr>
            <p:nvPr/>
          </p:nvSpPr>
          <p:spPr bwMode="auto">
            <a:xfrm>
              <a:off x="3840" y="2928"/>
              <a:ext cx="76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1572" name="Line 132"/>
            <p:cNvSpPr>
              <a:spLocks noChangeShapeType="1"/>
            </p:cNvSpPr>
            <p:nvPr/>
          </p:nvSpPr>
          <p:spPr bwMode="auto">
            <a:xfrm flipV="1">
              <a:off x="4608" y="2544"/>
              <a:ext cx="0" cy="38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grpSp>
        <p:nvGrpSpPr>
          <p:cNvPr id="61616" name="Group 176"/>
          <p:cNvGrpSpPr>
            <a:grpSpLocks/>
          </p:cNvGrpSpPr>
          <p:nvPr/>
        </p:nvGrpSpPr>
        <p:grpSpPr bwMode="auto">
          <a:xfrm>
            <a:off x="7705756" y="5048241"/>
            <a:ext cx="1295400" cy="609600"/>
            <a:chOff x="4608" y="2544"/>
            <a:chExt cx="816" cy="384"/>
          </a:xfrm>
        </p:grpSpPr>
        <p:sp>
          <p:nvSpPr>
            <p:cNvPr id="61578" name="Line 138"/>
            <p:cNvSpPr>
              <a:spLocks noChangeShapeType="1"/>
            </p:cNvSpPr>
            <p:nvPr/>
          </p:nvSpPr>
          <p:spPr bwMode="auto">
            <a:xfrm>
              <a:off x="4608" y="2544"/>
              <a:ext cx="38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1579" name="Line 139"/>
            <p:cNvSpPr>
              <a:spLocks noChangeShapeType="1"/>
            </p:cNvSpPr>
            <p:nvPr/>
          </p:nvSpPr>
          <p:spPr bwMode="auto">
            <a:xfrm>
              <a:off x="4992" y="2544"/>
              <a:ext cx="0" cy="38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1580" name="Line 140"/>
            <p:cNvSpPr>
              <a:spLocks noChangeShapeType="1"/>
            </p:cNvSpPr>
            <p:nvPr/>
          </p:nvSpPr>
          <p:spPr bwMode="auto">
            <a:xfrm>
              <a:off x="4992" y="2928"/>
              <a:ext cx="43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sp>
        <p:nvSpPr>
          <p:cNvPr id="61581" name="Rectangle 141"/>
          <p:cNvSpPr>
            <a:spLocks noChangeArrowheads="1"/>
          </p:cNvSpPr>
          <p:nvPr/>
        </p:nvSpPr>
        <p:spPr bwMode="auto">
          <a:xfrm>
            <a:off x="2524156" y="2143116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</a:p>
        </p:txBody>
      </p:sp>
      <p:sp>
        <p:nvSpPr>
          <p:cNvPr id="61582" name="Rectangle 142"/>
          <p:cNvSpPr>
            <a:spLocks noChangeArrowheads="1"/>
          </p:cNvSpPr>
          <p:nvPr/>
        </p:nvSpPr>
        <p:spPr bwMode="auto">
          <a:xfrm>
            <a:off x="3133756" y="2143116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2</a:t>
            </a:r>
          </a:p>
        </p:txBody>
      </p:sp>
      <p:sp>
        <p:nvSpPr>
          <p:cNvPr id="61583" name="Rectangle 143"/>
          <p:cNvSpPr>
            <a:spLocks noChangeArrowheads="1"/>
          </p:cNvSpPr>
          <p:nvPr/>
        </p:nvSpPr>
        <p:spPr bwMode="auto">
          <a:xfrm>
            <a:off x="3743356" y="2143116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3</a:t>
            </a:r>
          </a:p>
        </p:txBody>
      </p:sp>
      <p:sp>
        <p:nvSpPr>
          <p:cNvPr id="61584" name="Rectangle 144"/>
          <p:cNvSpPr>
            <a:spLocks noChangeArrowheads="1"/>
          </p:cNvSpPr>
          <p:nvPr/>
        </p:nvSpPr>
        <p:spPr bwMode="auto">
          <a:xfrm>
            <a:off x="4352956" y="2143116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4</a:t>
            </a:r>
          </a:p>
        </p:txBody>
      </p:sp>
      <p:sp>
        <p:nvSpPr>
          <p:cNvPr id="61585" name="Rectangle 145"/>
          <p:cNvSpPr>
            <a:spLocks noChangeArrowheads="1"/>
          </p:cNvSpPr>
          <p:nvPr/>
        </p:nvSpPr>
        <p:spPr bwMode="auto">
          <a:xfrm>
            <a:off x="4886356" y="2143116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5</a:t>
            </a:r>
          </a:p>
        </p:txBody>
      </p:sp>
      <p:sp>
        <p:nvSpPr>
          <p:cNvPr id="61586" name="Rectangle 146"/>
          <p:cNvSpPr>
            <a:spLocks noChangeArrowheads="1"/>
          </p:cNvSpPr>
          <p:nvPr/>
        </p:nvSpPr>
        <p:spPr bwMode="auto">
          <a:xfrm>
            <a:off x="5495956" y="2143116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6</a:t>
            </a:r>
          </a:p>
        </p:txBody>
      </p:sp>
      <p:sp>
        <p:nvSpPr>
          <p:cNvPr id="61587" name="Rectangle 147"/>
          <p:cNvSpPr>
            <a:spLocks noChangeArrowheads="1"/>
          </p:cNvSpPr>
          <p:nvPr/>
        </p:nvSpPr>
        <p:spPr bwMode="auto">
          <a:xfrm>
            <a:off x="6181756" y="2143116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7</a:t>
            </a:r>
          </a:p>
        </p:txBody>
      </p:sp>
      <p:sp>
        <p:nvSpPr>
          <p:cNvPr id="61588" name="Rectangle 148"/>
          <p:cNvSpPr>
            <a:spLocks noChangeArrowheads="1"/>
          </p:cNvSpPr>
          <p:nvPr/>
        </p:nvSpPr>
        <p:spPr bwMode="auto">
          <a:xfrm>
            <a:off x="6715156" y="2143116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8</a:t>
            </a:r>
          </a:p>
        </p:txBody>
      </p:sp>
      <p:sp>
        <p:nvSpPr>
          <p:cNvPr id="61589" name="Rectangle 149"/>
          <p:cNvSpPr>
            <a:spLocks noChangeArrowheads="1"/>
          </p:cNvSpPr>
          <p:nvPr/>
        </p:nvSpPr>
        <p:spPr bwMode="auto">
          <a:xfrm>
            <a:off x="7324756" y="2143116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9</a:t>
            </a:r>
          </a:p>
        </p:txBody>
      </p:sp>
      <p:sp>
        <p:nvSpPr>
          <p:cNvPr id="61590" name="Rectangle 150"/>
          <p:cNvSpPr>
            <a:spLocks noChangeArrowheads="1"/>
          </p:cNvSpPr>
          <p:nvPr/>
        </p:nvSpPr>
        <p:spPr bwMode="auto">
          <a:xfrm>
            <a:off x="7858156" y="2143116"/>
            <a:ext cx="590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10</a:t>
            </a:r>
          </a:p>
        </p:txBody>
      </p:sp>
      <p:sp>
        <p:nvSpPr>
          <p:cNvPr id="61591" name="Rectangle 151"/>
          <p:cNvSpPr>
            <a:spLocks noChangeArrowheads="1"/>
          </p:cNvSpPr>
          <p:nvPr/>
        </p:nvSpPr>
        <p:spPr bwMode="auto">
          <a:xfrm>
            <a:off x="1381156" y="2676516"/>
            <a:ext cx="590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</a:p>
        </p:txBody>
      </p:sp>
      <p:sp>
        <p:nvSpPr>
          <p:cNvPr id="61592" name="Rectangle 152"/>
          <p:cNvSpPr>
            <a:spLocks noChangeArrowheads="1"/>
          </p:cNvSpPr>
          <p:nvPr/>
        </p:nvSpPr>
        <p:spPr bwMode="auto">
          <a:xfrm>
            <a:off x="1609756" y="3590916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</a:t>
            </a:r>
          </a:p>
        </p:txBody>
      </p:sp>
      <p:sp>
        <p:nvSpPr>
          <p:cNvPr id="61593" name="Rectangle 153"/>
          <p:cNvSpPr>
            <a:spLocks noChangeArrowheads="1"/>
          </p:cNvSpPr>
          <p:nvPr/>
        </p:nvSpPr>
        <p:spPr bwMode="auto">
          <a:xfrm>
            <a:off x="1533556" y="4124316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K</a:t>
            </a:r>
          </a:p>
        </p:txBody>
      </p:sp>
      <p:grpSp>
        <p:nvGrpSpPr>
          <p:cNvPr id="61641" name="Group 201"/>
          <p:cNvGrpSpPr>
            <a:grpSpLocks/>
          </p:cNvGrpSpPr>
          <p:nvPr/>
        </p:nvGrpSpPr>
        <p:grpSpPr bwMode="auto">
          <a:xfrm>
            <a:off x="2143156" y="5048241"/>
            <a:ext cx="1371600" cy="609600"/>
            <a:chOff x="1104" y="2544"/>
            <a:chExt cx="864" cy="384"/>
          </a:xfrm>
        </p:grpSpPr>
        <p:sp>
          <p:nvSpPr>
            <p:cNvPr id="61551" name="Line 111"/>
            <p:cNvSpPr>
              <a:spLocks noChangeShapeType="1"/>
            </p:cNvSpPr>
            <p:nvPr/>
          </p:nvSpPr>
          <p:spPr bwMode="auto">
            <a:xfrm>
              <a:off x="1104" y="2928"/>
              <a:ext cx="86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1552" name="Line 112"/>
            <p:cNvSpPr>
              <a:spLocks noChangeShapeType="1"/>
            </p:cNvSpPr>
            <p:nvPr/>
          </p:nvSpPr>
          <p:spPr bwMode="auto">
            <a:xfrm>
              <a:off x="1968" y="2544"/>
              <a:ext cx="0" cy="38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sp>
        <p:nvSpPr>
          <p:cNvPr id="61594" name="Rectangle 154"/>
          <p:cNvSpPr>
            <a:spLocks noChangeArrowheads="1"/>
          </p:cNvSpPr>
          <p:nvPr/>
        </p:nvSpPr>
        <p:spPr bwMode="auto">
          <a:xfrm>
            <a:off x="923956" y="5276841"/>
            <a:ext cx="19812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</a:t>
            </a:r>
            <a:r>
              <a: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主从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61642" name="Line 202"/>
          <p:cNvSpPr>
            <a:spLocks noChangeShapeType="1"/>
          </p:cNvSpPr>
          <p:nvPr/>
        </p:nvSpPr>
        <p:spPr bwMode="auto">
          <a:xfrm>
            <a:off x="7698860" y="3142497"/>
            <a:ext cx="0" cy="1800225"/>
          </a:xfrm>
          <a:prstGeom prst="line">
            <a:avLst/>
          </a:prstGeom>
          <a:noFill/>
          <a:ln w="3810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643" name="Line 203"/>
          <p:cNvSpPr>
            <a:spLocks noChangeShapeType="1"/>
          </p:cNvSpPr>
          <p:nvPr/>
        </p:nvSpPr>
        <p:spPr bwMode="auto">
          <a:xfrm>
            <a:off x="6907244" y="3600441"/>
            <a:ext cx="684212" cy="215900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1644" name="Rectangle 204"/>
          <p:cNvSpPr>
            <a:spLocks noChangeArrowheads="1"/>
          </p:cNvSpPr>
          <p:nvPr/>
        </p:nvSpPr>
        <p:spPr bwMode="auto">
          <a:xfrm>
            <a:off x="6510369" y="3143241"/>
            <a:ext cx="6413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24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J=1</a:t>
            </a:r>
            <a:endParaRPr lang="zh-CN" altLang="en-US" sz="2400" b="1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grpSp>
        <p:nvGrpSpPr>
          <p:cNvPr id="61645" name="Group 205"/>
          <p:cNvGrpSpPr>
            <a:grpSpLocks/>
          </p:cNvGrpSpPr>
          <p:nvPr/>
        </p:nvGrpSpPr>
        <p:grpSpPr bwMode="auto">
          <a:xfrm>
            <a:off x="4124356" y="5962641"/>
            <a:ext cx="1143000" cy="609600"/>
            <a:chOff x="2352" y="3120"/>
            <a:chExt cx="720" cy="384"/>
          </a:xfrm>
        </p:grpSpPr>
        <p:sp>
          <p:nvSpPr>
            <p:cNvPr id="61646" name="Line 206"/>
            <p:cNvSpPr>
              <a:spLocks noChangeShapeType="1"/>
            </p:cNvSpPr>
            <p:nvPr/>
          </p:nvSpPr>
          <p:spPr bwMode="auto">
            <a:xfrm>
              <a:off x="2352" y="3120"/>
              <a:ext cx="0" cy="38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1647" name="Line 207"/>
            <p:cNvSpPr>
              <a:spLocks noChangeShapeType="1"/>
            </p:cNvSpPr>
            <p:nvPr/>
          </p:nvSpPr>
          <p:spPr bwMode="auto">
            <a:xfrm>
              <a:off x="2352" y="3504"/>
              <a:ext cx="72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grpSp>
        <p:nvGrpSpPr>
          <p:cNvPr id="61648" name="Group 208"/>
          <p:cNvGrpSpPr>
            <a:grpSpLocks/>
          </p:cNvGrpSpPr>
          <p:nvPr/>
        </p:nvGrpSpPr>
        <p:grpSpPr bwMode="auto">
          <a:xfrm>
            <a:off x="5267356" y="5962641"/>
            <a:ext cx="1219200" cy="609600"/>
            <a:chOff x="3072" y="3120"/>
            <a:chExt cx="768" cy="384"/>
          </a:xfrm>
        </p:grpSpPr>
        <p:sp>
          <p:nvSpPr>
            <p:cNvPr id="61649" name="Line 209"/>
            <p:cNvSpPr>
              <a:spLocks noChangeShapeType="1"/>
            </p:cNvSpPr>
            <p:nvPr/>
          </p:nvSpPr>
          <p:spPr bwMode="auto">
            <a:xfrm flipV="1">
              <a:off x="3072" y="3120"/>
              <a:ext cx="0" cy="38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1650" name="Line 210"/>
            <p:cNvSpPr>
              <a:spLocks noChangeShapeType="1"/>
            </p:cNvSpPr>
            <p:nvPr/>
          </p:nvSpPr>
          <p:spPr bwMode="auto">
            <a:xfrm>
              <a:off x="3072" y="3120"/>
              <a:ext cx="76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grpSp>
        <p:nvGrpSpPr>
          <p:cNvPr id="61651" name="Group 211"/>
          <p:cNvGrpSpPr>
            <a:grpSpLocks/>
          </p:cNvGrpSpPr>
          <p:nvPr/>
        </p:nvGrpSpPr>
        <p:grpSpPr bwMode="auto">
          <a:xfrm>
            <a:off x="6486556" y="5962641"/>
            <a:ext cx="1219200" cy="609600"/>
            <a:chOff x="3840" y="3120"/>
            <a:chExt cx="768" cy="384"/>
          </a:xfrm>
        </p:grpSpPr>
        <p:sp>
          <p:nvSpPr>
            <p:cNvPr id="61652" name="Line 212"/>
            <p:cNvSpPr>
              <a:spLocks noChangeShapeType="1"/>
            </p:cNvSpPr>
            <p:nvPr/>
          </p:nvSpPr>
          <p:spPr bwMode="auto">
            <a:xfrm>
              <a:off x="3840" y="3120"/>
              <a:ext cx="0" cy="38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1653" name="Line 213"/>
            <p:cNvSpPr>
              <a:spLocks noChangeShapeType="1"/>
            </p:cNvSpPr>
            <p:nvPr/>
          </p:nvSpPr>
          <p:spPr bwMode="auto">
            <a:xfrm>
              <a:off x="3840" y="3504"/>
              <a:ext cx="76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grpSp>
        <p:nvGrpSpPr>
          <p:cNvPr id="61654" name="Group 214"/>
          <p:cNvGrpSpPr>
            <a:grpSpLocks/>
          </p:cNvGrpSpPr>
          <p:nvPr/>
        </p:nvGrpSpPr>
        <p:grpSpPr bwMode="auto">
          <a:xfrm>
            <a:off x="7705756" y="5962641"/>
            <a:ext cx="1295400" cy="609600"/>
            <a:chOff x="4608" y="3120"/>
            <a:chExt cx="816" cy="384"/>
          </a:xfrm>
        </p:grpSpPr>
        <p:sp>
          <p:nvSpPr>
            <p:cNvPr id="61655" name="Line 215"/>
            <p:cNvSpPr>
              <a:spLocks noChangeShapeType="1"/>
            </p:cNvSpPr>
            <p:nvPr/>
          </p:nvSpPr>
          <p:spPr bwMode="auto">
            <a:xfrm>
              <a:off x="5040" y="3120"/>
              <a:ext cx="38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1656" name="Line 216"/>
            <p:cNvSpPr>
              <a:spLocks noChangeShapeType="1"/>
            </p:cNvSpPr>
            <p:nvPr/>
          </p:nvSpPr>
          <p:spPr bwMode="auto">
            <a:xfrm>
              <a:off x="5040" y="3120"/>
              <a:ext cx="0" cy="38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1657" name="Line 217"/>
            <p:cNvSpPr>
              <a:spLocks noChangeShapeType="1"/>
            </p:cNvSpPr>
            <p:nvPr/>
          </p:nvSpPr>
          <p:spPr bwMode="auto">
            <a:xfrm>
              <a:off x="4608" y="3504"/>
              <a:ext cx="43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grpSp>
        <p:nvGrpSpPr>
          <p:cNvPr id="61658" name="Group 218"/>
          <p:cNvGrpSpPr>
            <a:grpSpLocks/>
          </p:cNvGrpSpPr>
          <p:nvPr/>
        </p:nvGrpSpPr>
        <p:grpSpPr bwMode="auto">
          <a:xfrm>
            <a:off x="923956" y="5962641"/>
            <a:ext cx="3200400" cy="808038"/>
            <a:chOff x="336" y="3120"/>
            <a:chExt cx="2016" cy="509"/>
          </a:xfrm>
        </p:grpSpPr>
        <p:sp>
          <p:nvSpPr>
            <p:cNvPr id="61659" name="Rectangle 219"/>
            <p:cNvSpPr>
              <a:spLocks noChangeArrowheads="1"/>
            </p:cNvSpPr>
            <p:nvPr/>
          </p:nvSpPr>
          <p:spPr bwMode="auto">
            <a:xfrm>
              <a:off x="336" y="3264"/>
              <a:ext cx="124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</a:t>
              </a:r>
              <a:r>
                <a: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边沿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61660" name="Line 220"/>
            <p:cNvSpPr>
              <a:spLocks noChangeShapeType="1"/>
            </p:cNvSpPr>
            <p:nvPr/>
          </p:nvSpPr>
          <p:spPr bwMode="auto">
            <a:xfrm>
              <a:off x="1968" y="3120"/>
              <a:ext cx="38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1661" name="Line 221"/>
            <p:cNvSpPr>
              <a:spLocks noChangeShapeType="1"/>
            </p:cNvSpPr>
            <p:nvPr/>
          </p:nvSpPr>
          <p:spPr bwMode="auto">
            <a:xfrm>
              <a:off x="1104" y="3504"/>
              <a:ext cx="86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1662" name="Line 222"/>
            <p:cNvSpPr>
              <a:spLocks noChangeShapeType="1"/>
            </p:cNvSpPr>
            <p:nvPr/>
          </p:nvSpPr>
          <p:spPr bwMode="auto">
            <a:xfrm>
              <a:off x="1968" y="3120"/>
              <a:ext cx="0" cy="38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sp>
        <p:nvSpPr>
          <p:cNvPr id="132" name="Line 202"/>
          <p:cNvSpPr>
            <a:spLocks noChangeShapeType="1"/>
          </p:cNvSpPr>
          <p:nvPr/>
        </p:nvSpPr>
        <p:spPr bwMode="auto">
          <a:xfrm>
            <a:off x="2910328" y="3142497"/>
            <a:ext cx="0" cy="1800225"/>
          </a:xfrm>
          <a:prstGeom prst="line">
            <a:avLst/>
          </a:prstGeom>
          <a:noFill/>
          <a:ln w="38100">
            <a:solidFill>
              <a:srgbClr val="FF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33" name="Line 202"/>
          <p:cNvSpPr>
            <a:spLocks noChangeShapeType="1"/>
          </p:cNvSpPr>
          <p:nvPr/>
        </p:nvSpPr>
        <p:spPr bwMode="auto">
          <a:xfrm>
            <a:off x="3522396" y="3070489"/>
            <a:ext cx="0" cy="1800225"/>
          </a:xfrm>
          <a:prstGeom prst="lin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34" name="Line 202"/>
          <p:cNvSpPr>
            <a:spLocks noChangeShapeType="1"/>
          </p:cNvSpPr>
          <p:nvPr/>
        </p:nvSpPr>
        <p:spPr bwMode="auto">
          <a:xfrm>
            <a:off x="7086792" y="3178476"/>
            <a:ext cx="0" cy="1800225"/>
          </a:xfrm>
          <a:prstGeom prst="line">
            <a:avLst/>
          </a:prstGeom>
          <a:noFill/>
          <a:ln w="38100">
            <a:solidFill>
              <a:schemeClr val="accent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35" name="Line 202"/>
          <p:cNvSpPr>
            <a:spLocks noChangeShapeType="1"/>
          </p:cNvSpPr>
          <p:nvPr/>
        </p:nvSpPr>
        <p:spPr bwMode="auto">
          <a:xfrm>
            <a:off x="6474724" y="3142497"/>
            <a:ext cx="0" cy="1800225"/>
          </a:xfrm>
          <a:prstGeom prst="line">
            <a:avLst/>
          </a:prstGeom>
          <a:noFill/>
          <a:ln w="38100">
            <a:solidFill>
              <a:schemeClr val="bg2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36" name="Line 202"/>
          <p:cNvSpPr>
            <a:spLocks noChangeShapeType="1"/>
          </p:cNvSpPr>
          <p:nvPr/>
        </p:nvSpPr>
        <p:spPr bwMode="auto">
          <a:xfrm>
            <a:off x="5898660" y="3142497"/>
            <a:ext cx="0" cy="1800225"/>
          </a:xfrm>
          <a:prstGeom prst="lin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37" name="Line 202"/>
          <p:cNvSpPr>
            <a:spLocks noChangeShapeType="1"/>
          </p:cNvSpPr>
          <p:nvPr/>
        </p:nvSpPr>
        <p:spPr bwMode="auto">
          <a:xfrm>
            <a:off x="5250588" y="3142497"/>
            <a:ext cx="0" cy="1800225"/>
          </a:xfrm>
          <a:prstGeom prst="line">
            <a:avLst/>
          </a:prstGeom>
          <a:noFill/>
          <a:ln w="38100">
            <a:solidFill>
              <a:schemeClr val="bg2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38" name="Line 202"/>
          <p:cNvSpPr>
            <a:spLocks noChangeShapeType="1"/>
          </p:cNvSpPr>
          <p:nvPr/>
        </p:nvSpPr>
        <p:spPr bwMode="auto">
          <a:xfrm>
            <a:off x="4746532" y="3178501"/>
            <a:ext cx="0" cy="1800225"/>
          </a:xfrm>
          <a:prstGeom prst="line">
            <a:avLst/>
          </a:prstGeom>
          <a:noFill/>
          <a:ln w="38100">
            <a:solidFill>
              <a:srgbClr val="FF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39" name="Line 202"/>
          <p:cNvSpPr>
            <a:spLocks noChangeShapeType="1"/>
          </p:cNvSpPr>
          <p:nvPr/>
        </p:nvSpPr>
        <p:spPr bwMode="auto">
          <a:xfrm>
            <a:off x="4134464" y="3142697"/>
            <a:ext cx="0" cy="1800000"/>
          </a:xfrm>
          <a:prstGeom prst="line">
            <a:avLst/>
          </a:prstGeom>
          <a:noFill/>
          <a:ln w="38100">
            <a:solidFill>
              <a:schemeClr val="bg2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40" name="Line 202"/>
          <p:cNvSpPr>
            <a:spLocks noChangeShapeType="1"/>
          </p:cNvSpPr>
          <p:nvPr/>
        </p:nvSpPr>
        <p:spPr bwMode="auto">
          <a:xfrm>
            <a:off x="8310928" y="3214505"/>
            <a:ext cx="0" cy="1800225"/>
          </a:xfrm>
          <a:prstGeom prst="line">
            <a:avLst/>
          </a:prstGeom>
          <a:noFill/>
          <a:ln w="38100">
            <a:solidFill>
              <a:schemeClr val="bg2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41" name="灯片编号占位符 14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115</a:t>
            </a:fld>
            <a:endParaRPr lang="en-US" altLang="zh-CN"/>
          </a:p>
        </p:txBody>
      </p:sp>
      <p:grpSp>
        <p:nvGrpSpPr>
          <p:cNvPr id="152" name="组合 151"/>
          <p:cNvGrpSpPr/>
          <p:nvPr/>
        </p:nvGrpSpPr>
        <p:grpSpPr>
          <a:xfrm>
            <a:off x="0" y="0"/>
            <a:ext cx="2413000" cy="2705100"/>
            <a:chOff x="-1933620" y="400044"/>
            <a:chExt cx="2413000" cy="2705100"/>
          </a:xfrm>
        </p:grpSpPr>
        <p:grpSp>
          <p:nvGrpSpPr>
            <p:cNvPr id="142" name="Group 25"/>
            <p:cNvGrpSpPr>
              <a:grpSpLocks/>
            </p:cNvGrpSpPr>
            <p:nvPr/>
          </p:nvGrpSpPr>
          <p:grpSpPr bwMode="auto">
            <a:xfrm>
              <a:off x="-1933620" y="400044"/>
              <a:ext cx="2413000" cy="2705100"/>
              <a:chOff x="384" y="2352"/>
              <a:chExt cx="1520" cy="1704"/>
            </a:xfrm>
          </p:grpSpPr>
          <p:sp>
            <p:nvSpPr>
              <p:cNvPr id="143" name="Line 7"/>
              <p:cNvSpPr>
                <a:spLocks noChangeShapeType="1"/>
              </p:cNvSpPr>
              <p:nvPr/>
            </p:nvSpPr>
            <p:spPr bwMode="auto">
              <a:xfrm>
                <a:off x="384" y="2712"/>
                <a:ext cx="1488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44" name="Line 8"/>
              <p:cNvSpPr>
                <a:spLocks noChangeShapeType="1"/>
              </p:cNvSpPr>
              <p:nvPr/>
            </p:nvSpPr>
            <p:spPr bwMode="auto">
              <a:xfrm>
                <a:off x="1296" y="2424"/>
                <a:ext cx="0" cy="163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45" name="Rectangle 12"/>
              <p:cNvSpPr>
                <a:spLocks noChangeArrowheads="1"/>
              </p:cNvSpPr>
              <p:nvPr/>
            </p:nvSpPr>
            <p:spPr bwMode="auto">
              <a:xfrm>
                <a:off x="384" y="2352"/>
                <a:ext cx="1520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905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 dirty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J   K   Q</a:t>
                </a:r>
                <a:r>
                  <a:rPr lang="en-US" altLang="zh-CN" sz="3200" baseline="30000" dirty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n+1</a:t>
                </a:r>
                <a:endParaRPr lang="zh-CN" altLang="en-US" sz="3200" baseline="300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</p:grpSp>
        <p:sp>
          <p:nvSpPr>
            <p:cNvPr id="146" name="Rectangle 13"/>
            <p:cNvSpPr>
              <a:spLocks noChangeArrowheads="1"/>
            </p:cNvSpPr>
            <p:nvPr/>
          </p:nvSpPr>
          <p:spPr bwMode="auto">
            <a:xfrm>
              <a:off x="-1857420" y="933444"/>
              <a:ext cx="2167581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solidFill>
                    <a:schemeClr val="accent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0   0   </a:t>
              </a:r>
              <a:r>
                <a:rPr lang="en-US" altLang="zh-CN" sz="3200" dirty="0" err="1">
                  <a:solidFill>
                    <a:schemeClr val="accent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 dirty="0" err="1">
                  <a:solidFill>
                    <a:schemeClr val="accent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</a:t>
              </a:r>
              <a:endParaRPr lang="zh-CN" altLang="en-US" sz="3200" baseline="30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47" name="Rectangle 14"/>
            <p:cNvSpPr>
              <a:spLocks noChangeArrowheads="1"/>
            </p:cNvSpPr>
            <p:nvPr/>
          </p:nvSpPr>
          <p:spPr bwMode="auto">
            <a:xfrm>
              <a:off x="-1857420" y="1400152"/>
              <a:ext cx="20129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0   1   0</a:t>
              </a:r>
              <a:endPara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48" name="Rectangle 15"/>
            <p:cNvSpPr>
              <a:spLocks noChangeArrowheads="1"/>
            </p:cNvSpPr>
            <p:nvPr/>
          </p:nvSpPr>
          <p:spPr bwMode="auto">
            <a:xfrm>
              <a:off x="-1857420" y="1828780"/>
              <a:ext cx="20129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1   0   </a:t>
              </a:r>
              <a:r>
                <a:rPr lang="en-US" altLang="zh-CN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</a:t>
              </a:r>
              <a:endPara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51" name="Rectangle 16"/>
            <p:cNvSpPr>
              <a:spLocks noChangeArrowheads="1"/>
            </p:cNvSpPr>
            <p:nvPr/>
          </p:nvSpPr>
          <p:spPr bwMode="auto">
            <a:xfrm>
              <a:off x="-1857420" y="2257417"/>
              <a:ext cx="2167581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solidFill>
                    <a:schemeClr val="bg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1   1   </a:t>
              </a:r>
              <a:r>
                <a:rPr lang="en-US" altLang="zh-CN" sz="3200" dirty="0" err="1">
                  <a:solidFill>
                    <a:schemeClr val="bg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 dirty="0" err="1">
                  <a:solidFill>
                    <a:schemeClr val="bg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</a:t>
              </a:r>
              <a:endParaRPr lang="zh-CN" altLang="en-US" sz="3200" baseline="30000" dirty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sp>
        <p:nvSpPr>
          <p:cNvPr id="153" name="矩形 152"/>
          <p:cNvSpPr/>
          <p:nvPr/>
        </p:nvSpPr>
        <p:spPr>
          <a:xfrm>
            <a:off x="214282" y="3571876"/>
            <a:ext cx="80021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置</a:t>
            </a:r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54" name="矩形 153"/>
          <p:cNvSpPr/>
          <p:nvPr/>
        </p:nvSpPr>
        <p:spPr>
          <a:xfrm>
            <a:off x="242291" y="4130109"/>
            <a:ext cx="80021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置</a:t>
            </a:r>
            <a:r>
              <a:rPr lang="en-US" altLang="zh-CN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0000"/>
              </a:solidFill>
            </a:endParaRPr>
          </a:p>
        </p:txBody>
      </p:sp>
      <p:sp>
        <p:nvSpPr>
          <p:cNvPr id="155" name="Line 201"/>
          <p:cNvSpPr>
            <a:spLocks noChangeShapeType="1"/>
          </p:cNvSpPr>
          <p:nvPr/>
        </p:nvSpPr>
        <p:spPr bwMode="auto">
          <a:xfrm>
            <a:off x="1766870" y="1969625"/>
            <a:ext cx="304800" cy="1587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grpSp>
        <p:nvGrpSpPr>
          <p:cNvPr id="160" name="组合 159"/>
          <p:cNvGrpSpPr/>
          <p:nvPr/>
        </p:nvGrpSpPr>
        <p:grpSpPr>
          <a:xfrm>
            <a:off x="2357422" y="476888"/>
            <a:ext cx="974249" cy="1832258"/>
            <a:chOff x="8067159" y="119698"/>
            <a:chExt cx="974249" cy="1832258"/>
          </a:xfrm>
        </p:grpSpPr>
        <p:sp>
          <p:nvSpPr>
            <p:cNvPr id="156" name="矩形 155"/>
            <p:cNvSpPr/>
            <p:nvPr/>
          </p:nvSpPr>
          <p:spPr>
            <a:xfrm>
              <a:off x="8067159" y="119698"/>
              <a:ext cx="902811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800" dirty="0" smtClean="0">
                  <a:solidFill>
                    <a:schemeClr val="accent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保持</a:t>
              </a:r>
              <a:endParaRPr lang="zh-CN" altLang="en-US" sz="2800" dirty="0">
                <a:solidFill>
                  <a:schemeClr val="accent1"/>
                </a:solidFill>
              </a:endParaRPr>
            </a:p>
          </p:txBody>
        </p:sp>
        <p:sp>
          <p:nvSpPr>
            <p:cNvPr id="157" name="矩形 156"/>
            <p:cNvSpPr/>
            <p:nvPr/>
          </p:nvSpPr>
          <p:spPr>
            <a:xfrm>
              <a:off x="8138597" y="548326"/>
              <a:ext cx="723275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8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置</a:t>
              </a:r>
              <a:r>
                <a:rPr lang="en-US" altLang="zh-CN" sz="28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</a:t>
              </a:r>
              <a:endParaRPr lang="zh-CN" altLang="en-US" sz="28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58" name="矩形 157"/>
            <p:cNvSpPr/>
            <p:nvPr/>
          </p:nvSpPr>
          <p:spPr>
            <a:xfrm>
              <a:off x="8138597" y="976954"/>
              <a:ext cx="723275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8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置</a:t>
              </a:r>
              <a:r>
                <a:rPr lang="en-US" altLang="zh-CN" sz="28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</a:t>
              </a:r>
              <a:endParaRPr lang="zh-CN" alt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59" name="矩形 158"/>
            <p:cNvSpPr/>
            <p:nvPr/>
          </p:nvSpPr>
          <p:spPr>
            <a:xfrm>
              <a:off x="8138597" y="1428736"/>
              <a:ext cx="902811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800" dirty="0" smtClean="0">
                  <a:solidFill>
                    <a:schemeClr val="bg2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黑体" pitchFamily="49" charset="-122"/>
                  <a:ea typeface="黑体" pitchFamily="49" charset="-122"/>
                </a:rPr>
                <a:t>翻转</a:t>
              </a:r>
            </a:p>
          </p:txBody>
        </p:sp>
      </p:grpSp>
      <p:sp>
        <p:nvSpPr>
          <p:cNvPr id="161" name="Line 202"/>
          <p:cNvSpPr>
            <a:spLocks noChangeShapeType="1"/>
          </p:cNvSpPr>
          <p:nvPr/>
        </p:nvSpPr>
        <p:spPr bwMode="auto">
          <a:xfrm>
            <a:off x="7687376" y="5057775"/>
            <a:ext cx="0" cy="720000"/>
          </a:xfrm>
          <a:prstGeom prst="line">
            <a:avLst/>
          </a:prstGeom>
          <a:noFill/>
          <a:ln w="38100">
            <a:solidFill>
              <a:schemeClr val="bg2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62" name="Line 202"/>
          <p:cNvSpPr>
            <a:spLocks noChangeShapeType="1"/>
          </p:cNvSpPr>
          <p:nvPr/>
        </p:nvSpPr>
        <p:spPr bwMode="auto">
          <a:xfrm>
            <a:off x="7700758" y="5923710"/>
            <a:ext cx="0" cy="720000"/>
          </a:xfrm>
          <a:prstGeom prst="line">
            <a:avLst/>
          </a:prstGeom>
          <a:noFill/>
          <a:ln w="38100">
            <a:solidFill>
              <a:srgbClr val="FF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63" name="Rectangle 21"/>
          <p:cNvSpPr>
            <a:spLocks noChangeArrowheads="1"/>
          </p:cNvSpPr>
          <p:nvPr/>
        </p:nvSpPr>
        <p:spPr bwMode="auto">
          <a:xfrm>
            <a:off x="3498073" y="0"/>
            <a:ext cx="5852884" cy="492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26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主从</a:t>
            </a:r>
            <a:r>
              <a:rPr lang="en-US" altLang="zh-CN" sz="26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JK</a:t>
            </a:r>
            <a:r>
              <a:rPr lang="zh-CN" altLang="en-US" sz="26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：看</a:t>
            </a:r>
            <a:r>
              <a:rPr lang="en-US" altLang="zh-CN" sz="26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CP=1</a:t>
            </a:r>
            <a:r>
              <a:rPr lang="zh-CN" altLang="en-US" sz="26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时的输入（一次变化）</a:t>
            </a:r>
            <a:endParaRPr lang="zh-CN" altLang="en-US" sz="26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64" name="Rectangle 21"/>
          <p:cNvSpPr>
            <a:spLocks noChangeArrowheads="1"/>
          </p:cNvSpPr>
          <p:nvPr/>
        </p:nvSpPr>
        <p:spPr bwMode="auto">
          <a:xfrm>
            <a:off x="4857752" y="486771"/>
            <a:ext cx="3185487" cy="492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26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时钟下降沿改变输出</a:t>
            </a:r>
            <a:endParaRPr lang="zh-CN" altLang="en-US" sz="26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65" name="Rectangle 21"/>
          <p:cNvSpPr>
            <a:spLocks noChangeArrowheads="1"/>
          </p:cNvSpPr>
          <p:nvPr/>
        </p:nvSpPr>
        <p:spPr bwMode="auto">
          <a:xfrm>
            <a:off x="3498073" y="1000108"/>
            <a:ext cx="4852610" cy="492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26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边沿</a:t>
            </a:r>
            <a:r>
              <a:rPr lang="en-US" altLang="zh-CN" sz="26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JK</a:t>
            </a:r>
            <a:r>
              <a:rPr lang="zh-CN" altLang="en-US" sz="26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：看下降沿前一刻的输入</a:t>
            </a:r>
            <a:endParaRPr lang="zh-CN" altLang="en-US" sz="26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66" name="Rectangle 21"/>
          <p:cNvSpPr>
            <a:spLocks noChangeArrowheads="1"/>
          </p:cNvSpPr>
          <p:nvPr/>
        </p:nvSpPr>
        <p:spPr bwMode="auto">
          <a:xfrm>
            <a:off x="4857752" y="1486879"/>
            <a:ext cx="3185487" cy="492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26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时钟下降沿改变输出</a:t>
            </a:r>
            <a:endParaRPr lang="zh-CN" altLang="en-US" sz="26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7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2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7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2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7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2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7" dur="500"/>
                                        <p:tgtEl>
                                          <p:spTgt spid="616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2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616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616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616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616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616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616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616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616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616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616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07" dur="500"/>
                                        <p:tgtEl>
                                          <p:spTgt spid="61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10" dur="500"/>
                                        <p:tgtEl>
                                          <p:spTgt spid="616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15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616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616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616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616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616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500" fill="hold"/>
                                        <p:tgtEl>
                                          <p:spTgt spid="616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" fill="hold">
                      <p:stCondLst>
                        <p:cond delay="indefinite"/>
                      </p:stCondLst>
                      <p:childTnLst>
                        <p:par>
                          <p:cTn id="135" fill="hold">
                            <p:stCondLst>
                              <p:cond delay="0"/>
                            </p:stCondLst>
                            <p:childTnLst>
                              <p:par>
                                <p:cTn id="136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8" dur="500" fill="hold"/>
                                        <p:tgtEl>
                                          <p:spTgt spid="616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9" dur="500" fill="hold"/>
                                        <p:tgtEl>
                                          <p:spTgt spid="616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" fill="hold">
                      <p:stCondLst>
                        <p:cond delay="indefinite"/>
                      </p:stCondLst>
                      <p:childTnLst>
                        <p:par>
                          <p:cTn id="141" fill="hold">
                            <p:stCondLst>
                              <p:cond delay="0"/>
                            </p:stCondLst>
                            <p:childTnLst>
                              <p:par>
                                <p:cTn id="142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4" dur="500" fill="hold"/>
                                        <p:tgtEl>
                                          <p:spTgt spid="616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5" dur="500" fill="hold"/>
                                        <p:tgtEl>
                                          <p:spTgt spid="616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" fill="hold">
                      <p:stCondLst>
                        <p:cond delay="indefinite"/>
                      </p:stCondLst>
                      <p:childTnLst>
                        <p:par>
                          <p:cTn id="147" fill="hold">
                            <p:stCondLst>
                              <p:cond delay="0"/>
                            </p:stCondLst>
                            <p:childTnLst>
                              <p:par>
                                <p:cTn id="148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50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>
                      <p:stCondLst>
                        <p:cond delay="indefinite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5" dur="500" fill="hold"/>
                                        <p:tgtEl>
                                          <p:spTgt spid="616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6" dur="500" fill="hold"/>
                                        <p:tgtEl>
                                          <p:spTgt spid="616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642" grpId="0" animBg="1"/>
      <p:bldP spid="61643" grpId="0" animBg="1"/>
      <p:bldP spid="61644" grpId="0"/>
      <p:bldP spid="132" grpId="0" animBg="1"/>
      <p:bldP spid="133" grpId="0" animBg="1"/>
      <p:bldP spid="134" grpId="0" animBg="1"/>
      <p:bldP spid="135" grpId="0" animBg="1"/>
      <p:bldP spid="136" grpId="0" animBg="1"/>
      <p:bldP spid="137" grpId="0" animBg="1"/>
      <p:bldP spid="138" grpId="0" animBg="1"/>
      <p:bldP spid="139" grpId="0" animBg="1"/>
      <p:bldP spid="140" grpId="0" animBg="1"/>
      <p:bldP spid="161" grpId="0" animBg="1"/>
      <p:bldP spid="162" grpId="0" animBg="1"/>
      <p:bldP spid="163" grpId="0" build="p" autoUpdateAnimBg="0"/>
      <p:bldP spid="164" grpId="0" build="p" autoUpdateAnimBg="0"/>
      <p:bldP spid="165" grpId="0" build="p" autoUpdateAnimBg="0"/>
      <p:bldP spid="166" grpId="0" build="p" autoUpdateAnimBg="0"/>
    </p:bld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395536" y="1916832"/>
            <a:ext cx="8208912" cy="4114800"/>
          </a:xfrm>
        </p:spPr>
        <p:txBody>
          <a:bodyPr/>
          <a:lstStyle/>
          <a:p>
            <a:r>
              <a:rPr lang="zh-CN" altLang="en-US" dirty="0" smtClean="0">
                <a:latin typeface="黑体" pitchFamily="49" charset="-122"/>
                <a:ea typeface="黑体" pitchFamily="49" charset="-122"/>
              </a:rPr>
              <a:t>在</a:t>
            </a:r>
            <a:r>
              <a:rPr lang="en-US" altLang="zh-CN" dirty="0" smtClean="0">
                <a:latin typeface="黑体" pitchFamily="49" charset="-122"/>
                <a:ea typeface="黑体" pitchFamily="49" charset="-122"/>
              </a:rPr>
              <a:t>CP</a:t>
            </a:r>
            <a:r>
              <a:rPr lang="zh-CN" altLang="en-US" dirty="0" smtClean="0">
                <a:latin typeface="黑体" pitchFamily="49" charset="-122"/>
                <a:ea typeface="黑体" pitchFamily="49" charset="-122"/>
              </a:rPr>
              <a:t>为</a:t>
            </a:r>
            <a:r>
              <a:rPr lang="zh-CN" altLang="en-US" dirty="0" smtClean="0">
                <a:latin typeface="Times New Roman"/>
                <a:ea typeface="黑体" pitchFamily="49" charset="-122"/>
              </a:rPr>
              <a:t>“</a:t>
            </a:r>
            <a:r>
              <a:rPr lang="zh-CN" altLang="en-US" dirty="0" smtClean="0"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dirty="0" smtClean="0">
                <a:latin typeface="Times New Roman"/>
                <a:ea typeface="黑体" pitchFamily="49" charset="-122"/>
              </a:rPr>
              <a:t>”</a:t>
            </a:r>
            <a:r>
              <a:rPr lang="zh-CN" altLang="en-US" dirty="0" smtClean="0">
                <a:latin typeface="黑体" pitchFamily="49" charset="-122"/>
                <a:ea typeface="黑体" pitchFamily="49" charset="-122"/>
              </a:rPr>
              <a:t>期间，主从</a:t>
            </a:r>
            <a:r>
              <a:rPr lang="en-US" altLang="zh-CN" dirty="0" smtClean="0">
                <a:latin typeface="黑体" pitchFamily="49" charset="-122"/>
                <a:ea typeface="黑体" pitchFamily="49" charset="-122"/>
              </a:rPr>
              <a:t>J-K</a:t>
            </a:r>
            <a:r>
              <a:rPr lang="zh-CN" altLang="en-US" dirty="0" smtClean="0">
                <a:latin typeface="黑体" pitchFamily="49" charset="-122"/>
                <a:ea typeface="黑体" pitchFamily="49" charset="-122"/>
              </a:rPr>
              <a:t>触发器，主触发器的输出端</a:t>
            </a:r>
            <a:r>
              <a:rPr lang="en-US" altLang="zh-CN" dirty="0" smtClean="0"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’</a:t>
            </a:r>
            <a:r>
              <a:rPr lang="zh-CN" altLang="en-US" dirty="0" smtClean="0">
                <a:latin typeface="黑体" pitchFamily="49" charset="-122"/>
                <a:ea typeface="黑体" pitchFamily="49" charset="-122"/>
              </a:rPr>
              <a:t>的值，只能变化一次。</a:t>
            </a:r>
            <a:endParaRPr lang="en-US" altLang="zh-CN" dirty="0" smtClean="0">
              <a:latin typeface="黑体" pitchFamily="49" charset="-122"/>
              <a:ea typeface="黑体" pitchFamily="49" charset="-122"/>
            </a:endParaRPr>
          </a:p>
          <a:p>
            <a:endParaRPr lang="en-US" altLang="zh-CN" dirty="0" smtClean="0">
              <a:latin typeface="黑体" pitchFamily="49" charset="-122"/>
              <a:ea typeface="黑体" pitchFamily="49" charset="-122"/>
            </a:endParaRPr>
          </a:p>
          <a:p>
            <a:r>
              <a:rPr lang="zh-CN" altLang="en-US" dirty="0" smtClean="0">
                <a:latin typeface="黑体" pitchFamily="49" charset="-122"/>
                <a:ea typeface="黑体" pitchFamily="49" charset="-122"/>
              </a:rPr>
              <a:t>输出端</a:t>
            </a:r>
            <a:r>
              <a:rPr lang="en-US" altLang="zh-CN" dirty="0" smtClean="0">
                <a:latin typeface="黑体" pitchFamily="49" charset="-122"/>
                <a:ea typeface="黑体" pitchFamily="49" charset="-122"/>
              </a:rPr>
              <a:t>Q</a:t>
            </a:r>
            <a:r>
              <a:rPr lang="zh-CN" altLang="en-US" dirty="0" smtClean="0">
                <a:latin typeface="黑体" pitchFamily="49" charset="-122"/>
                <a:ea typeface="黑体" pitchFamily="49" charset="-122"/>
              </a:rPr>
              <a:t>值的“一次变化”举例：</a:t>
            </a:r>
            <a:endParaRPr lang="en-US" altLang="zh-CN" dirty="0" smtClean="0">
              <a:latin typeface="黑体" pitchFamily="49" charset="-122"/>
              <a:ea typeface="黑体" pitchFamily="49" charset="-122"/>
            </a:endParaRPr>
          </a:p>
          <a:p>
            <a:r>
              <a:rPr lang="en-US" altLang="zh-CN" dirty="0" smtClean="0">
                <a:latin typeface="黑体" pitchFamily="49" charset="-122"/>
                <a:ea typeface="黑体" pitchFamily="49" charset="-122"/>
              </a:rPr>
              <a:t>JK=01</a:t>
            </a:r>
            <a:r>
              <a:rPr lang="zh-CN" altLang="en-US" dirty="0" smtClean="0">
                <a:latin typeface="黑体" pitchFamily="49" charset="-122"/>
                <a:ea typeface="黑体" pitchFamily="49" charset="-122"/>
              </a:rPr>
              <a:t>（清</a:t>
            </a:r>
            <a:r>
              <a:rPr lang="en-US" altLang="zh-CN" dirty="0" smtClean="0">
                <a:latin typeface="黑体" pitchFamily="49" charset="-122"/>
                <a:ea typeface="黑体" pitchFamily="49" charset="-122"/>
              </a:rPr>
              <a:t>0</a:t>
            </a:r>
            <a:r>
              <a:rPr lang="zh-CN" altLang="en-US" dirty="0" smtClean="0">
                <a:latin typeface="黑体" pitchFamily="49" charset="-122"/>
                <a:ea typeface="黑体" pitchFamily="49" charset="-122"/>
              </a:rPr>
              <a:t>）</a:t>
            </a:r>
            <a:r>
              <a:rPr lang="en-US" altLang="zh-CN" dirty="0" smtClean="0">
                <a:latin typeface="黑体" pitchFamily="49" charset="-122"/>
                <a:ea typeface="黑体" pitchFamily="49" charset="-122"/>
              </a:rPr>
              <a:t>,</a:t>
            </a:r>
            <a:r>
              <a:rPr lang="en-US" altLang="zh-CN" dirty="0" smtClean="0">
                <a:solidFill>
                  <a:srgbClr val="FFFF00"/>
                </a:solidFill>
                <a:latin typeface="黑体" pitchFamily="49" charset="-122"/>
                <a:ea typeface="黑体" pitchFamily="49" charset="-122"/>
              </a:rPr>
              <a:t>JK=11</a:t>
            </a:r>
            <a:r>
              <a:rPr lang="zh-CN" altLang="en-US" dirty="0" smtClean="0">
                <a:solidFill>
                  <a:srgbClr val="FFFF00"/>
                </a:solidFill>
                <a:latin typeface="黑体" pitchFamily="49" charset="-122"/>
                <a:ea typeface="黑体" pitchFamily="49" charset="-122"/>
              </a:rPr>
              <a:t>（翻转）</a:t>
            </a:r>
            <a:r>
              <a:rPr lang="en-US" altLang="zh-CN" dirty="0" smtClean="0">
                <a:latin typeface="黑体" pitchFamily="49" charset="-122"/>
                <a:ea typeface="黑体" pitchFamily="49" charset="-122"/>
              </a:rPr>
              <a:t>,JK=01</a:t>
            </a:r>
            <a:r>
              <a:rPr lang="zh-CN" altLang="en-US" dirty="0" smtClean="0">
                <a:latin typeface="黑体" pitchFamily="49" charset="-122"/>
                <a:ea typeface="黑体" pitchFamily="49" charset="-122"/>
              </a:rPr>
              <a:t>（清</a:t>
            </a:r>
            <a:r>
              <a:rPr lang="en-US" altLang="zh-CN" dirty="0" smtClean="0">
                <a:latin typeface="黑体" pitchFamily="49" charset="-122"/>
                <a:ea typeface="黑体" pitchFamily="49" charset="-122"/>
              </a:rPr>
              <a:t>0</a:t>
            </a:r>
            <a:r>
              <a:rPr lang="zh-CN" altLang="en-US" dirty="0" smtClean="0">
                <a:latin typeface="黑体" pitchFamily="49" charset="-122"/>
                <a:ea typeface="黑体" pitchFamily="49" charset="-122"/>
              </a:rPr>
              <a:t>）</a:t>
            </a:r>
            <a:endParaRPr lang="en-US" altLang="zh-CN" dirty="0" smtClean="0">
              <a:latin typeface="黑体" pitchFamily="49" charset="-122"/>
              <a:ea typeface="黑体" pitchFamily="49" charset="-122"/>
            </a:endParaRPr>
          </a:p>
          <a:p>
            <a:r>
              <a:rPr lang="zh-CN" altLang="en-US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主触发器的输出：</a:t>
            </a:r>
            <a:r>
              <a:rPr lang="en-US" altLang="zh-CN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Q’=0 </a:t>
            </a:r>
            <a:r>
              <a:rPr lang="en-US" altLang="zh-CN" dirty="0" smtClean="0">
                <a:latin typeface="黑体" pitchFamily="49" charset="-122"/>
                <a:ea typeface="黑体" pitchFamily="49" charset="-122"/>
                <a:sym typeface="Wingdings" pitchFamily="2" charset="2"/>
              </a:rPr>
              <a:t> </a:t>
            </a:r>
            <a:r>
              <a:rPr lang="en-US" altLang="zh-CN" dirty="0" smtClean="0">
                <a:solidFill>
                  <a:srgbClr val="FFFF00"/>
                </a:solidFill>
                <a:latin typeface="黑体" pitchFamily="49" charset="-122"/>
                <a:ea typeface="黑体" pitchFamily="49" charset="-122"/>
                <a:sym typeface="Wingdings" pitchFamily="2" charset="2"/>
              </a:rPr>
              <a:t>Q</a:t>
            </a:r>
            <a:r>
              <a:rPr lang="en-US" altLang="zh-CN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’</a:t>
            </a:r>
            <a:r>
              <a:rPr lang="en-US" altLang="zh-CN" dirty="0" smtClean="0">
                <a:solidFill>
                  <a:srgbClr val="FFFF00"/>
                </a:solidFill>
                <a:latin typeface="黑体" pitchFamily="49" charset="-122"/>
                <a:ea typeface="黑体" pitchFamily="49" charset="-122"/>
                <a:sym typeface="Wingdings" pitchFamily="2" charset="2"/>
              </a:rPr>
              <a:t>=1 </a:t>
            </a:r>
          </a:p>
          <a:p>
            <a:r>
              <a:rPr lang="zh-CN" altLang="en-US" dirty="0" smtClean="0">
                <a:latin typeface="黑体" pitchFamily="49" charset="-122"/>
                <a:ea typeface="黑体" pitchFamily="49" charset="-122"/>
                <a:sym typeface="Wingdings" pitchFamily="2" charset="2"/>
              </a:rPr>
              <a:t>下降沿，从触发器的输出：</a:t>
            </a:r>
            <a:r>
              <a:rPr lang="en-US" altLang="zh-CN" dirty="0" smtClean="0">
                <a:solidFill>
                  <a:srgbClr val="FFFF00"/>
                </a:solidFill>
                <a:latin typeface="黑体" pitchFamily="49" charset="-122"/>
                <a:ea typeface="黑体" pitchFamily="49" charset="-122"/>
                <a:sym typeface="Wingdings" pitchFamily="2" charset="2"/>
              </a:rPr>
              <a:t>Q =1</a:t>
            </a:r>
            <a:endParaRPr lang="zh-CN" altLang="en-US" dirty="0">
              <a:solidFill>
                <a:srgbClr val="FFFF00"/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116</a:t>
            </a:fld>
            <a:endParaRPr lang="en-US" altLang="zh-CN"/>
          </a:p>
        </p:txBody>
      </p:sp>
      <p:sp>
        <p:nvSpPr>
          <p:cNvPr id="5" name="标题 1"/>
          <p:cNvSpPr>
            <a:spLocks noGrp="1"/>
          </p:cNvSpPr>
          <p:nvPr>
            <p:ph type="title"/>
          </p:nvPr>
        </p:nvSpPr>
        <p:spPr>
          <a:xfrm>
            <a:off x="976064" y="476672"/>
            <a:ext cx="7772400" cy="762000"/>
          </a:xfrm>
        </p:spPr>
        <p:txBody>
          <a:bodyPr/>
          <a:lstStyle/>
          <a:p>
            <a:r>
              <a:rPr lang="zh-CN" altLang="en-US" dirty="0" smtClean="0">
                <a:solidFill>
                  <a:schemeClr val="tx1"/>
                </a:solidFill>
                <a:latin typeface="黑体" pitchFamily="2" charset="-122"/>
                <a:ea typeface="黑体" pitchFamily="2" charset="-122"/>
              </a:rPr>
              <a:t>如何理解“一次变化”问题</a:t>
            </a:r>
            <a:endParaRPr lang="zh-CN" altLang="en-US" dirty="0">
              <a:solidFill>
                <a:schemeClr val="tx1"/>
              </a:solidFill>
              <a:latin typeface="黑体" pitchFamily="2" charset="-122"/>
              <a:ea typeface="黑体" pitchFamily="2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117</a:t>
            </a:fld>
            <a:endParaRPr lang="en-US" altLang="zh-CN"/>
          </a:p>
        </p:txBody>
      </p:sp>
      <p:grpSp>
        <p:nvGrpSpPr>
          <p:cNvPr id="2" name="Group 31"/>
          <p:cNvGrpSpPr>
            <a:grpSpLocks/>
          </p:cNvGrpSpPr>
          <p:nvPr/>
        </p:nvGrpSpPr>
        <p:grpSpPr bwMode="auto">
          <a:xfrm>
            <a:off x="4697921" y="336550"/>
            <a:ext cx="4389437" cy="5684838"/>
            <a:chOff x="2846" y="739"/>
            <a:chExt cx="2765" cy="3581"/>
          </a:xfrm>
        </p:grpSpPr>
        <p:sp>
          <p:nvSpPr>
            <p:cNvPr id="6" name="Oval 33"/>
            <p:cNvSpPr>
              <a:spLocks noChangeArrowheads="1"/>
            </p:cNvSpPr>
            <p:nvPr/>
          </p:nvSpPr>
          <p:spPr bwMode="auto">
            <a:xfrm>
              <a:off x="4414" y="1081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" name="Line 34"/>
            <p:cNvSpPr>
              <a:spLocks noChangeShapeType="1"/>
            </p:cNvSpPr>
            <p:nvPr/>
          </p:nvSpPr>
          <p:spPr bwMode="auto">
            <a:xfrm>
              <a:off x="4606" y="1465"/>
              <a:ext cx="1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8" name="Oval 36"/>
            <p:cNvSpPr>
              <a:spLocks noChangeArrowheads="1"/>
            </p:cNvSpPr>
            <p:nvPr/>
          </p:nvSpPr>
          <p:spPr bwMode="auto">
            <a:xfrm>
              <a:off x="3454" y="1081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" name="Line 37"/>
            <p:cNvSpPr>
              <a:spLocks noChangeShapeType="1"/>
            </p:cNvSpPr>
            <p:nvPr/>
          </p:nvSpPr>
          <p:spPr bwMode="auto">
            <a:xfrm>
              <a:off x="3646" y="1465"/>
              <a:ext cx="1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0" name="Oval 39"/>
            <p:cNvSpPr>
              <a:spLocks noChangeArrowheads="1"/>
            </p:cNvSpPr>
            <p:nvPr/>
          </p:nvSpPr>
          <p:spPr bwMode="auto">
            <a:xfrm>
              <a:off x="3262" y="1897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" name="Line 40"/>
            <p:cNvSpPr>
              <a:spLocks noChangeShapeType="1"/>
            </p:cNvSpPr>
            <p:nvPr/>
          </p:nvSpPr>
          <p:spPr bwMode="auto">
            <a:xfrm>
              <a:off x="3262" y="2281"/>
              <a:ext cx="1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2" name="Line 41"/>
            <p:cNvSpPr>
              <a:spLocks noChangeShapeType="1"/>
            </p:cNvSpPr>
            <p:nvPr/>
          </p:nvSpPr>
          <p:spPr bwMode="auto">
            <a:xfrm>
              <a:off x="3454" y="2281"/>
              <a:ext cx="1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3" name="Oval 43"/>
            <p:cNvSpPr>
              <a:spLocks noChangeArrowheads="1"/>
            </p:cNvSpPr>
            <p:nvPr/>
          </p:nvSpPr>
          <p:spPr bwMode="auto">
            <a:xfrm>
              <a:off x="4558" y="1897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4" name="Line 44"/>
            <p:cNvSpPr>
              <a:spLocks noChangeShapeType="1"/>
            </p:cNvSpPr>
            <p:nvPr/>
          </p:nvSpPr>
          <p:spPr bwMode="auto">
            <a:xfrm>
              <a:off x="4414" y="2281"/>
              <a:ext cx="1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5" name="Line 45"/>
            <p:cNvSpPr>
              <a:spLocks noChangeShapeType="1"/>
            </p:cNvSpPr>
            <p:nvPr/>
          </p:nvSpPr>
          <p:spPr bwMode="auto">
            <a:xfrm flipV="1">
              <a:off x="4606" y="1561"/>
              <a:ext cx="1" cy="3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6" name="Line 46"/>
            <p:cNvSpPr>
              <a:spLocks noChangeShapeType="1"/>
            </p:cNvSpPr>
            <p:nvPr/>
          </p:nvSpPr>
          <p:spPr bwMode="auto">
            <a:xfrm>
              <a:off x="3838" y="985"/>
              <a:ext cx="288" cy="62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7" name="Line 47"/>
            <p:cNvSpPr>
              <a:spLocks noChangeShapeType="1"/>
            </p:cNvSpPr>
            <p:nvPr/>
          </p:nvSpPr>
          <p:spPr bwMode="auto">
            <a:xfrm flipH="1">
              <a:off x="3742" y="985"/>
              <a:ext cx="336" cy="62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8" name="Line 48"/>
            <p:cNvSpPr>
              <a:spLocks noChangeShapeType="1"/>
            </p:cNvSpPr>
            <p:nvPr/>
          </p:nvSpPr>
          <p:spPr bwMode="auto">
            <a:xfrm>
              <a:off x="3646" y="1609"/>
              <a:ext cx="9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9" name="Line 49"/>
            <p:cNvSpPr>
              <a:spLocks noChangeShapeType="1"/>
            </p:cNvSpPr>
            <p:nvPr/>
          </p:nvSpPr>
          <p:spPr bwMode="auto">
            <a:xfrm>
              <a:off x="4174" y="1609"/>
              <a:ext cx="9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20" name="Line 50"/>
            <p:cNvSpPr>
              <a:spLocks noChangeShapeType="1"/>
            </p:cNvSpPr>
            <p:nvPr/>
          </p:nvSpPr>
          <p:spPr bwMode="auto">
            <a:xfrm flipH="1">
              <a:off x="4126" y="1609"/>
              <a:ext cx="144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21" name="Rectangle 51"/>
            <p:cNvSpPr>
              <a:spLocks noChangeArrowheads="1"/>
            </p:cNvSpPr>
            <p:nvPr/>
          </p:nvSpPr>
          <p:spPr bwMode="auto">
            <a:xfrm>
              <a:off x="4510" y="739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22" name="Rectangle 52"/>
            <p:cNvSpPr>
              <a:spLocks noChangeArrowheads="1"/>
            </p:cNvSpPr>
            <p:nvPr/>
          </p:nvSpPr>
          <p:spPr bwMode="auto">
            <a:xfrm>
              <a:off x="3070" y="739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23" name="Rectangle 53"/>
            <p:cNvSpPr>
              <a:spLocks noChangeArrowheads="1"/>
            </p:cNvSpPr>
            <p:nvPr/>
          </p:nvSpPr>
          <p:spPr bwMode="auto">
            <a:xfrm>
              <a:off x="3070" y="3955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J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24" name="Rectangle 54"/>
            <p:cNvSpPr>
              <a:spLocks noChangeArrowheads="1"/>
            </p:cNvSpPr>
            <p:nvPr/>
          </p:nvSpPr>
          <p:spPr bwMode="auto">
            <a:xfrm>
              <a:off x="4558" y="3955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K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25" name="Rectangle 55"/>
            <p:cNvSpPr>
              <a:spLocks noChangeArrowheads="1"/>
            </p:cNvSpPr>
            <p:nvPr/>
          </p:nvSpPr>
          <p:spPr bwMode="auto">
            <a:xfrm>
              <a:off x="5057" y="3838"/>
              <a:ext cx="5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26" name="Line 60"/>
            <p:cNvSpPr>
              <a:spLocks noChangeShapeType="1"/>
            </p:cNvSpPr>
            <p:nvPr/>
          </p:nvSpPr>
          <p:spPr bwMode="auto">
            <a:xfrm>
              <a:off x="4558" y="793"/>
              <a:ext cx="240" cy="0"/>
            </a:xfrm>
            <a:prstGeom prst="line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27" name="Oval 62"/>
            <p:cNvSpPr>
              <a:spLocks noChangeArrowheads="1"/>
            </p:cNvSpPr>
            <p:nvPr/>
          </p:nvSpPr>
          <p:spPr bwMode="auto">
            <a:xfrm>
              <a:off x="4606" y="2665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8" name="Line 63"/>
            <p:cNvSpPr>
              <a:spLocks noChangeShapeType="1"/>
            </p:cNvSpPr>
            <p:nvPr/>
          </p:nvSpPr>
          <p:spPr bwMode="auto">
            <a:xfrm>
              <a:off x="4702" y="3049"/>
              <a:ext cx="1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29" name="Oval 65"/>
            <p:cNvSpPr>
              <a:spLocks noChangeArrowheads="1"/>
            </p:cNvSpPr>
            <p:nvPr/>
          </p:nvSpPr>
          <p:spPr bwMode="auto">
            <a:xfrm>
              <a:off x="3214" y="2665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0" name="Oval 67"/>
            <p:cNvSpPr>
              <a:spLocks noChangeArrowheads="1"/>
            </p:cNvSpPr>
            <p:nvPr/>
          </p:nvSpPr>
          <p:spPr bwMode="auto">
            <a:xfrm>
              <a:off x="3166" y="3289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1" name="Line 68"/>
            <p:cNvSpPr>
              <a:spLocks noChangeShapeType="1"/>
            </p:cNvSpPr>
            <p:nvPr/>
          </p:nvSpPr>
          <p:spPr bwMode="auto">
            <a:xfrm>
              <a:off x="3358" y="3673"/>
              <a:ext cx="1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2" name="Oval 70"/>
            <p:cNvSpPr>
              <a:spLocks noChangeArrowheads="1"/>
            </p:cNvSpPr>
            <p:nvPr/>
          </p:nvSpPr>
          <p:spPr bwMode="auto">
            <a:xfrm>
              <a:off x="4654" y="3289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3" name="Line 71"/>
            <p:cNvSpPr>
              <a:spLocks noChangeShapeType="1"/>
            </p:cNvSpPr>
            <p:nvPr/>
          </p:nvSpPr>
          <p:spPr bwMode="auto">
            <a:xfrm>
              <a:off x="4510" y="3673"/>
              <a:ext cx="1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4" name="Line 76"/>
            <p:cNvSpPr>
              <a:spLocks noChangeShapeType="1"/>
            </p:cNvSpPr>
            <p:nvPr/>
          </p:nvSpPr>
          <p:spPr bwMode="auto">
            <a:xfrm>
              <a:off x="3262" y="2329"/>
              <a:ext cx="1" cy="3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5" name="Line 77"/>
            <p:cNvSpPr>
              <a:spLocks noChangeShapeType="1"/>
            </p:cNvSpPr>
            <p:nvPr/>
          </p:nvSpPr>
          <p:spPr bwMode="auto">
            <a:xfrm flipV="1">
              <a:off x="3262" y="2521"/>
              <a:ext cx="1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6" name="Line 78"/>
            <p:cNvSpPr>
              <a:spLocks noChangeShapeType="1"/>
            </p:cNvSpPr>
            <p:nvPr/>
          </p:nvSpPr>
          <p:spPr bwMode="auto">
            <a:xfrm>
              <a:off x="3262" y="2569"/>
              <a:ext cx="57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7" name="Line 79"/>
            <p:cNvSpPr>
              <a:spLocks noChangeShapeType="1"/>
            </p:cNvSpPr>
            <p:nvPr/>
          </p:nvSpPr>
          <p:spPr bwMode="auto">
            <a:xfrm flipH="1">
              <a:off x="4078" y="2569"/>
              <a:ext cx="57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8" name="Line 80"/>
            <p:cNvSpPr>
              <a:spLocks noChangeShapeType="1"/>
            </p:cNvSpPr>
            <p:nvPr/>
          </p:nvSpPr>
          <p:spPr bwMode="auto">
            <a:xfrm>
              <a:off x="3838" y="2569"/>
              <a:ext cx="384" cy="62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" name="Line 81"/>
            <p:cNvSpPr>
              <a:spLocks noChangeShapeType="1"/>
            </p:cNvSpPr>
            <p:nvPr/>
          </p:nvSpPr>
          <p:spPr bwMode="auto">
            <a:xfrm flipH="1">
              <a:off x="3838" y="2569"/>
              <a:ext cx="240" cy="62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0" name="Oval 83"/>
            <p:cNvSpPr>
              <a:spLocks noChangeArrowheads="1"/>
            </p:cNvSpPr>
            <p:nvPr/>
          </p:nvSpPr>
          <p:spPr bwMode="auto">
            <a:xfrm>
              <a:off x="5375" y="3294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1" name="Line 85"/>
            <p:cNvSpPr>
              <a:spLocks noChangeShapeType="1"/>
            </p:cNvSpPr>
            <p:nvPr/>
          </p:nvSpPr>
          <p:spPr bwMode="auto">
            <a:xfrm>
              <a:off x="4510" y="3721"/>
              <a:ext cx="1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2" name="Line 86"/>
            <p:cNvSpPr>
              <a:spLocks noChangeShapeType="1"/>
            </p:cNvSpPr>
            <p:nvPr/>
          </p:nvSpPr>
          <p:spPr bwMode="auto">
            <a:xfrm>
              <a:off x="4702" y="3145"/>
              <a:ext cx="1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3" name="Line 87"/>
            <p:cNvSpPr>
              <a:spLocks noChangeShapeType="1"/>
            </p:cNvSpPr>
            <p:nvPr/>
          </p:nvSpPr>
          <p:spPr bwMode="auto">
            <a:xfrm>
              <a:off x="3358" y="3913"/>
              <a:ext cx="206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4" name="Oval 88"/>
            <p:cNvSpPr>
              <a:spLocks noChangeArrowheads="1"/>
            </p:cNvSpPr>
            <p:nvPr/>
          </p:nvSpPr>
          <p:spPr bwMode="auto">
            <a:xfrm>
              <a:off x="4462" y="3865"/>
              <a:ext cx="96" cy="96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5" name="Oval 89"/>
            <p:cNvSpPr>
              <a:spLocks noChangeArrowheads="1"/>
            </p:cNvSpPr>
            <p:nvPr/>
          </p:nvSpPr>
          <p:spPr bwMode="auto">
            <a:xfrm>
              <a:off x="5375" y="3884"/>
              <a:ext cx="96" cy="96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6" name="Oval 90"/>
            <p:cNvSpPr>
              <a:spLocks noChangeArrowheads="1"/>
            </p:cNvSpPr>
            <p:nvPr/>
          </p:nvSpPr>
          <p:spPr bwMode="auto">
            <a:xfrm>
              <a:off x="4366" y="2377"/>
              <a:ext cx="96" cy="96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7" name="Rectangle 91"/>
            <p:cNvSpPr>
              <a:spLocks noChangeArrowheads="1"/>
            </p:cNvSpPr>
            <p:nvPr/>
          </p:nvSpPr>
          <p:spPr bwMode="auto">
            <a:xfrm>
              <a:off x="5239" y="2069"/>
              <a:ext cx="372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48" name="Line 92"/>
            <p:cNvSpPr>
              <a:spLocks noChangeShapeType="1"/>
            </p:cNvSpPr>
            <p:nvPr/>
          </p:nvSpPr>
          <p:spPr bwMode="auto">
            <a:xfrm>
              <a:off x="5335" y="2123"/>
              <a:ext cx="19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9" name="Rectangle 93"/>
            <p:cNvSpPr>
              <a:spLocks noChangeArrowheads="1"/>
            </p:cNvSpPr>
            <p:nvPr/>
          </p:nvSpPr>
          <p:spPr bwMode="auto">
            <a:xfrm>
              <a:off x="2926" y="2371"/>
              <a:ext cx="372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ea typeface="黑体" pitchFamily="49" charset="-122"/>
                </a:rPr>
                <a:t> ’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0" name="Rectangle 94"/>
            <p:cNvSpPr>
              <a:spLocks noChangeArrowheads="1"/>
            </p:cNvSpPr>
            <p:nvPr/>
          </p:nvSpPr>
          <p:spPr bwMode="auto">
            <a:xfrm>
              <a:off x="4702" y="2425"/>
              <a:ext cx="37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ea typeface="黑体" pitchFamily="49" charset="-122"/>
                </a:rPr>
                <a:t> ’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1" name="Line 95"/>
            <p:cNvSpPr>
              <a:spLocks noChangeShapeType="1"/>
            </p:cNvSpPr>
            <p:nvPr/>
          </p:nvSpPr>
          <p:spPr bwMode="auto">
            <a:xfrm>
              <a:off x="4270" y="1609"/>
              <a:ext cx="864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2" name="Line 96"/>
            <p:cNvSpPr>
              <a:spLocks noChangeShapeType="1"/>
            </p:cNvSpPr>
            <p:nvPr/>
          </p:nvSpPr>
          <p:spPr bwMode="auto">
            <a:xfrm>
              <a:off x="4846" y="3817"/>
              <a:ext cx="288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3" name="Line 97"/>
            <p:cNvSpPr>
              <a:spLocks noChangeShapeType="1"/>
            </p:cNvSpPr>
            <p:nvPr/>
          </p:nvSpPr>
          <p:spPr bwMode="auto">
            <a:xfrm flipH="1">
              <a:off x="2846" y="1609"/>
              <a:ext cx="89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4" name="Line 98"/>
            <p:cNvSpPr>
              <a:spLocks noChangeShapeType="1"/>
            </p:cNvSpPr>
            <p:nvPr/>
          </p:nvSpPr>
          <p:spPr bwMode="auto">
            <a:xfrm>
              <a:off x="2846" y="3818"/>
              <a:ext cx="17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5" name="Line 99"/>
            <p:cNvSpPr>
              <a:spLocks noChangeShapeType="1"/>
            </p:cNvSpPr>
            <p:nvPr/>
          </p:nvSpPr>
          <p:spPr bwMode="auto">
            <a:xfrm>
              <a:off x="3166" y="3673"/>
              <a:ext cx="1" cy="3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6" name="Line 100"/>
            <p:cNvSpPr>
              <a:spLocks noChangeShapeType="1"/>
            </p:cNvSpPr>
            <p:nvPr/>
          </p:nvSpPr>
          <p:spPr bwMode="auto">
            <a:xfrm>
              <a:off x="4702" y="3673"/>
              <a:ext cx="1" cy="3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7" name="Line 101"/>
            <p:cNvSpPr>
              <a:spLocks noChangeShapeType="1"/>
            </p:cNvSpPr>
            <p:nvPr/>
          </p:nvSpPr>
          <p:spPr bwMode="auto">
            <a:xfrm>
              <a:off x="4558" y="841"/>
              <a:ext cx="19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8" name="Line 102"/>
            <p:cNvSpPr>
              <a:spLocks noChangeShapeType="1"/>
            </p:cNvSpPr>
            <p:nvPr/>
          </p:nvSpPr>
          <p:spPr bwMode="auto">
            <a:xfrm>
              <a:off x="3454" y="2425"/>
              <a:ext cx="196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9" name="Line 103"/>
            <p:cNvSpPr>
              <a:spLocks noChangeShapeType="1"/>
            </p:cNvSpPr>
            <p:nvPr/>
          </p:nvSpPr>
          <p:spPr bwMode="auto">
            <a:xfrm flipV="1">
              <a:off x="5420" y="2432"/>
              <a:ext cx="0" cy="86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0" name="Line 104"/>
            <p:cNvSpPr>
              <a:spLocks noChangeShapeType="1"/>
            </p:cNvSpPr>
            <p:nvPr/>
          </p:nvSpPr>
          <p:spPr bwMode="auto">
            <a:xfrm flipV="1">
              <a:off x="4654" y="2281"/>
              <a:ext cx="0" cy="38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1" name="Line 105"/>
            <p:cNvSpPr>
              <a:spLocks noChangeShapeType="1"/>
            </p:cNvSpPr>
            <p:nvPr/>
          </p:nvSpPr>
          <p:spPr bwMode="auto">
            <a:xfrm>
              <a:off x="4510" y="3049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2" name="Line 106"/>
            <p:cNvSpPr>
              <a:spLocks noChangeShapeType="1"/>
            </p:cNvSpPr>
            <p:nvPr/>
          </p:nvSpPr>
          <p:spPr bwMode="auto">
            <a:xfrm flipH="1">
              <a:off x="4222" y="3193"/>
              <a:ext cx="2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3" name="Line 107"/>
            <p:cNvSpPr>
              <a:spLocks noChangeShapeType="1"/>
            </p:cNvSpPr>
            <p:nvPr/>
          </p:nvSpPr>
          <p:spPr bwMode="auto">
            <a:xfrm>
              <a:off x="3406" y="3049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4" name="Line 108"/>
            <p:cNvSpPr>
              <a:spLocks noChangeShapeType="1"/>
            </p:cNvSpPr>
            <p:nvPr/>
          </p:nvSpPr>
          <p:spPr bwMode="auto">
            <a:xfrm>
              <a:off x="3406" y="3193"/>
              <a:ext cx="43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5" name="Line 109"/>
            <p:cNvSpPr>
              <a:spLocks noChangeShapeType="1"/>
            </p:cNvSpPr>
            <p:nvPr/>
          </p:nvSpPr>
          <p:spPr bwMode="auto">
            <a:xfrm flipV="1">
              <a:off x="3214" y="3049"/>
              <a:ext cx="0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6" name="Line 110"/>
            <p:cNvSpPr>
              <a:spLocks noChangeShapeType="1"/>
            </p:cNvSpPr>
            <p:nvPr/>
          </p:nvSpPr>
          <p:spPr bwMode="auto">
            <a:xfrm>
              <a:off x="3022" y="3673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7" name="Line 111"/>
            <p:cNvSpPr>
              <a:spLocks noChangeShapeType="1"/>
            </p:cNvSpPr>
            <p:nvPr/>
          </p:nvSpPr>
          <p:spPr bwMode="auto">
            <a:xfrm>
              <a:off x="2846" y="1619"/>
              <a:ext cx="0" cy="220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8" name="Line 112"/>
            <p:cNvSpPr>
              <a:spLocks noChangeShapeType="1"/>
            </p:cNvSpPr>
            <p:nvPr/>
          </p:nvSpPr>
          <p:spPr bwMode="auto">
            <a:xfrm>
              <a:off x="5134" y="1609"/>
              <a:ext cx="0" cy="220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9" name="Line 113"/>
            <p:cNvSpPr>
              <a:spLocks noChangeShapeType="1"/>
            </p:cNvSpPr>
            <p:nvPr/>
          </p:nvSpPr>
          <p:spPr bwMode="auto">
            <a:xfrm flipV="1">
              <a:off x="4846" y="3673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0" name="Line 114"/>
            <p:cNvSpPr>
              <a:spLocks noChangeShapeType="1"/>
            </p:cNvSpPr>
            <p:nvPr/>
          </p:nvSpPr>
          <p:spPr bwMode="auto">
            <a:xfrm>
              <a:off x="5420" y="3657"/>
              <a:ext cx="0" cy="43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1" name="Line 115"/>
            <p:cNvSpPr>
              <a:spLocks noChangeShapeType="1"/>
            </p:cNvSpPr>
            <p:nvPr/>
          </p:nvSpPr>
          <p:spPr bwMode="auto">
            <a:xfrm>
              <a:off x="4750" y="2473"/>
              <a:ext cx="19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2" name="Line 116"/>
            <p:cNvSpPr>
              <a:spLocks noChangeShapeType="1"/>
            </p:cNvSpPr>
            <p:nvPr/>
          </p:nvSpPr>
          <p:spPr bwMode="auto">
            <a:xfrm flipV="1">
              <a:off x="3310" y="1465"/>
              <a:ext cx="0" cy="43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3" name="Line 117"/>
            <p:cNvSpPr>
              <a:spLocks noChangeShapeType="1"/>
            </p:cNvSpPr>
            <p:nvPr/>
          </p:nvSpPr>
          <p:spPr bwMode="auto">
            <a:xfrm>
              <a:off x="4318" y="1465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4" name="Line 118"/>
            <p:cNvSpPr>
              <a:spLocks noChangeShapeType="1"/>
            </p:cNvSpPr>
            <p:nvPr/>
          </p:nvSpPr>
          <p:spPr bwMode="auto">
            <a:xfrm flipV="1">
              <a:off x="4462" y="841"/>
              <a:ext cx="0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5" name="Line 119"/>
            <p:cNvSpPr>
              <a:spLocks noChangeShapeType="1"/>
            </p:cNvSpPr>
            <p:nvPr/>
          </p:nvSpPr>
          <p:spPr bwMode="auto">
            <a:xfrm flipH="1">
              <a:off x="4078" y="985"/>
              <a:ext cx="38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6" name="Line 120"/>
            <p:cNvSpPr>
              <a:spLocks noChangeShapeType="1"/>
            </p:cNvSpPr>
            <p:nvPr/>
          </p:nvSpPr>
          <p:spPr bwMode="auto">
            <a:xfrm flipV="1">
              <a:off x="3502" y="841"/>
              <a:ext cx="0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7" name="Line 121"/>
            <p:cNvSpPr>
              <a:spLocks noChangeShapeType="1"/>
            </p:cNvSpPr>
            <p:nvPr/>
          </p:nvSpPr>
          <p:spPr bwMode="auto">
            <a:xfrm flipH="1">
              <a:off x="3502" y="985"/>
              <a:ext cx="33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8" name="Oval 122"/>
            <p:cNvSpPr>
              <a:spLocks noChangeArrowheads="1"/>
            </p:cNvSpPr>
            <p:nvPr/>
          </p:nvSpPr>
          <p:spPr bwMode="auto">
            <a:xfrm>
              <a:off x="3454" y="937"/>
              <a:ext cx="96" cy="96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9" name="Oval 123"/>
            <p:cNvSpPr>
              <a:spLocks noChangeArrowheads="1"/>
            </p:cNvSpPr>
            <p:nvPr/>
          </p:nvSpPr>
          <p:spPr bwMode="auto">
            <a:xfrm>
              <a:off x="4414" y="937"/>
              <a:ext cx="96" cy="96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80" name="Oval 124"/>
            <p:cNvSpPr>
              <a:spLocks noChangeArrowheads="1"/>
            </p:cNvSpPr>
            <p:nvPr/>
          </p:nvSpPr>
          <p:spPr bwMode="auto">
            <a:xfrm>
              <a:off x="3598" y="1561"/>
              <a:ext cx="96" cy="96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81" name="Oval 125"/>
            <p:cNvSpPr>
              <a:spLocks noChangeArrowheads="1"/>
            </p:cNvSpPr>
            <p:nvPr/>
          </p:nvSpPr>
          <p:spPr bwMode="auto">
            <a:xfrm>
              <a:off x="4270" y="1561"/>
              <a:ext cx="96" cy="96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82" name="Rectangle 126"/>
            <p:cNvSpPr>
              <a:spLocks noChangeArrowheads="1"/>
            </p:cNvSpPr>
            <p:nvPr/>
          </p:nvSpPr>
          <p:spPr bwMode="auto">
            <a:xfrm>
              <a:off x="3470" y="3339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7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83" name="Rectangle 127"/>
            <p:cNvSpPr>
              <a:spLocks noChangeArrowheads="1"/>
            </p:cNvSpPr>
            <p:nvPr/>
          </p:nvSpPr>
          <p:spPr bwMode="auto">
            <a:xfrm>
              <a:off x="4105" y="3339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8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sp>
        <p:nvSpPr>
          <p:cNvPr id="84" name="AutoShape 36"/>
          <p:cNvSpPr>
            <a:spLocks noChangeArrowheads="1"/>
          </p:cNvSpPr>
          <p:nvPr/>
        </p:nvSpPr>
        <p:spPr bwMode="auto">
          <a:xfrm>
            <a:off x="8429652" y="4572008"/>
            <a:ext cx="649288" cy="357190"/>
          </a:xfrm>
          <a:prstGeom prst="triangle">
            <a:avLst>
              <a:gd name="adj" fmla="val 50000"/>
            </a:avLst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zh-CN" altLang="en-US"/>
          </a:p>
        </p:txBody>
      </p:sp>
      <p:grpSp>
        <p:nvGrpSpPr>
          <p:cNvPr id="3" name="组合 84"/>
          <p:cNvGrpSpPr/>
          <p:nvPr/>
        </p:nvGrpSpPr>
        <p:grpSpPr>
          <a:xfrm>
            <a:off x="7215206" y="4558153"/>
            <a:ext cx="785818" cy="428628"/>
            <a:chOff x="6858017" y="3816060"/>
            <a:chExt cx="928694" cy="371047"/>
          </a:xfrm>
        </p:grpSpPr>
        <p:sp>
          <p:nvSpPr>
            <p:cNvPr id="8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5" name="组合 89"/>
          <p:cNvGrpSpPr/>
          <p:nvPr/>
        </p:nvGrpSpPr>
        <p:grpSpPr>
          <a:xfrm>
            <a:off x="4857752" y="4544298"/>
            <a:ext cx="785818" cy="428628"/>
            <a:chOff x="6858017" y="3816060"/>
            <a:chExt cx="928694" cy="371047"/>
          </a:xfrm>
        </p:grpSpPr>
        <p:sp>
          <p:nvSpPr>
            <p:cNvPr id="9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9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9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9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85" name="组合 94"/>
          <p:cNvGrpSpPr/>
          <p:nvPr/>
        </p:nvGrpSpPr>
        <p:grpSpPr>
          <a:xfrm>
            <a:off x="7141605" y="3571876"/>
            <a:ext cx="785818" cy="428628"/>
            <a:chOff x="6858017" y="3816060"/>
            <a:chExt cx="928694" cy="371047"/>
          </a:xfrm>
        </p:grpSpPr>
        <p:sp>
          <p:nvSpPr>
            <p:cNvPr id="9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9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9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9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90" name="组合 99"/>
          <p:cNvGrpSpPr/>
          <p:nvPr/>
        </p:nvGrpSpPr>
        <p:grpSpPr>
          <a:xfrm>
            <a:off x="7056312" y="2357430"/>
            <a:ext cx="785818" cy="428628"/>
            <a:chOff x="6858017" y="3816060"/>
            <a:chExt cx="928694" cy="371047"/>
          </a:xfrm>
        </p:grpSpPr>
        <p:sp>
          <p:nvSpPr>
            <p:cNvPr id="10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0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0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0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95" name="组合 104"/>
          <p:cNvGrpSpPr/>
          <p:nvPr/>
        </p:nvGrpSpPr>
        <p:grpSpPr>
          <a:xfrm>
            <a:off x="5002791" y="3542003"/>
            <a:ext cx="785818" cy="428628"/>
            <a:chOff x="6858017" y="3816060"/>
            <a:chExt cx="928694" cy="371047"/>
          </a:xfrm>
        </p:grpSpPr>
        <p:sp>
          <p:nvSpPr>
            <p:cNvPr id="10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0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0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0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00" name="组合 109"/>
          <p:cNvGrpSpPr/>
          <p:nvPr/>
        </p:nvGrpSpPr>
        <p:grpSpPr>
          <a:xfrm>
            <a:off x="6885726" y="1043836"/>
            <a:ext cx="785818" cy="428628"/>
            <a:chOff x="6858017" y="3816060"/>
            <a:chExt cx="928694" cy="371047"/>
          </a:xfrm>
        </p:grpSpPr>
        <p:sp>
          <p:nvSpPr>
            <p:cNvPr id="11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05" name="组合 114"/>
          <p:cNvGrpSpPr/>
          <p:nvPr/>
        </p:nvGrpSpPr>
        <p:grpSpPr>
          <a:xfrm>
            <a:off x="5143504" y="2357430"/>
            <a:ext cx="785818" cy="428628"/>
            <a:chOff x="6858017" y="3816060"/>
            <a:chExt cx="928694" cy="371047"/>
          </a:xfrm>
        </p:grpSpPr>
        <p:sp>
          <p:nvSpPr>
            <p:cNvPr id="11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10" name="组合 119"/>
          <p:cNvGrpSpPr/>
          <p:nvPr/>
        </p:nvGrpSpPr>
        <p:grpSpPr>
          <a:xfrm>
            <a:off x="5286380" y="1071546"/>
            <a:ext cx="785818" cy="428628"/>
            <a:chOff x="6858017" y="3816060"/>
            <a:chExt cx="928694" cy="371047"/>
          </a:xfrm>
        </p:grpSpPr>
        <p:sp>
          <p:nvSpPr>
            <p:cNvPr id="12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sp>
        <p:nvSpPr>
          <p:cNvPr id="126" name="Rectangle 53"/>
          <p:cNvSpPr>
            <a:spLocks noChangeArrowheads="1"/>
          </p:cNvSpPr>
          <p:nvPr/>
        </p:nvSpPr>
        <p:spPr bwMode="auto">
          <a:xfrm>
            <a:off x="4786314" y="4000504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27" name="Rectangle 53"/>
          <p:cNvSpPr>
            <a:spLocks noChangeArrowheads="1"/>
          </p:cNvSpPr>
          <p:nvPr/>
        </p:nvSpPr>
        <p:spPr bwMode="auto">
          <a:xfrm>
            <a:off x="7858148" y="285728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28" name="Rectangle 53"/>
          <p:cNvSpPr>
            <a:spLocks noChangeArrowheads="1"/>
          </p:cNvSpPr>
          <p:nvPr/>
        </p:nvSpPr>
        <p:spPr bwMode="auto">
          <a:xfrm>
            <a:off x="4541840" y="285728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29" name="Rectangle 53"/>
          <p:cNvSpPr>
            <a:spLocks noChangeArrowheads="1"/>
          </p:cNvSpPr>
          <p:nvPr/>
        </p:nvSpPr>
        <p:spPr bwMode="auto">
          <a:xfrm>
            <a:off x="8328054" y="5643578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37" name="矩形 136"/>
          <p:cNvSpPr/>
          <p:nvPr/>
        </p:nvSpPr>
        <p:spPr>
          <a:xfrm>
            <a:off x="72008" y="908720"/>
            <a:ext cx="4644008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Q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的现态为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，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Q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非为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0</a:t>
            </a:r>
          </a:p>
          <a:p>
            <a:endParaRPr lang="en-US" altLang="zh-CN" sz="3200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r>
              <a:rPr lang="en-US" altLang="zh-CN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G7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门输出为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。由于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J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被封锁，触发器的状态变化，只能由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来改变。</a:t>
            </a:r>
            <a:endParaRPr lang="en-US" altLang="zh-CN" sz="3200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118</a:t>
            </a:fld>
            <a:endParaRPr lang="en-US" altLang="zh-CN"/>
          </a:p>
        </p:txBody>
      </p:sp>
      <p:grpSp>
        <p:nvGrpSpPr>
          <p:cNvPr id="5" name="Group 31"/>
          <p:cNvGrpSpPr>
            <a:grpSpLocks/>
          </p:cNvGrpSpPr>
          <p:nvPr/>
        </p:nvGrpSpPr>
        <p:grpSpPr bwMode="auto">
          <a:xfrm>
            <a:off x="4697921" y="336550"/>
            <a:ext cx="4389437" cy="5684838"/>
            <a:chOff x="2846" y="739"/>
            <a:chExt cx="2765" cy="3581"/>
          </a:xfrm>
        </p:grpSpPr>
        <p:sp>
          <p:nvSpPr>
            <p:cNvPr id="6" name="Oval 33"/>
            <p:cNvSpPr>
              <a:spLocks noChangeArrowheads="1"/>
            </p:cNvSpPr>
            <p:nvPr/>
          </p:nvSpPr>
          <p:spPr bwMode="auto">
            <a:xfrm>
              <a:off x="4414" y="1081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" name="Line 34"/>
            <p:cNvSpPr>
              <a:spLocks noChangeShapeType="1"/>
            </p:cNvSpPr>
            <p:nvPr/>
          </p:nvSpPr>
          <p:spPr bwMode="auto">
            <a:xfrm>
              <a:off x="4606" y="1465"/>
              <a:ext cx="1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8" name="Oval 36"/>
            <p:cNvSpPr>
              <a:spLocks noChangeArrowheads="1"/>
            </p:cNvSpPr>
            <p:nvPr/>
          </p:nvSpPr>
          <p:spPr bwMode="auto">
            <a:xfrm>
              <a:off x="3454" y="1081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" name="Line 37"/>
            <p:cNvSpPr>
              <a:spLocks noChangeShapeType="1"/>
            </p:cNvSpPr>
            <p:nvPr/>
          </p:nvSpPr>
          <p:spPr bwMode="auto">
            <a:xfrm>
              <a:off x="3646" y="1465"/>
              <a:ext cx="1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0" name="Oval 39"/>
            <p:cNvSpPr>
              <a:spLocks noChangeArrowheads="1"/>
            </p:cNvSpPr>
            <p:nvPr/>
          </p:nvSpPr>
          <p:spPr bwMode="auto">
            <a:xfrm>
              <a:off x="3262" y="1897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" name="Line 40"/>
            <p:cNvSpPr>
              <a:spLocks noChangeShapeType="1"/>
            </p:cNvSpPr>
            <p:nvPr/>
          </p:nvSpPr>
          <p:spPr bwMode="auto">
            <a:xfrm>
              <a:off x="3262" y="2281"/>
              <a:ext cx="1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2" name="Line 41"/>
            <p:cNvSpPr>
              <a:spLocks noChangeShapeType="1"/>
            </p:cNvSpPr>
            <p:nvPr/>
          </p:nvSpPr>
          <p:spPr bwMode="auto">
            <a:xfrm>
              <a:off x="3454" y="2281"/>
              <a:ext cx="1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3" name="Oval 43"/>
            <p:cNvSpPr>
              <a:spLocks noChangeArrowheads="1"/>
            </p:cNvSpPr>
            <p:nvPr/>
          </p:nvSpPr>
          <p:spPr bwMode="auto">
            <a:xfrm>
              <a:off x="4558" y="1897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4" name="Line 44"/>
            <p:cNvSpPr>
              <a:spLocks noChangeShapeType="1"/>
            </p:cNvSpPr>
            <p:nvPr/>
          </p:nvSpPr>
          <p:spPr bwMode="auto">
            <a:xfrm>
              <a:off x="4414" y="2281"/>
              <a:ext cx="1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5" name="Line 45"/>
            <p:cNvSpPr>
              <a:spLocks noChangeShapeType="1"/>
            </p:cNvSpPr>
            <p:nvPr/>
          </p:nvSpPr>
          <p:spPr bwMode="auto">
            <a:xfrm flipV="1">
              <a:off x="4606" y="1561"/>
              <a:ext cx="1" cy="3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6" name="Line 46"/>
            <p:cNvSpPr>
              <a:spLocks noChangeShapeType="1"/>
            </p:cNvSpPr>
            <p:nvPr/>
          </p:nvSpPr>
          <p:spPr bwMode="auto">
            <a:xfrm>
              <a:off x="3838" y="985"/>
              <a:ext cx="288" cy="62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7" name="Line 47"/>
            <p:cNvSpPr>
              <a:spLocks noChangeShapeType="1"/>
            </p:cNvSpPr>
            <p:nvPr/>
          </p:nvSpPr>
          <p:spPr bwMode="auto">
            <a:xfrm flipH="1">
              <a:off x="3742" y="985"/>
              <a:ext cx="336" cy="62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8" name="Line 48"/>
            <p:cNvSpPr>
              <a:spLocks noChangeShapeType="1"/>
            </p:cNvSpPr>
            <p:nvPr/>
          </p:nvSpPr>
          <p:spPr bwMode="auto">
            <a:xfrm>
              <a:off x="3646" y="1609"/>
              <a:ext cx="9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9" name="Line 49"/>
            <p:cNvSpPr>
              <a:spLocks noChangeShapeType="1"/>
            </p:cNvSpPr>
            <p:nvPr/>
          </p:nvSpPr>
          <p:spPr bwMode="auto">
            <a:xfrm>
              <a:off x="4174" y="1609"/>
              <a:ext cx="9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20" name="Line 50"/>
            <p:cNvSpPr>
              <a:spLocks noChangeShapeType="1"/>
            </p:cNvSpPr>
            <p:nvPr/>
          </p:nvSpPr>
          <p:spPr bwMode="auto">
            <a:xfrm flipH="1">
              <a:off x="4126" y="1609"/>
              <a:ext cx="144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21" name="Rectangle 51"/>
            <p:cNvSpPr>
              <a:spLocks noChangeArrowheads="1"/>
            </p:cNvSpPr>
            <p:nvPr/>
          </p:nvSpPr>
          <p:spPr bwMode="auto">
            <a:xfrm>
              <a:off x="4510" y="739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22" name="Rectangle 52"/>
            <p:cNvSpPr>
              <a:spLocks noChangeArrowheads="1"/>
            </p:cNvSpPr>
            <p:nvPr/>
          </p:nvSpPr>
          <p:spPr bwMode="auto">
            <a:xfrm>
              <a:off x="3070" y="739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23" name="Rectangle 53"/>
            <p:cNvSpPr>
              <a:spLocks noChangeArrowheads="1"/>
            </p:cNvSpPr>
            <p:nvPr/>
          </p:nvSpPr>
          <p:spPr bwMode="auto">
            <a:xfrm>
              <a:off x="3070" y="3955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J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24" name="Rectangle 54"/>
            <p:cNvSpPr>
              <a:spLocks noChangeArrowheads="1"/>
            </p:cNvSpPr>
            <p:nvPr/>
          </p:nvSpPr>
          <p:spPr bwMode="auto">
            <a:xfrm>
              <a:off x="4558" y="3955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K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25" name="Rectangle 55"/>
            <p:cNvSpPr>
              <a:spLocks noChangeArrowheads="1"/>
            </p:cNvSpPr>
            <p:nvPr/>
          </p:nvSpPr>
          <p:spPr bwMode="auto">
            <a:xfrm>
              <a:off x="5057" y="3838"/>
              <a:ext cx="5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26" name="Line 60"/>
            <p:cNvSpPr>
              <a:spLocks noChangeShapeType="1"/>
            </p:cNvSpPr>
            <p:nvPr/>
          </p:nvSpPr>
          <p:spPr bwMode="auto">
            <a:xfrm>
              <a:off x="4558" y="793"/>
              <a:ext cx="240" cy="0"/>
            </a:xfrm>
            <a:prstGeom prst="line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27" name="Oval 62"/>
            <p:cNvSpPr>
              <a:spLocks noChangeArrowheads="1"/>
            </p:cNvSpPr>
            <p:nvPr/>
          </p:nvSpPr>
          <p:spPr bwMode="auto">
            <a:xfrm>
              <a:off x="4606" y="2665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8" name="Line 63"/>
            <p:cNvSpPr>
              <a:spLocks noChangeShapeType="1"/>
            </p:cNvSpPr>
            <p:nvPr/>
          </p:nvSpPr>
          <p:spPr bwMode="auto">
            <a:xfrm>
              <a:off x="4702" y="3049"/>
              <a:ext cx="1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29" name="Oval 65"/>
            <p:cNvSpPr>
              <a:spLocks noChangeArrowheads="1"/>
            </p:cNvSpPr>
            <p:nvPr/>
          </p:nvSpPr>
          <p:spPr bwMode="auto">
            <a:xfrm>
              <a:off x="3214" y="2665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0" name="Oval 67"/>
            <p:cNvSpPr>
              <a:spLocks noChangeArrowheads="1"/>
            </p:cNvSpPr>
            <p:nvPr/>
          </p:nvSpPr>
          <p:spPr bwMode="auto">
            <a:xfrm>
              <a:off x="3166" y="3289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1" name="Line 68"/>
            <p:cNvSpPr>
              <a:spLocks noChangeShapeType="1"/>
            </p:cNvSpPr>
            <p:nvPr/>
          </p:nvSpPr>
          <p:spPr bwMode="auto">
            <a:xfrm>
              <a:off x="3358" y="3673"/>
              <a:ext cx="1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2" name="Oval 70"/>
            <p:cNvSpPr>
              <a:spLocks noChangeArrowheads="1"/>
            </p:cNvSpPr>
            <p:nvPr/>
          </p:nvSpPr>
          <p:spPr bwMode="auto">
            <a:xfrm>
              <a:off x="4654" y="3289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3" name="Line 71"/>
            <p:cNvSpPr>
              <a:spLocks noChangeShapeType="1"/>
            </p:cNvSpPr>
            <p:nvPr/>
          </p:nvSpPr>
          <p:spPr bwMode="auto">
            <a:xfrm>
              <a:off x="4510" y="3673"/>
              <a:ext cx="1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4" name="Line 76"/>
            <p:cNvSpPr>
              <a:spLocks noChangeShapeType="1"/>
            </p:cNvSpPr>
            <p:nvPr/>
          </p:nvSpPr>
          <p:spPr bwMode="auto">
            <a:xfrm>
              <a:off x="3262" y="2329"/>
              <a:ext cx="1" cy="3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5" name="Line 77"/>
            <p:cNvSpPr>
              <a:spLocks noChangeShapeType="1"/>
            </p:cNvSpPr>
            <p:nvPr/>
          </p:nvSpPr>
          <p:spPr bwMode="auto">
            <a:xfrm flipV="1">
              <a:off x="3262" y="2521"/>
              <a:ext cx="1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6" name="Line 78"/>
            <p:cNvSpPr>
              <a:spLocks noChangeShapeType="1"/>
            </p:cNvSpPr>
            <p:nvPr/>
          </p:nvSpPr>
          <p:spPr bwMode="auto">
            <a:xfrm>
              <a:off x="3262" y="2569"/>
              <a:ext cx="57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7" name="Line 79"/>
            <p:cNvSpPr>
              <a:spLocks noChangeShapeType="1"/>
            </p:cNvSpPr>
            <p:nvPr/>
          </p:nvSpPr>
          <p:spPr bwMode="auto">
            <a:xfrm flipH="1">
              <a:off x="4078" y="2569"/>
              <a:ext cx="57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8" name="Line 80"/>
            <p:cNvSpPr>
              <a:spLocks noChangeShapeType="1"/>
            </p:cNvSpPr>
            <p:nvPr/>
          </p:nvSpPr>
          <p:spPr bwMode="auto">
            <a:xfrm>
              <a:off x="3838" y="2569"/>
              <a:ext cx="384" cy="62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" name="Line 81"/>
            <p:cNvSpPr>
              <a:spLocks noChangeShapeType="1"/>
            </p:cNvSpPr>
            <p:nvPr/>
          </p:nvSpPr>
          <p:spPr bwMode="auto">
            <a:xfrm flipH="1">
              <a:off x="3838" y="2569"/>
              <a:ext cx="240" cy="62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0" name="Oval 83"/>
            <p:cNvSpPr>
              <a:spLocks noChangeArrowheads="1"/>
            </p:cNvSpPr>
            <p:nvPr/>
          </p:nvSpPr>
          <p:spPr bwMode="auto">
            <a:xfrm>
              <a:off x="5375" y="3294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1" name="Line 85"/>
            <p:cNvSpPr>
              <a:spLocks noChangeShapeType="1"/>
            </p:cNvSpPr>
            <p:nvPr/>
          </p:nvSpPr>
          <p:spPr bwMode="auto">
            <a:xfrm>
              <a:off x="4510" y="3721"/>
              <a:ext cx="1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2" name="Line 86"/>
            <p:cNvSpPr>
              <a:spLocks noChangeShapeType="1"/>
            </p:cNvSpPr>
            <p:nvPr/>
          </p:nvSpPr>
          <p:spPr bwMode="auto">
            <a:xfrm>
              <a:off x="4702" y="3145"/>
              <a:ext cx="1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3" name="Line 87"/>
            <p:cNvSpPr>
              <a:spLocks noChangeShapeType="1"/>
            </p:cNvSpPr>
            <p:nvPr/>
          </p:nvSpPr>
          <p:spPr bwMode="auto">
            <a:xfrm>
              <a:off x="3358" y="3913"/>
              <a:ext cx="206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4" name="Oval 88"/>
            <p:cNvSpPr>
              <a:spLocks noChangeArrowheads="1"/>
            </p:cNvSpPr>
            <p:nvPr/>
          </p:nvSpPr>
          <p:spPr bwMode="auto">
            <a:xfrm>
              <a:off x="4462" y="3865"/>
              <a:ext cx="96" cy="96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5" name="Oval 89"/>
            <p:cNvSpPr>
              <a:spLocks noChangeArrowheads="1"/>
            </p:cNvSpPr>
            <p:nvPr/>
          </p:nvSpPr>
          <p:spPr bwMode="auto">
            <a:xfrm>
              <a:off x="5375" y="3884"/>
              <a:ext cx="96" cy="96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6" name="Oval 90"/>
            <p:cNvSpPr>
              <a:spLocks noChangeArrowheads="1"/>
            </p:cNvSpPr>
            <p:nvPr/>
          </p:nvSpPr>
          <p:spPr bwMode="auto">
            <a:xfrm>
              <a:off x="4366" y="2377"/>
              <a:ext cx="96" cy="96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7" name="Rectangle 91"/>
            <p:cNvSpPr>
              <a:spLocks noChangeArrowheads="1"/>
            </p:cNvSpPr>
            <p:nvPr/>
          </p:nvSpPr>
          <p:spPr bwMode="auto">
            <a:xfrm>
              <a:off x="5239" y="2069"/>
              <a:ext cx="372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48" name="Line 92"/>
            <p:cNvSpPr>
              <a:spLocks noChangeShapeType="1"/>
            </p:cNvSpPr>
            <p:nvPr/>
          </p:nvSpPr>
          <p:spPr bwMode="auto">
            <a:xfrm>
              <a:off x="5335" y="2123"/>
              <a:ext cx="19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9" name="Rectangle 93"/>
            <p:cNvSpPr>
              <a:spLocks noChangeArrowheads="1"/>
            </p:cNvSpPr>
            <p:nvPr/>
          </p:nvSpPr>
          <p:spPr bwMode="auto">
            <a:xfrm>
              <a:off x="2926" y="2371"/>
              <a:ext cx="372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ea typeface="黑体" pitchFamily="49" charset="-122"/>
                </a:rPr>
                <a:t> ’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0" name="Rectangle 94"/>
            <p:cNvSpPr>
              <a:spLocks noChangeArrowheads="1"/>
            </p:cNvSpPr>
            <p:nvPr/>
          </p:nvSpPr>
          <p:spPr bwMode="auto">
            <a:xfrm>
              <a:off x="4702" y="2425"/>
              <a:ext cx="37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ea typeface="黑体" pitchFamily="49" charset="-122"/>
                </a:rPr>
                <a:t> ’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1" name="Line 95"/>
            <p:cNvSpPr>
              <a:spLocks noChangeShapeType="1"/>
            </p:cNvSpPr>
            <p:nvPr/>
          </p:nvSpPr>
          <p:spPr bwMode="auto">
            <a:xfrm>
              <a:off x="4270" y="1609"/>
              <a:ext cx="864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2" name="Line 96"/>
            <p:cNvSpPr>
              <a:spLocks noChangeShapeType="1"/>
            </p:cNvSpPr>
            <p:nvPr/>
          </p:nvSpPr>
          <p:spPr bwMode="auto">
            <a:xfrm>
              <a:off x="4846" y="3817"/>
              <a:ext cx="288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3" name="Line 97"/>
            <p:cNvSpPr>
              <a:spLocks noChangeShapeType="1"/>
            </p:cNvSpPr>
            <p:nvPr/>
          </p:nvSpPr>
          <p:spPr bwMode="auto">
            <a:xfrm flipH="1">
              <a:off x="2846" y="1609"/>
              <a:ext cx="89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4" name="Line 98"/>
            <p:cNvSpPr>
              <a:spLocks noChangeShapeType="1"/>
            </p:cNvSpPr>
            <p:nvPr/>
          </p:nvSpPr>
          <p:spPr bwMode="auto">
            <a:xfrm>
              <a:off x="2846" y="3818"/>
              <a:ext cx="17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5" name="Line 99"/>
            <p:cNvSpPr>
              <a:spLocks noChangeShapeType="1"/>
            </p:cNvSpPr>
            <p:nvPr/>
          </p:nvSpPr>
          <p:spPr bwMode="auto">
            <a:xfrm>
              <a:off x="3166" y="3673"/>
              <a:ext cx="1" cy="3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6" name="Line 100"/>
            <p:cNvSpPr>
              <a:spLocks noChangeShapeType="1"/>
            </p:cNvSpPr>
            <p:nvPr/>
          </p:nvSpPr>
          <p:spPr bwMode="auto">
            <a:xfrm>
              <a:off x="4702" y="3673"/>
              <a:ext cx="1" cy="3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7" name="Line 101"/>
            <p:cNvSpPr>
              <a:spLocks noChangeShapeType="1"/>
            </p:cNvSpPr>
            <p:nvPr/>
          </p:nvSpPr>
          <p:spPr bwMode="auto">
            <a:xfrm>
              <a:off x="4558" y="841"/>
              <a:ext cx="19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8" name="Line 102"/>
            <p:cNvSpPr>
              <a:spLocks noChangeShapeType="1"/>
            </p:cNvSpPr>
            <p:nvPr/>
          </p:nvSpPr>
          <p:spPr bwMode="auto">
            <a:xfrm>
              <a:off x="3454" y="2425"/>
              <a:ext cx="196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9" name="Line 103"/>
            <p:cNvSpPr>
              <a:spLocks noChangeShapeType="1"/>
            </p:cNvSpPr>
            <p:nvPr/>
          </p:nvSpPr>
          <p:spPr bwMode="auto">
            <a:xfrm flipV="1">
              <a:off x="5420" y="2432"/>
              <a:ext cx="0" cy="86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0" name="Line 104"/>
            <p:cNvSpPr>
              <a:spLocks noChangeShapeType="1"/>
            </p:cNvSpPr>
            <p:nvPr/>
          </p:nvSpPr>
          <p:spPr bwMode="auto">
            <a:xfrm flipV="1">
              <a:off x="4654" y="2281"/>
              <a:ext cx="0" cy="38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1" name="Line 105"/>
            <p:cNvSpPr>
              <a:spLocks noChangeShapeType="1"/>
            </p:cNvSpPr>
            <p:nvPr/>
          </p:nvSpPr>
          <p:spPr bwMode="auto">
            <a:xfrm>
              <a:off x="4510" y="3049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2" name="Line 106"/>
            <p:cNvSpPr>
              <a:spLocks noChangeShapeType="1"/>
            </p:cNvSpPr>
            <p:nvPr/>
          </p:nvSpPr>
          <p:spPr bwMode="auto">
            <a:xfrm flipH="1">
              <a:off x="4222" y="3193"/>
              <a:ext cx="2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3" name="Line 107"/>
            <p:cNvSpPr>
              <a:spLocks noChangeShapeType="1"/>
            </p:cNvSpPr>
            <p:nvPr/>
          </p:nvSpPr>
          <p:spPr bwMode="auto">
            <a:xfrm>
              <a:off x="3406" y="3049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4" name="Line 108"/>
            <p:cNvSpPr>
              <a:spLocks noChangeShapeType="1"/>
            </p:cNvSpPr>
            <p:nvPr/>
          </p:nvSpPr>
          <p:spPr bwMode="auto">
            <a:xfrm>
              <a:off x="3406" y="3193"/>
              <a:ext cx="43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5" name="Line 109"/>
            <p:cNvSpPr>
              <a:spLocks noChangeShapeType="1"/>
            </p:cNvSpPr>
            <p:nvPr/>
          </p:nvSpPr>
          <p:spPr bwMode="auto">
            <a:xfrm flipV="1">
              <a:off x="3214" y="3049"/>
              <a:ext cx="0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6" name="Line 110"/>
            <p:cNvSpPr>
              <a:spLocks noChangeShapeType="1"/>
            </p:cNvSpPr>
            <p:nvPr/>
          </p:nvSpPr>
          <p:spPr bwMode="auto">
            <a:xfrm>
              <a:off x="3022" y="3673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7" name="Line 111"/>
            <p:cNvSpPr>
              <a:spLocks noChangeShapeType="1"/>
            </p:cNvSpPr>
            <p:nvPr/>
          </p:nvSpPr>
          <p:spPr bwMode="auto">
            <a:xfrm>
              <a:off x="2846" y="1619"/>
              <a:ext cx="0" cy="220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8" name="Line 112"/>
            <p:cNvSpPr>
              <a:spLocks noChangeShapeType="1"/>
            </p:cNvSpPr>
            <p:nvPr/>
          </p:nvSpPr>
          <p:spPr bwMode="auto">
            <a:xfrm>
              <a:off x="5134" y="1609"/>
              <a:ext cx="0" cy="220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9" name="Line 113"/>
            <p:cNvSpPr>
              <a:spLocks noChangeShapeType="1"/>
            </p:cNvSpPr>
            <p:nvPr/>
          </p:nvSpPr>
          <p:spPr bwMode="auto">
            <a:xfrm flipV="1">
              <a:off x="4846" y="3673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0" name="Line 114"/>
            <p:cNvSpPr>
              <a:spLocks noChangeShapeType="1"/>
            </p:cNvSpPr>
            <p:nvPr/>
          </p:nvSpPr>
          <p:spPr bwMode="auto">
            <a:xfrm>
              <a:off x="5420" y="3657"/>
              <a:ext cx="0" cy="43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1" name="Line 115"/>
            <p:cNvSpPr>
              <a:spLocks noChangeShapeType="1"/>
            </p:cNvSpPr>
            <p:nvPr/>
          </p:nvSpPr>
          <p:spPr bwMode="auto">
            <a:xfrm>
              <a:off x="4750" y="2473"/>
              <a:ext cx="19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2" name="Line 116"/>
            <p:cNvSpPr>
              <a:spLocks noChangeShapeType="1"/>
            </p:cNvSpPr>
            <p:nvPr/>
          </p:nvSpPr>
          <p:spPr bwMode="auto">
            <a:xfrm flipV="1">
              <a:off x="3310" y="1465"/>
              <a:ext cx="0" cy="43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3" name="Line 117"/>
            <p:cNvSpPr>
              <a:spLocks noChangeShapeType="1"/>
            </p:cNvSpPr>
            <p:nvPr/>
          </p:nvSpPr>
          <p:spPr bwMode="auto">
            <a:xfrm>
              <a:off x="4318" y="1465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4" name="Line 118"/>
            <p:cNvSpPr>
              <a:spLocks noChangeShapeType="1"/>
            </p:cNvSpPr>
            <p:nvPr/>
          </p:nvSpPr>
          <p:spPr bwMode="auto">
            <a:xfrm flipV="1">
              <a:off x="4462" y="841"/>
              <a:ext cx="0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5" name="Line 119"/>
            <p:cNvSpPr>
              <a:spLocks noChangeShapeType="1"/>
            </p:cNvSpPr>
            <p:nvPr/>
          </p:nvSpPr>
          <p:spPr bwMode="auto">
            <a:xfrm flipH="1">
              <a:off x="4078" y="985"/>
              <a:ext cx="38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6" name="Line 120"/>
            <p:cNvSpPr>
              <a:spLocks noChangeShapeType="1"/>
            </p:cNvSpPr>
            <p:nvPr/>
          </p:nvSpPr>
          <p:spPr bwMode="auto">
            <a:xfrm flipV="1">
              <a:off x="3502" y="841"/>
              <a:ext cx="0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7" name="Line 121"/>
            <p:cNvSpPr>
              <a:spLocks noChangeShapeType="1"/>
            </p:cNvSpPr>
            <p:nvPr/>
          </p:nvSpPr>
          <p:spPr bwMode="auto">
            <a:xfrm flipH="1">
              <a:off x="3502" y="985"/>
              <a:ext cx="33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8" name="Oval 122"/>
            <p:cNvSpPr>
              <a:spLocks noChangeArrowheads="1"/>
            </p:cNvSpPr>
            <p:nvPr/>
          </p:nvSpPr>
          <p:spPr bwMode="auto">
            <a:xfrm>
              <a:off x="3454" y="937"/>
              <a:ext cx="96" cy="96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9" name="Oval 123"/>
            <p:cNvSpPr>
              <a:spLocks noChangeArrowheads="1"/>
            </p:cNvSpPr>
            <p:nvPr/>
          </p:nvSpPr>
          <p:spPr bwMode="auto">
            <a:xfrm>
              <a:off x="4414" y="937"/>
              <a:ext cx="96" cy="96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80" name="Oval 124"/>
            <p:cNvSpPr>
              <a:spLocks noChangeArrowheads="1"/>
            </p:cNvSpPr>
            <p:nvPr/>
          </p:nvSpPr>
          <p:spPr bwMode="auto">
            <a:xfrm>
              <a:off x="3598" y="1561"/>
              <a:ext cx="96" cy="96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81" name="Oval 125"/>
            <p:cNvSpPr>
              <a:spLocks noChangeArrowheads="1"/>
            </p:cNvSpPr>
            <p:nvPr/>
          </p:nvSpPr>
          <p:spPr bwMode="auto">
            <a:xfrm>
              <a:off x="4270" y="1561"/>
              <a:ext cx="96" cy="96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82" name="Rectangle 126"/>
            <p:cNvSpPr>
              <a:spLocks noChangeArrowheads="1"/>
            </p:cNvSpPr>
            <p:nvPr/>
          </p:nvSpPr>
          <p:spPr bwMode="auto">
            <a:xfrm>
              <a:off x="3470" y="3339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7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83" name="Rectangle 127"/>
            <p:cNvSpPr>
              <a:spLocks noChangeArrowheads="1"/>
            </p:cNvSpPr>
            <p:nvPr/>
          </p:nvSpPr>
          <p:spPr bwMode="auto">
            <a:xfrm>
              <a:off x="4105" y="3339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8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sp>
        <p:nvSpPr>
          <p:cNvPr id="84" name="AutoShape 36"/>
          <p:cNvSpPr>
            <a:spLocks noChangeArrowheads="1"/>
          </p:cNvSpPr>
          <p:nvPr/>
        </p:nvSpPr>
        <p:spPr bwMode="auto">
          <a:xfrm>
            <a:off x="8429652" y="4572008"/>
            <a:ext cx="649288" cy="357190"/>
          </a:xfrm>
          <a:prstGeom prst="triangle">
            <a:avLst>
              <a:gd name="adj" fmla="val 50000"/>
            </a:avLst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zh-CN" altLang="en-US"/>
          </a:p>
        </p:txBody>
      </p:sp>
      <p:grpSp>
        <p:nvGrpSpPr>
          <p:cNvPr id="85" name="组合 84"/>
          <p:cNvGrpSpPr/>
          <p:nvPr/>
        </p:nvGrpSpPr>
        <p:grpSpPr>
          <a:xfrm>
            <a:off x="7215206" y="4558153"/>
            <a:ext cx="785818" cy="428628"/>
            <a:chOff x="6858017" y="3816060"/>
            <a:chExt cx="928694" cy="371047"/>
          </a:xfrm>
        </p:grpSpPr>
        <p:sp>
          <p:nvSpPr>
            <p:cNvPr id="8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90" name="组合 89"/>
          <p:cNvGrpSpPr/>
          <p:nvPr/>
        </p:nvGrpSpPr>
        <p:grpSpPr>
          <a:xfrm>
            <a:off x="4857752" y="4544298"/>
            <a:ext cx="785818" cy="428628"/>
            <a:chOff x="6858017" y="3816060"/>
            <a:chExt cx="928694" cy="371047"/>
          </a:xfrm>
        </p:grpSpPr>
        <p:sp>
          <p:nvSpPr>
            <p:cNvPr id="9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9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9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9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95" name="组合 94"/>
          <p:cNvGrpSpPr/>
          <p:nvPr/>
        </p:nvGrpSpPr>
        <p:grpSpPr>
          <a:xfrm>
            <a:off x="7141605" y="3571876"/>
            <a:ext cx="785818" cy="428628"/>
            <a:chOff x="6858017" y="3816060"/>
            <a:chExt cx="928694" cy="371047"/>
          </a:xfrm>
        </p:grpSpPr>
        <p:sp>
          <p:nvSpPr>
            <p:cNvPr id="9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9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9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9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00" name="组合 99"/>
          <p:cNvGrpSpPr/>
          <p:nvPr/>
        </p:nvGrpSpPr>
        <p:grpSpPr>
          <a:xfrm>
            <a:off x="7056312" y="2357430"/>
            <a:ext cx="785818" cy="428628"/>
            <a:chOff x="6858017" y="3816060"/>
            <a:chExt cx="928694" cy="371047"/>
          </a:xfrm>
        </p:grpSpPr>
        <p:sp>
          <p:nvSpPr>
            <p:cNvPr id="10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0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0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0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05" name="组合 104"/>
          <p:cNvGrpSpPr/>
          <p:nvPr/>
        </p:nvGrpSpPr>
        <p:grpSpPr>
          <a:xfrm>
            <a:off x="5002791" y="3542003"/>
            <a:ext cx="785818" cy="428628"/>
            <a:chOff x="6858017" y="3816060"/>
            <a:chExt cx="928694" cy="371047"/>
          </a:xfrm>
        </p:grpSpPr>
        <p:sp>
          <p:nvSpPr>
            <p:cNvPr id="10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0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0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0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10" name="组合 109"/>
          <p:cNvGrpSpPr/>
          <p:nvPr/>
        </p:nvGrpSpPr>
        <p:grpSpPr>
          <a:xfrm>
            <a:off x="6885726" y="1043836"/>
            <a:ext cx="785818" cy="428628"/>
            <a:chOff x="6858017" y="3816060"/>
            <a:chExt cx="928694" cy="371047"/>
          </a:xfrm>
        </p:grpSpPr>
        <p:sp>
          <p:nvSpPr>
            <p:cNvPr id="11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15" name="组合 114"/>
          <p:cNvGrpSpPr/>
          <p:nvPr/>
        </p:nvGrpSpPr>
        <p:grpSpPr>
          <a:xfrm>
            <a:off x="5143504" y="2357430"/>
            <a:ext cx="785818" cy="428628"/>
            <a:chOff x="6858017" y="3816060"/>
            <a:chExt cx="928694" cy="371047"/>
          </a:xfrm>
        </p:grpSpPr>
        <p:sp>
          <p:nvSpPr>
            <p:cNvPr id="11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20" name="组合 119"/>
          <p:cNvGrpSpPr/>
          <p:nvPr/>
        </p:nvGrpSpPr>
        <p:grpSpPr>
          <a:xfrm>
            <a:off x="5286380" y="1071546"/>
            <a:ext cx="785818" cy="428628"/>
            <a:chOff x="6858017" y="3816060"/>
            <a:chExt cx="928694" cy="371047"/>
          </a:xfrm>
        </p:grpSpPr>
        <p:sp>
          <p:nvSpPr>
            <p:cNvPr id="12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sp>
        <p:nvSpPr>
          <p:cNvPr id="125" name="Rectangle 53"/>
          <p:cNvSpPr>
            <a:spLocks noChangeArrowheads="1"/>
          </p:cNvSpPr>
          <p:nvPr/>
        </p:nvSpPr>
        <p:spPr bwMode="auto">
          <a:xfrm>
            <a:off x="7429520" y="6000768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26" name="Rectangle 53"/>
          <p:cNvSpPr>
            <a:spLocks noChangeArrowheads="1"/>
          </p:cNvSpPr>
          <p:nvPr/>
        </p:nvSpPr>
        <p:spPr bwMode="auto">
          <a:xfrm>
            <a:off x="4786314" y="4000504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27" name="Rectangle 53"/>
          <p:cNvSpPr>
            <a:spLocks noChangeArrowheads="1"/>
          </p:cNvSpPr>
          <p:nvPr/>
        </p:nvSpPr>
        <p:spPr bwMode="auto">
          <a:xfrm>
            <a:off x="7858148" y="285728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28" name="Rectangle 53"/>
          <p:cNvSpPr>
            <a:spLocks noChangeArrowheads="1"/>
          </p:cNvSpPr>
          <p:nvPr/>
        </p:nvSpPr>
        <p:spPr bwMode="auto">
          <a:xfrm>
            <a:off x="4541840" y="285728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29" name="Rectangle 53"/>
          <p:cNvSpPr>
            <a:spLocks noChangeArrowheads="1"/>
          </p:cNvSpPr>
          <p:nvPr/>
        </p:nvSpPr>
        <p:spPr bwMode="auto">
          <a:xfrm>
            <a:off x="8328054" y="5643578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30" name="Rectangle 53"/>
          <p:cNvSpPr>
            <a:spLocks noChangeArrowheads="1"/>
          </p:cNvSpPr>
          <p:nvPr/>
        </p:nvSpPr>
        <p:spPr bwMode="auto">
          <a:xfrm>
            <a:off x="7786710" y="4000504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31" name="Rectangle 53"/>
          <p:cNvSpPr>
            <a:spLocks noChangeArrowheads="1"/>
          </p:cNvSpPr>
          <p:nvPr/>
        </p:nvSpPr>
        <p:spPr bwMode="auto">
          <a:xfrm>
            <a:off x="4541840" y="29210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32" name="Rectangle 53"/>
          <p:cNvSpPr>
            <a:spLocks noChangeArrowheads="1"/>
          </p:cNvSpPr>
          <p:nvPr/>
        </p:nvSpPr>
        <p:spPr bwMode="auto">
          <a:xfrm>
            <a:off x="8072462" y="3000372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33" name="Rectangle 53"/>
          <p:cNvSpPr>
            <a:spLocks noChangeArrowheads="1"/>
          </p:cNvSpPr>
          <p:nvPr/>
        </p:nvSpPr>
        <p:spPr bwMode="auto">
          <a:xfrm>
            <a:off x="8072462" y="399257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chemeClr val="accent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36" name="Rectangle 53"/>
          <p:cNvSpPr>
            <a:spLocks noChangeArrowheads="1"/>
          </p:cNvSpPr>
          <p:nvPr/>
        </p:nvSpPr>
        <p:spPr bwMode="auto">
          <a:xfrm>
            <a:off x="7827988" y="5992834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chemeClr val="accent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37" name="矩形 136"/>
          <p:cNvSpPr/>
          <p:nvPr/>
        </p:nvSpPr>
        <p:spPr>
          <a:xfrm>
            <a:off x="72008" y="908720"/>
            <a:ext cx="4644008" cy="55092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Q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的现态为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，如果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K=</a:t>
            </a:r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，则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Q’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=0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。</a:t>
            </a:r>
          </a:p>
          <a:p>
            <a:endParaRPr lang="en-US" altLang="zh-CN" sz="3200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r>
              <a:rPr lang="en-US" altLang="zh-CN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Q’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的值，只要从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变到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0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以后，就不会再改变了。</a:t>
            </a:r>
            <a:endParaRPr lang="en-US" altLang="zh-CN" sz="3200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endParaRPr lang="en-US" altLang="zh-CN" sz="3200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r>
              <a:rPr lang="zh-CN" altLang="en-US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当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Q’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的现态是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0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时，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如果为</a:t>
            </a:r>
            <a:r>
              <a:rPr lang="en-US" altLang="zh-CN" sz="3200" dirty="0" smtClean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0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，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Q’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的次态是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0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。</a:t>
            </a:r>
            <a:endParaRPr lang="en-US" altLang="zh-CN" sz="3200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endParaRPr lang="en-US" altLang="zh-CN" sz="3200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r>
              <a:rPr lang="zh-CN" altLang="en-US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当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Q’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的现态是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0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时，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如果为</a:t>
            </a:r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，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Q’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的次态是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0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。</a:t>
            </a:r>
            <a:endParaRPr lang="zh-CN" altLang="en-US" sz="32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119</a:t>
            </a:fld>
            <a:endParaRPr lang="en-US" altLang="zh-CN"/>
          </a:p>
        </p:txBody>
      </p:sp>
      <p:grpSp>
        <p:nvGrpSpPr>
          <p:cNvPr id="2" name="Group 31"/>
          <p:cNvGrpSpPr>
            <a:grpSpLocks/>
          </p:cNvGrpSpPr>
          <p:nvPr/>
        </p:nvGrpSpPr>
        <p:grpSpPr bwMode="auto">
          <a:xfrm>
            <a:off x="4697921" y="336550"/>
            <a:ext cx="4389437" cy="5684838"/>
            <a:chOff x="2846" y="739"/>
            <a:chExt cx="2765" cy="3581"/>
          </a:xfrm>
        </p:grpSpPr>
        <p:sp>
          <p:nvSpPr>
            <p:cNvPr id="6" name="Oval 33"/>
            <p:cNvSpPr>
              <a:spLocks noChangeArrowheads="1"/>
            </p:cNvSpPr>
            <p:nvPr/>
          </p:nvSpPr>
          <p:spPr bwMode="auto">
            <a:xfrm>
              <a:off x="4414" y="1081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" name="Line 34"/>
            <p:cNvSpPr>
              <a:spLocks noChangeShapeType="1"/>
            </p:cNvSpPr>
            <p:nvPr/>
          </p:nvSpPr>
          <p:spPr bwMode="auto">
            <a:xfrm>
              <a:off x="4606" y="1465"/>
              <a:ext cx="1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8" name="Oval 36"/>
            <p:cNvSpPr>
              <a:spLocks noChangeArrowheads="1"/>
            </p:cNvSpPr>
            <p:nvPr/>
          </p:nvSpPr>
          <p:spPr bwMode="auto">
            <a:xfrm>
              <a:off x="3454" y="1081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" name="Line 37"/>
            <p:cNvSpPr>
              <a:spLocks noChangeShapeType="1"/>
            </p:cNvSpPr>
            <p:nvPr/>
          </p:nvSpPr>
          <p:spPr bwMode="auto">
            <a:xfrm>
              <a:off x="3646" y="1465"/>
              <a:ext cx="1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0" name="Oval 39"/>
            <p:cNvSpPr>
              <a:spLocks noChangeArrowheads="1"/>
            </p:cNvSpPr>
            <p:nvPr/>
          </p:nvSpPr>
          <p:spPr bwMode="auto">
            <a:xfrm>
              <a:off x="3262" y="1897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" name="Line 40"/>
            <p:cNvSpPr>
              <a:spLocks noChangeShapeType="1"/>
            </p:cNvSpPr>
            <p:nvPr/>
          </p:nvSpPr>
          <p:spPr bwMode="auto">
            <a:xfrm>
              <a:off x="3262" y="2281"/>
              <a:ext cx="1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2" name="Line 41"/>
            <p:cNvSpPr>
              <a:spLocks noChangeShapeType="1"/>
            </p:cNvSpPr>
            <p:nvPr/>
          </p:nvSpPr>
          <p:spPr bwMode="auto">
            <a:xfrm>
              <a:off x="3454" y="2281"/>
              <a:ext cx="1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3" name="Oval 43"/>
            <p:cNvSpPr>
              <a:spLocks noChangeArrowheads="1"/>
            </p:cNvSpPr>
            <p:nvPr/>
          </p:nvSpPr>
          <p:spPr bwMode="auto">
            <a:xfrm>
              <a:off x="4558" y="1897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4" name="Line 44"/>
            <p:cNvSpPr>
              <a:spLocks noChangeShapeType="1"/>
            </p:cNvSpPr>
            <p:nvPr/>
          </p:nvSpPr>
          <p:spPr bwMode="auto">
            <a:xfrm>
              <a:off x="4414" y="2281"/>
              <a:ext cx="1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5" name="Line 45"/>
            <p:cNvSpPr>
              <a:spLocks noChangeShapeType="1"/>
            </p:cNvSpPr>
            <p:nvPr/>
          </p:nvSpPr>
          <p:spPr bwMode="auto">
            <a:xfrm flipV="1">
              <a:off x="4606" y="1561"/>
              <a:ext cx="1" cy="3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6" name="Line 46"/>
            <p:cNvSpPr>
              <a:spLocks noChangeShapeType="1"/>
            </p:cNvSpPr>
            <p:nvPr/>
          </p:nvSpPr>
          <p:spPr bwMode="auto">
            <a:xfrm>
              <a:off x="3838" y="985"/>
              <a:ext cx="288" cy="62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7" name="Line 47"/>
            <p:cNvSpPr>
              <a:spLocks noChangeShapeType="1"/>
            </p:cNvSpPr>
            <p:nvPr/>
          </p:nvSpPr>
          <p:spPr bwMode="auto">
            <a:xfrm flipH="1">
              <a:off x="3742" y="985"/>
              <a:ext cx="336" cy="62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8" name="Line 48"/>
            <p:cNvSpPr>
              <a:spLocks noChangeShapeType="1"/>
            </p:cNvSpPr>
            <p:nvPr/>
          </p:nvSpPr>
          <p:spPr bwMode="auto">
            <a:xfrm>
              <a:off x="3646" y="1609"/>
              <a:ext cx="9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9" name="Line 49"/>
            <p:cNvSpPr>
              <a:spLocks noChangeShapeType="1"/>
            </p:cNvSpPr>
            <p:nvPr/>
          </p:nvSpPr>
          <p:spPr bwMode="auto">
            <a:xfrm>
              <a:off x="4174" y="1609"/>
              <a:ext cx="9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20" name="Line 50"/>
            <p:cNvSpPr>
              <a:spLocks noChangeShapeType="1"/>
            </p:cNvSpPr>
            <p:nvPr/>
          </p:nvSpPr>
          <p:spPr bwMode="auto">
            <a:xfrm flipH="1">
              <a:off x="4126" y="1609"/>
              <a:ext cx="144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21" name="Rectangle 51"/>
            <p:cNvSpPr>
              <a:spLocks noChangeArrowheads="1"/>
            </p:cNvSpPr>
            <p:nvPr/>
          </p:nvSpPr>
          <p:spPr bwMode="auto">
            <a:xfrm>
              <a:off x="4510" y="739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22" name="Rectangle 52"/>
            <p:cNvSpPr>
              <a:spLocks noChangeArrowheads="1"/>
            </p:cNvSpPr>
            <p:nvPr/>
          </p:nvSpPr>
          <p:spPr bwMode="auto">
            <a:xfrm>
              <a:off x="3070" y="739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23" name="Rectangle 53"/>
            <p:cNvSpPr>
              <a:spLocks noChangeArrowheads="1"/>
            </p:cNvSpPr>
            <p:nvPr/>
          </p:nvSpPr>
          <p:spPr bwMode="auto">
            <a:xfrm>
              <a:off x="3070" y="3955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J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24" name="Rectangle 54"/>
            <p:cNvSpPr>
              <a:spLocks noChangeArrowheads="1"/>
            </p:cNvSpPr>
            <p:nvPr/>
          </p:nvSpPr>
          <p:spPr bwMode="auto">
            <a:xfrm>
              <a:off x="4558" y="3955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K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25" name="Rectangle 55"/>
            <p:cNvSpPr>
              <a:spLocks noChangeArrowheads="1"/>
            </p:cNvSpPr>
            <p:nvPr/>
          </p:nvSpPr>
          <p:spPr bwMode="auto">
            <a:xfrm>
              <a:off x="5057" y="3838"/>
              <a:ext cx="5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26" name="Line 60"/>
            <p:cNvSpPr>
              <a:spLocks noChangeShapeType="1"/>
            </p:cNvSpPr>
            <p:nvPr/>
          </p:nvSpPr>
          <p:spPr bwMode="auto">
            <a:xfrm>
              <a:off x="4558" y="793"/>
              <a:ext cx="240" cy="0"/>
            </a:xfrm>
            <a:prstGeom prst="line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27" name="Oval 62"/>
            <p:cNvSpPr>
              <a:spLocks noChangeArrowheads="1"/>
            </p:cNvSpPr>
            <p:nvPr/>
          </p:nvSpPr>
          <p:spPr bwMode="auto">
            <a:xfrm>
              <a:off x="4606" y="2665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8" name="Line 63"/>
            <p:cNvSpPr>
              <a:spLocks noChangeShapeType="1"/>
            </p:cNvSpPr>
            <p:nvPr/>
          </p:nvSpPr>
          <p:spPr bwMode="auto">
            <a:xfrm>
              <a:off x="4702" y="3049"/>
              <a:ext cx="1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29" name="Oval 65"/>
            <p:cNvSpPr>
              <a:spLocks noChangeArrowheads="1"/>
            </p:cNvSpPr>
            <p:nvPr/>
          </p:nvSpPr>
          <p:spPr bwMode="auto">
            <a:xfrm>
              <a:off x="3214" y="2665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0" name="Oval 67"/>
            <p:cNvSpPr>
              <a:spLocks noChangeArrowheads="1"/>
            </p:cNvSpPr>
            <p:nvPr/>
          </p:nvSpPr>
          <p:spPr bwMode="auto">
            <a:xfrm>
              <a:off x="3166" y="3289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1" name="Line 68"/>
            <p:cNvSpPr>
              <a:spLocks noChangeShapeType="1"/>
            </p:cNvSpPr>
            <p:nvPr/>
          </p:nvSpPr>
          <p:spPr bwMode="auto">
            <a:xfrm>
              <a:off x="3358" y="3673"/>
              <a:ext cx="1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2" name="Oval 70"/>
            <p:cNvSpPr>
              <a:spLocks noChangeArrowheads="1"/>
            </p:cNvSpPr>
            <p:nvPr/>
          </p:nvSpPr>
          <p:spPr bwMode="auto">
            <a:xfrm>
              <a:off x="4654" y="3289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3" name="Line 71"/>
            <p:cNvSpPr>
              <a:spLocks noChangeShapeType="1"/>
            </p:cNvSpPr>
            <p:nvPr/>
          </p:nvSpPr>
          <p:spPr bwMode="auto">
            <a:xfrm>
              <a:off x="4510" y="3673"/>
              <a:ext cx="1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4" name="Line 76"/>
            <p:cNvSpPr>
              <a:spLocks noChangeShapeType="1"/>
            </p:cNvSpPr>
            <p:nvPr/>
          </p:nvSpPr>
          <p:spPr bwMode="auto">
            <a:xfrm>
              <a:off x="3262" y="2329"/>
              <a:ext cx="1" cy="3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5" name="Line 77"/>
            <p:cNvSpPr>
              <a:spLocks noChangeShapeType="1"/>
            </p:cNvSpPr>
            <p:nvPr/>
          </p:nvSpPr>
          <p:spPr bwMode="auto">
            <a:xfrm flipV="1">
              <a:off x="3262" y="2521"/>
              <a:ext cx="1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6" name="Line 78"/>
            <p:cNvSpPr>
              <a:spLocks noChangeShapeType="1"/>
            </p:cNvSpPr>
            <p:nvPr/>
          </p:nvSpPr>
          <p:spPr bwMode="auto">
            <a:xfrm>
              <a:off x="3262" y="2569"/>
              <a:ext cx="57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7" name="Line 79"/>
            <p:cNvSpPr>
              <a:spLocks noChangeShapeType="1"/>
            </p:cNvSpPr>
            <p:nvPr/>
          </p:nvSpPr>
          <p:spPr bwMode="auto">
            <a:xfrm flipH="1">
              <a:off x="4078" y="2569"/>
              <a:ext cx="57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8" name="Line 80"/>
            <p:cNvSpPr>
              <a:spLocks noChangeShapeType="1"/>
            </p:cNvSpPr>
            <p:nvPr/>
          </p:nvSpPr>
          <p:spPr bwMode="auto">
            <a:xfrm>
              <a:off x="3838" y="2569"/>
              <a:ext cx="384" cy="62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" name="Line 81"/>
            <p:cNvSpPr>
              <a:spLocks noChangeShapeType="1"/>
            </p:cNvSpPr>
            <p:nvPr/>
          </p:nvSpPr>
          <p:spPr bwMode="auto">
            <a:xfrm flipH="1">
              <a:off x="3838" y="2569"/>
              <a:ext cx="240" cy="62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0" name="Oval 83"/>
            <p:cNvSpPr>
              <a:spLocks noChangeArrowheads="1"/>
            </p:cNvSpPr>
            <p:nvPr/>
          </p:nvSpPr>
          <p:spPr bwMode="auto">
            <a:xfrm>
              <a:off x="5375" y="3294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1" name="Line 85"/>
            <p:cNvSpPr>
              <a:spLocks noChangeShapeType="1"/>
            </p:cNvSpPr>
            <p:nvPr/>
          </p:nvSpPr>
          <p:spPr bwMode="auto">
            <a:xfrm>
              <a:off x="4510" y="3721"/>
              <a:ext cx="1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2" name="Line 86"/>
            <p:cNvSpPr>
              <a:spLocks noChangeShapeType="1"/>
            </p:cNvSpPr>
            <p:nvPr/>
          </p:nvSpPr>
          <p:spPr bwMode="auto">
            <a:xfrm>
              <a:off x="4702" y="3145"/>
              <a:ext cx="1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3" name="Line 87"/>
            <p:cNvSpPr>
              <a:spLocks noChangeShapeType="1"/>
            </p:cNvSpPr>
            <p:nvPr/>
          </p:nvSpPr>
          <p:spPr bwMode="auto">
            <a:xfrm>
              <a:off x="3358" y="3913"/>
              <a:ext cx="206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4" name="Oval 88"/>
            <p:cNvSpPr>
              <a:spLocks noChangeArrowheads="1"/>
            </p:cNvSpPr>
            <p:nvPr/>
          </p:nvSpPr>
          <p:spPr bwMode="auto">
            <a:xfrm>
              <a:off x="4462" y="3865"/>
              <a:ext cx="96" cy="96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5" name="Oval 89"/>
            <p:cNvSpPr>
              <a:spLocks noChangeArrowheads="1"/>
            </p:cNvSpPr>
            <p:nvPr/>
          </p:nvSpPr>
          <p:spPr bwMode="auto">
            <a:xfrm>
              <a:off x="5375" y="3884"/>
              <a:ext cx="96" cy="96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6" name="Oval 90"/>
            <p:cNvSpPr>
              <a:spLocks noChangeArrowheads="1"/>
            </p:cNvSpPr>
            <p:nvPr/>
          </p:nvSpPr>
          <p:spPr bwMode="auto">
            <a:xfrm>
              <a:off x="4366" y="2377"/>
              <a:ext cx="96" cy="96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7" name="Rectangle 91"/>
            <p:cNvSpPr>
              <a:spLocks noChangeArrowheads="1"/>
            </p:cNvSpPr>
            <p:nvPr/>
          </p:nvSpPr>
          <p:spPr bwMode="auto">
            <a:xfrm>
              <a:off x="5239" y="2069"/>
              <a:ext cx="372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48" name="Line 92"/>
            <p:cNvSpPr>
              <a:spLocks noChangeShapeType="1"/>
            </p:cNvSpPr>
            <p:nvPr/>
          </p:nvSpPr>
          <p:spPr bwMode="auto">
            <a:xfrm>
              <a:off x="5335" y="2123"/>
              <a:ext cx="19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9" name="Rectangle 93"/>
            <p:cNvSpPr>
              <a:spLocks noChangeArrowheads="1"/>
            </p:cNvSpPr>
            <p:nvPr/>
          </p:nvSpPr>
          <p:spPr bwMode="auto">
            <a:xfrm>
              <a:off x="2926" y="2371"/>
              <a:ext cx="372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ea typeface="黑体" pitchFamily="49" charset="-122"/>
                </a:rPr>
                <a:t> ’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0" name="Rectangle 94"/>
            <p:cNvSpPr>
              <a:spLocks noChangeArrowheads="1"/>
            </p:cNvSpPr>
            <p:nvPr/>
          </p:nvSpPr>
          <p:spPr bwMode="auto">
            <a:xfrm>
              <a:off x="4702" y="2425"/>
              <a:ext cx="37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ea typeface="黑体" pitchFamily="49" charset="-122"/>
                </a:rPr>
                <a:t> ’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1" name="Line 95"/>
            <p:cNvSpPr>
              <a:spLocks noChangeShapeType="1"/>
            </p:cNvSpPr>
            <p:nvPr/>
          </p:nvSpPr>
          <p:spPr bwMode="auto">
            <a:xfrm>
              <a:off x="4270" y="1609"/>
              <a:ext cx="864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2" name="Line 96"/>
            <p:cNvSpPr>
              <a:spLocks noChangeShapeType="1"/>
            </p:cNvSpPr>
            <p:nvPr/>
          </p:nvSpPr>
          <p:spPr bwMode="auto">
            <a:xfrm>
              <a:off x="4846" y="3817"/>
              <a:ext cx="288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3" name="Line 97"/>
            <p:cNvSpPr>
              <a:spLocks noChangeShapeType="1"/>
            </p:cNvSpPr>
            <p:nvPr/>
          </p:nvSpPr>
          <p:spPr bwMode="auto">
            <a:xfrm flipH="1">
              <a:off x="2846" y="1609"/>
              <a:ext cx="89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4" name="Line 98"/>
            <p:cNvSpPr>
              <a:spLocks noChangeShapeType="1"/>
            </p:cNvSpPr>
            <p:nvPr/>
          </p:nvSpPr>
          <p:spPr bwMode="auto">
            <a:xfrm>
              <a:off x="2846" y="3818"/>
              <a:ext cx="17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5" name="Line 99"/>
            <p:cNvSpPr>
              <a:spLocks noChangeShapeType="1"/>
            </p:cNvSpPr>
            <p:nvPr/>
          </p:nvSpPr>
          <p:spPr bwMode="auto">
            <a:xfrm>
              <a:off x="3166" y="3673"/>
              <a:ext cx="1" cy="3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6" name="Line 100"/>
            <p:cNvSpPr>
              <a:spLocks noChangeShapeType="1"/>
            </p:cNvSpPr>
            <p:nvPr/>
          </p:nvSpPr>
          <p:spPr bwMode="auto">
            <a:xfrm>
              <a:off x="4702" y="3673"/>
              <a:ext cx="1" cy="3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7" name="Line 101"/>
            <p:cNvSpPr>
              <a:spLocks noChangeShapeType="1"/>
            </p:cNvSpPr>
            <p:nvPr/>
          </p:nvSpPr>
          <p:spPr bwMode="auto">
            <a:xfrm>
              <a:off x="4558" y="841"/>
              <a:ext cx="19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8" name="Line 102"/>
            <p:cNvSpPr>
              <a:spLocks noChangeShapeType="1"/>
            </p:cNvSpPr>
            <p:nvPr/>
          </p:nvSpPr>
          <p:spPr bwMode="auto">
            <a:xfrm>
              <a:off x="3454" y="2425"/>
              <a:ext cx="196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9" name="Line 103"/>
            <p:cNvSpPr>
              <a:spLocks noChangeShapeType="1"/>
            </p:cNvSpPr>
            <p:nvPr/>
          </p:nvSpPr>
          <p:spPr bwMode="auto">
            <a:xfrm flipV="1">
              <a:off x="5420" y="2432"/>
              <a:ext cx="0" cy="86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0" name="Line 104"/>
            <p:cNvSpPr>
              <a:spLocks noChangeShapeType="1"/>
            </p:cNvSpPr>
            <p:nvPr/>
          </p:nvSpPr>
          <p:spPr bwMode="auto">
            <a:xfrm flipV="1">
              <a:off x="4654" y="2281"/>
              <a:ext cx="0" cy="38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1" name="Line 105"/>
            <p:cNvSpPr>
              <a:spLocks noChangeShapeType="1"/>
            </p:cNvSpPr>
            <p:nvPr/>
          </p:nvSpPr>
          <p:spPr bwMode="auto">
            <a:xfrm>
              <a:off x="4510" y="3049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2" name="Line 106"/>
            <p:cNvSpPr>
              <a:spLocks noChangeShapeType="1"/>
            </p:cNvSpPr>
            <p:nvPr/>
          </p:nvSpPr>
          <p:spPr bwMode="auto">
            <a:xfrm flipH="1">
              <a:off x="4222" y="3193"/>
              <a:ext cx="2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3" name="Line 107"/>
            <p:cNvSpPr>
              <a:spLocks noChangeShapeType="1"/>
            </p:cNvSpPr>
            <p:nvPr/>
          </p:nvSpPr>
          <p:spPr bwMode="auto">
            <a:xfrm>
              <a:off x="3406" y="3049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4" name="Line 108"/>
            <p:cNvSpPr>
              <a:spLocks noChangeShapeType="1"/>
            </p:cNvSpPr>
            <p:nvPr/>
          </p:nvSpPr>
          <p:spPr bwMode="auto">
            <a:xfrm>
              <a:off x="3406" y="3193"/>
              <a:ext cx="43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5" name="Line 109"/>
            <p:cNvSpPr>
              <a:spLocks noChangeShapeType="1"/>
            </p:cNvSpPr>
            <p:nvPr/>
          </p:nvSpPr>
          <p:spPr bwMode="auto">
            <a:xfrm flipV="1">
              <a:off x="3214" y="3049"/>
              <a:ext cx="0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6" name="Line 110"/>
            <p:cNvSpPr>
              <a:spLocks noChangeShapeType="1"/>
            </p:cNvSpPr>
            <p:nvPr/>
          </p:nvSpPr>
          <p:spPr bwMode="auto">
            <a:xfrm>
              <a:off x="3022" y="3673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7" name="Line 111"/>
            <p:cNvSpPr>
              <a:spLocks noChangeShapeType="1"/>
            </p:cNvSpPr>
            <p:nvPr/>
          </p:nvSpPr>
          <p:spPr bwMode="auto">
            <a:xfrm>
              <a:off x="2846" y="1619"/>
              <a:ext cx="0" cy="220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8" name="Line 112"/>
            <p:cNvSpPr>
              <a:spLocks noChangeShapeType="1"/>
            </p:cNvSpPr>
            <p:nvPr/>
          </p:nvSpPr>
          <p:spPr bwMode="auto">
            <a:xfrm>
              <a:off x="5134" y="1609"/>
              <a:ext cx="0" cy="220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9" name="Line 113"/>
            <p:cNvSpPr>
              <a:spLocks noChangeShapeType="1"/>
            </p:cNvSpPr>
            <p:nvPr/>
          </p:nvSpPr>
          <p:spPr bwMode="auto">
            <a:xfrm flipV="1">
              <a:off x="4846" y="3673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0" name="Line 114"/>
            <p:cNvSpPr>
              <a:spLocks noChangeShapeType="1"/>
            </p:cNvSpPr>
            <p:nvPr/>
          </p:nvSpPr>
          <p:spPr bwMode="auto">
            <a:xfrm>
              <a:off x="5420" y="3657"/>
              <a:ext cx="0" cy="43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1" name="Line 115"/>
            <p:cNvSpPr>
              <a:spLocks noChangeShapeType="1"/>
            </p:cNvSpPr>
            <p:nvPr/>
          </p:nvSpPr>
          <p:spPr bwMode="auto">
            <a:xfrm>
              <a:off x="4750" y="2473"/>
              <a:ext cx="19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2" name="Line 116"/>
            <p:cNvSpPr>
              <a:spLocks noChangeShapeType="1"/>
            </p:cNvSpPr>
            <p:nvPr/>
          </p:nvSpPr>
          <p:spPr bwMode="auto">
            <a:xfrm flipV="1">
              <a:off x="3310" y="1465"/>
              <a:ext cx="0" cy="43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3" name="Line 117"/>
            <p:cNvSpPr>
              <a:spLocks noChangeShapeType="1"/>
            </p:cNvSpPr>
            <p:nvPr/>
          </p:nvSpPr>
          <p:spPr bwMode="auto">
            <a:xfrm>
              <a:off x="4318" y="1465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4" name="Line 118"/>
            <p:cNvSpPr>
              <a:spLocks noChangeShapeType="1"/>
            </p:cNvSpPr>
            <p:nvPr/>
          </p:nvSpPr>
          <p:spPr bwMode="auto">
            <a:xfrm flipV="1">
              <a:off x="4462" y="841"/>
              <a:ext cx="0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5" name="Line 119"/>
            <p:cNvSpPr>
              <a:spLocks noChangeShapeType="1"/>
            </p:cNvSpPr>
            <p:nvPr/>
          </p:nvSpPr>
          <p:spPr bwMode="auto">
            <a:xfrm flipH="1">
              <a:off x="4078" y="985"/>
              <a:ext cx="38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6" name="Line 120"/>
            <p:cNvSpPr>
              <a:spLocks noChangeShapeType="1"/>
            </p:cNvSpPr>
            <p:nvPr/>
          </p:nvSpPr>
          <p:spPr bwMode="auto">
            <a:xfrm flipV="1">
              <a:off x="3502" y="841"/>
              <a:ext cx="0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7" name="Line 121"/>
            <p:cNvSpPr>
              <a:spLocks noChangeShapeType="1"/>
            </p:cNvSpPr>
            <p:nvPr/>
          </p:nvSpPr>
          <p:spPr bwMode="auto">
            <a:xfrm flipH="1">
              <a:off x="3502" y="985"/>
              <a:ext cx="33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8" name="Oval 122"/>
            <p:cNvSpPr>
              <a:spLocks noChangeArrowheads="1"/>
            </p:cNvSpPr>
            <p:nvPr/>
          </p:nvSpPr>
          <p:spPr bwMode="auto">
            <a:xfrm>
              <a:off x="3454" y="937"/>
              <a:ext cx="96" cy="96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9" name="Oval 123"/>
            <p:cNvSpPr>
              <a:spLocks noChangeArrowheads="1"/>
            </p:cNvSpPr>
            <p:nvPr/>
          </p:nvSpPr>
          <p:spPr bwMode="auto">
            <a:xfrm>
              <a:off x="4414" y="937"/>
              <a:ext cx="96" cy="96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80" name="Oval 124"/>
            <p:cNvSpPr>
              <a:spLocks noChangeArrowheads="1"/>
            </p:cNvSpPr>
            <p:nvPr/>
          </p:nvSpPr>
          <p:spPr bwMode="auto">
            <a:xfrm>
              <a:off x="3598" y="1561"/>
              <a:ext cx="96" cy="96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81" name="Oval 125"/>
            <p:cNvSpPr>
              <a:spLocks noChangeArrowheads="1"/>
            </p:cNvSpPr>
            <p:nvPr/>
          </p:nvSpPr>
          <p:spPr bwMode="auto">
            <a:xfrm>
              <a:off x="4270" y="1561"/>
              <a:ext cx="96" cy="96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82" name="Rectangle 126"/>
            <p:cNvSpPr>
              <a:spLocks noChangeArrowheads="1"/>
            </p:cNvSpPr>
            <p:nvPr/>
          </p:nvSpPr>
          <p:spPr bwMode="auto">
            <a:xfrm>
              <a:off x="3470" y="3339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7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83" name="Rectangle 127"/>
            <p:cNvSpPr>
              <a:spLocks noChangeArrowheads="1"/>
            </p:cNvSpPr>
            <p:nvPr/>
          </p:nvSpPr>
          <p:spPr bwMode="auto">
            <a:xfrm>
              <a:off x="4105" y="3339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8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sp>
        <p:nvSpPr>
          <p:cNvPr id="84" name="AutoShape 36"/>
          <p:cNvSpPr>
            <a:spLocks noChangeArrowheads="1"/>
          </p:cNvSpPr>
          <p:nvPr/>
        </p:nvSpPr>
        <p:spPr bwMode="auto">
          <a:xfrm>
            <a:off x="8429652" y="4572008"/>
            <a:ext cx="649288" cy="357190"/>
          </a:xfrm>
          <a:prstGeom prst="triangle">
            <a:avLst>
              <a:gd name="adj" fmla="val 50000"/>
            </a:avLst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zh-CN" altLang="en-US"/>
          </a:p>
        </p:txBody>
      </p:sp>
      <p:grpSp>
        <p:nvGrpSpPr>
          <p:cNvPr id="3" name="组合 84"/>
          <p:cNvGrpSpPr/>
          <p:nvPr/>
        </p:nvGrpSpPr>
        <p:grpSpPr>
          <a:xfrm>
            <a:off x="7215206" y="4558153"/>
            <a:ext cx="785818" cy="428628"/>
            <a:chOff x="6858017" y="3816060"/>
            <a:chExt cx="928694" cy="371047"/>
          </a:xfrm>
        </p:grpSpPr>
        <p:sp>
          <p:nvSpPr>
            <p:cNvPr id="8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5" name="组合 89"/>
          <p:cNvGrpSpPr/>
          <p:nvPr/>
        </p:nvGrpSpPr>
        <p:grpSpPr>
          <a:xfrm>
            <a:off x="4857752" y="4544298"/>
            <a:ext cx="785818" cy="428628"/>
            <a:chOff x="6858017" y="3816060"/>
            <a:chExt cx="928694" cy="371047"/>
          </a:xfrm>
        </p:grpSpPr>
        <p:sp>
          <p:nvSpPr>
            <p:cNvPr id="9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9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9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9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85" name="组合 94"/>
          <p:cNvGrpSpPr/>
          <p:nvPr/>
        </p:nvGrpSpPr>
        <p:grpSpPr>
          <a:xfrm>
            <a:off x="7141605" y="3571876"/>
            <a:ext cx="785818" cy="428628"/>
            <a:chOff x="6858017" y="3816060"/>
            <a:chExt cx="928694" cy="371047"/>
          </a:xfrm>
        </p:grpSpPr>
        <p:sp>
          <p:nvSpPr>
            <p:cNvPr id="9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9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9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9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90" name="组合 99"/>
          <p:cNvGrpSpPr/>
          <p:nvPr/>
        </p:nvGrpSpPr>
        <p:grpSpPr>
          <a:xfrm>
            <a:off x="7056312" y="2357430"/>
            <a:ext cx="785818" cy="428628"/>
            <a:chOff x="6858017" y="3816060"/>
            <a:chExt cx="928694" cy="371047"/>
          </a:xfrm>
        </p:grpSpPr>
        <p:sp>
          <p:nvSpPr>
            <p:cNvPr id="10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0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0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0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95" name="组合 104"/>
          <p:cNvGrpSpPr/>
          <p:nvPr/>
        </p:nvGrpSpPr>
        <p:grpSpPr>
          <a:xfrm>
            <a:off x="5002791" y="3542003"/>
            <a:ext cx="785818" cy="428628"/>
            <a:chOff x="6858017" y="3816060"/>
            <a:chExt cx="928694" cy="371047"/>
          </a:xfrm>
        </p:grpSpPr>
        <p:sp>
          <p:nvSpPr>
            <p:cNvPr id="10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0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0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0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00" name="组合 109"/>
          <p:cNvGrpSpPr/>
          <p:nvPr/>
        </p:nvGrpSpPr>
        <p:grpSpPr>
          <a:xfrm>
            <a:off x="6885726" y="1043836"/>
            <a:ext cx="785818" cy="428628"/>
            <a:chOff x="6858017" y="3816060"/>
            <a:chExt cx="928694" cy="371047"/>
          </a:xfrm>
        </p:grpSpPr>
        <p:sp>
          <p:nvSpPr>
            <p:cNvPr id="11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05" name="组合 114"/>
          <p:cNvGrpSpPr/>
          <p:nvPr/>
        </p:nvGrpSpPr>
        <p:grpSpPr>
          <a:xfrm>
            <a:off x="5143504" y="2357430"/>
            <a:ext cx="785818" cy="428628"/>
            <a:chOff x="6858017" y="3816060"/>
            <a:chExt cx="928694" cy="371047"/>
          </a:xfrm>
        </p:grpSpPr>
        <p:sp>
          <p:nvSpPr>
            <p:cNvPr id="11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10" name="组合 119"/>
          <p:cNvGrpSpPr/>
          <p:nvPr/>
        </p:nvGrpSpPr>
        <p:grpSpPr>
          <a:xfrm>
            <a:off x="5286380" y="1071546"/>
            <a:ext cx="785818" cy="428628"/>
            <a:chOff x="6858017" y="3816060"/>
            <a:chExt cx="928694" cy="371047"/>
          </a:xfrm>
        </p:grpSpPr>
        <p:sp>
          <p:nvSpPr>
            <p:cNvPr id="12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sp>
        <p:nvSpPr>
          <p:cNvPr id="125" name="Rectangle 53"/>
          <p:cNvSpPr>
            <a:spLocks noChangeArrowheads="1"/>
          </p:cNvSpPr>
          <p:nvPr/>
        </p:nvSpPr>
        <p:spPr bwMode="auto">
          <a:xfrm>
            <a:off x="7429520" y="6000768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27" name="Rectangle 53"/>
          <p:cNvSpPr>
            <a:spLocks noChangeArrowheads="1"/>
          </p:cNvSpPr>
          <p:nvPr/>
        </p:nvSpPr>
        <p:spPr bwMode="auto">
          <a:xfrm>
            <a:off x="7858148" y="285728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28" name="Rectangle 53"/>
          <p:cNvSpPr>
            <a:spLocks noChangeArrowheads="1"/>
          </p:cNvSpPr>
          <p:nvPr/>
        </p:nvSpPr>
        <p:spPr bwMode="auto">
          <a:xfrm>
            <a:off x="4541840" y="285728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29" name="Rectangle 53"/>
          <p:cNvSpPr>
            <a:spLocks noChangeArrowheads="1"/>
          </p:cNvSpPr>
          <p:nvPr/>
        </p:nvSpPr>
        <p:spPr bwMode="auto">
          <a:xfrm>
            <a:off x="8328054" y="5643578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34" name="Rectangle 53"/>
          <p:cNvSpPr>
            <a:spLocks noChangeArrowheads="1"/>
          </p:cNvSpPr>
          <p:nvPr/>
        </p:nvSpPr>
        <p:spPr bwMode="auto">
          <a:xfrm>
            <a:off x="4143372" y="293662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chemeClr val="accent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35" name="Rectangle 53"/>
          <p:cNvSpPr>
            <a:spLocks noChangeArrowheads="1"/>
          </p:cNvSpPr>
          <p:nvPr/>
        </p:nvSpPr>
        <p:spPr bwMode="auto">
          <a:xfrm>
            <a:off x="8256616" y="285728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chemeClr val="accent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36" name="Rectangle 53"/>
          <p:cNvSpPr>
            <a:spLocks noChangeArrowheads="1"/>
          </p:cNvSpPr>
          <p:nvPr/>
        </p:nvSpPr>
        <p:spPr bwMode="auto">
          <a:xfrm>
            <a:off x="7827988" y="5992834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chemeClr val="accent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37" name="矩形 136"/>
          <p:cNvSpPr/>
          <p:nvPr/>
        </p:nvSpPr>
        <p:spPr>
          <a:xfrm>
            <a:off x="72008" y="980728"/>
            <a:ext cx="4644008" cy="35394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Q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的现态为</a:t>
            </a:r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，高电平期间若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JK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（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0</a:t>
            </a:r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0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，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</a:t>
            </a:r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0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），下降沿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Q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次态为</a:t>
            </a:r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。</a:t>
            </a:r>
            <a:endParaRPr lang="en-US" altLang="zh-CN" sz="3200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endParaRPr lang="en-US" altLang="zh-CN" sz="3200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r>
              <a:rPr lang="en-US" altLang="zh-CN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Q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的现态为</a:t>
            </a:r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，高电平期间若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JK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（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0</a:t>
            </a:r>
            <a:r>
              <a:rPr lang="en-US" altLang="zh-CN" sz="3200" dirty="0" smtClean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，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</a:t>
            </a:r>
            <a:r>
              <a:rPr lang="en-US" altLang="zh-CN" sz="3200" dirty="0" smtClean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），下降沿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Q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的次态为</a:t>
            </a:r>
            <a:r>
              <a:rPr lang="en-US" altLang="zh-CN" sz="3200" dirty="0" smtClean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0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。</a:t>
            </a:r>
            <a:endParaRPr lang="en-US" altLang="zh-CN" sz="3200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9" name="Oval 7"/>
          <p:cNvSpPr>
            <a:spLocks noChangeArrowheads="1"/>
          </p:cNvSpPr>
          <p:nvPr/>
        </p:nvSpPr>
        <p:spPr bwMode="auto">
          <a:xfrm>
            <a:off x="2016114" y="3578245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95240" name="Oval 8"/>
          <p:cNvSpPr>
            <a:spLocks noChangeArrowheads="1"/>
          </p:cNvSpPr>
          <p:nvPr/>
        </p:nvSpPr>
        <p:spPr bwMode="auto">
          <a:xfrm>
            <a:off x="4073514" y="3578245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95241" name="Line 9"/>
          <p:cNvSpPr>
            <a:spLocks noChangeShapeType="1"/>
          </p:cNvSpPr>
          <p:nvPr/>
        </p:nvSpPr>
        <p:spPr bwMode="auto">
          <a:xfrm flipV="1">
            <a:off x="2092314" y="3121045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5242" name="Line 10"/>
          <p:cNvSpPr>
            <a:spLocks noChangeShapeType="1"/>
          </p:cNvSpPr>
          <p:nvPr/>
        </p:nvSpPr>
        <p:spPr bwMode="auto">
          <a:xfrm flipV="1">
            <a:off x="4149714" y="3121045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5243" name="Line 11"/>
          <p:cNvSpPr>
            <a:spLocks noChangeShapeType="1"/>
          </p:cNvSpPr>
          <p:nvPr/>
        </p:nvSpPr>
        <p:spPr bwMode="auto">
          <a:xfrm>
            <a:off x="2092314" y="3349645"/>
            <a:ext cx="762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5244" name="Line 12"/>
          <p:cNvSpPr>
            <a:spLocks noChangeShapeType="1"/>
          </p:cNvSpPr>
          <p:nvPr/>
        </p:nvSpPr>
        <p:spPr bwMode="auto">
          <a:xfrm>
            <a:off x="3159114" y="3349645"/>
            <a:ext cx="990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5245" name="Line 13"/>
          <p:cNvSpPr>
            <a:spLocks noChangeShapeType="1"/>
          </p:cNvSpPr>
          <p:nvPr/>
        </p:nvSpPr>
        <p:spPr bwMode="auto">
          <a:xfrm flipH="1">
            <a:off x="2701914" y="3349645"/>
            <a:ext cx="457200" cy="1295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5246" name="Line 14"/>
          <p:cNvSpPr>
            <a:spLocks noChangeShapeType="1"/>
          </p:cNvSpPr>
          <p:nvPr/>
        </p:nvSpPr>
        <p:spPr bwMode="auto">
          <a:xfrm>
            <a:off x="2854314" y="3349645"/>
            <a:ext cx="762000" cy="1371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5247" name="Line 15"/>
          <p:cNvSpPr>
            <a:spLocks noChangeShapeType="1"/>
          </p:cNvSpPr>
          <p:nvPr/>
        </p:nvSpPr>
        <p:spPr bwMode="auto">
          <a:xfrm>
            <a:off x="1787514" y="4340245"/>
            <a:ext cx="0" cy="914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5248" name="Line 16"/>
          <p:cNvSpPr>
            <a:spLocks noChangeShapeType="1"/>
          </p:cNvSpPr>
          <p:nvPr/>
        </p:nvSpPr>
        <p:spPr bwMode="auto">
          <a:xfrm>
            <a:off x="2397114" y="4340245"/>
            <a:ext cx="0" cy="304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5249" name="Line 17"/>
          <p:cNvSpPr>
            <a:spLocks noChangeShapeType="1"/>
          </p:cNvSpPr>
          <p:nvPr/>
        </p:nvSpPr>
        <p:spPr bwMode="auto">
          <a:xfrm>
            <a:off x="3844914" y="434024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5250" name="Line 18"/>
          <p:cNvSpPr>
            <a:spLocks noChangeShapeType="1"/>
          </p:cNvSpPr>
          <p:nvPr/>
        </p:nvSpPr>
        <p:spPr bwMode="auto">
          <a:xfrm>
            <a:off x="4454514" y="4340245"/>
            <a:ext cx="0" cy="914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5251" name="Line 19"/>
          <p:cNvSpPr>
            <a:spLocks noChangeShapeType="1"/>
          </p:cNvSpPr>
          <p:nvPr/>
        </p:nvSpPr>
        <p:spPr bwMode="auto">
          <a:xfrm flipH="1">
            <a:off x="2397114" y="4645045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5252" name="Line 20"/>
          <p:cNvSpPr>
            <a:spLocks noChangeShapeType="1"/>
          </p:cNvSpPr>
          <p:nvPr/>
        </p:nvSpPr>
        <p:spPr bwMode="auto">
          <a:xfrm>
            <a:off x="3844914" y="441644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5253" name="Line 21"/>
          <p:cNvSpPr>
            <a:spLocks noChangeShapeType="1"/>
          </p:cNvSpPr>
          <p:nvPr/>
        </p:nvSpPr>
        <p:spPr bwMode="auto">
          <a:xfrm>
            <a:off x="3844914" y="4645045"/>
            <a:ext cx="0" cy="76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5254" name="Line 22"/>
          <p:cNvSpPr>
            <a:spLocks noChangeShapeType="1"/>
          </p:cNvSpPr>
          <p:nvPr/>
        </p:nvSpPr>
        <p:spPr bwMode="auto">
          <a:xfrm flipH="1">
            <a:off x="3616314" y="4721245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5255" name="Rectangle 23"/>
          <p:cNvSpPr>
            <a:spLocks noChangeArrowheads="1"/>
          </p:cNvSpPr>
          <p:nvPr/>
        </p:nvSpPr>
        <p:spPr bwMode="auto">
          <a:xfrm>
            <a:off x="1863714" y="257812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95256" name="Rectangle 24"/>
          <p:cNvSpPr>
            <a:spLocks noChangeArrowheads="1"/>
          </p:cNvSpPr>
          <p:nvPr/>
        </p:nvSpPr>
        <p:spPr bwMode="auto">
          <a:xfrm>
            <a:off x="3921114" y="257812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95257" name="Rectangle 25"/>
          <p:cNvSpPr>
            <a:spLocks noChangeArrowheads="1"/>
          </p:cNvSpPr>
          <p:nvPr/>
        </p:nvSpPr>
        <p:spPr bwMode="auto">
          <a:xfrm>
            <a:off x="1406514" y="5245120"/>
            <a:ext cx="590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S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95258" name="Rectangle 26"/>
          <p:cNvSpPr>
            <a:spLocks noChangeArrowheads="1"/>
          </p:cNvSpPr>
          <p:nvPr/>
        </p:nvSpPr>
        <p:spPr bwMode="auto">
          <a:xfrm>
            <a:off x="4149714" y="5330845"/>
            <a:ext cx="10668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R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95259" name="Line 27"/>
          <p:cNvSpPr>
            <a:spLocks noChangeShapeType="1"/>
          </p:cNvSpPr>
          <p:nvPr/>
        </p:nvSpPr>
        <p:spPr bwMode="auto">
          <a:xfrm>
            <a:off x="3921114" y="2663845"/>
            <a:ext cx="457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5260" name="Line 28"/>
          <p:cNvSpPr>
            <a:spLocks noChangeShapeType="1"/>
          </p:cNvSpPr>
          <p:nvPr/>
        </p:nvSpPr>
        <p:spPr bwMode="auto">
          <a:xfrm>
            <a:off x="1558914" y="5330845"/>
            <a:ext cx="381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5261" name="Line 29"/>
          <p:cNvSpPr>
            <a:spLocks noChangeShapeType="1"/>
          </p:cNvSpPr>
          <p:nvPr/>
        </p:nvSpPr>
        <p:spPr bwMode="auto">
          <a:xfrm>
            <a:off x="4378314" y="5359420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5270" name="Oval 38"/>
          <p:cNvSpPr>
            <a:spLocks noChangeArrowheads="1"/>
          </p:cNvSpPr>
          <p:nvPr/>
        </p:nvSpPr>
        <p:spPr bwMode="auto">
          <a:xfrm>
            <a:off x="2016114" y="3302020"/>
            <a:ext cx="152400" cy="1524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95271" name="Oval 39"/>
          <p:cNvSpPr>
            <a:spLocks noChangeArrowheads="1"/>
          </p:cNvSpPr>
          <p:nvPr/>
        </p:nvSpPr>
        <p:spPr bwMode="auto">
          <a:xfrm>
            <a:off x="4073514" y="3302020"/>
            <a:ext cx="152400" cy="1524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grpSp>
        <p:nvGrpSpPr>
          <p:cNvPr id="2" name="组合 38"/>
          <p:cNvGrpSpPr/>
          <p:nvPr/>
        </p:nvGrpSpPr>
        <p:grpSpPr>
          <a:xfrm>
            <a:off x="1530326" y="3732800"/>
            <a:ext cx="1107289" cy="607223"/>
            <a:chOff x="6858017" y="3816060"/>
            <a:chExt cx="928694" cy="371047"/>
          </a:xfrm>
        </p:grpSpPr>
        <p:sp>
          <p:nvSpPr>
            <p:cNvPr id="40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41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42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43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3" name="组合 43"/>
          <p:cNvGrpSpPr/>
          <p:nvPr/>
        </p:nvGrpSpPr>
        <p:grpSpPr>
          <a:xfrm>
            <a:off x="3602028" y="3721108"/>
            <a:ext cx="1107289" cy="607223"/>
            <a:chOff x="6858017" y="3816060"/>
            <a:chExt cx="928694" cy="371047"/>
          </a:xfrm>
        </p:grpSpPr>
        <p:sp>
          <p:nvSpPr>
            <p:cNvPr id="45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46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47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48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sp>
        <p:nvSpPr>
          <p:cNvPr id="44" name="Rectangle 52"/>
          <p:cNvSpPr>
            <a:spLocks noChangeArrowheads="1"/>
          </p:cNvSpPr>
          <p:nvPr/>
        </p:nvSpPr>
        <p:spPr bwMode="auto">
          <a:xfrm>
            <a:off x="214282" y="10874"/>
            <a:ext cx="8643998" cy="22036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spcBef>
                <a:spcPct val="20000"/>
              </a:spcBef>
            </a:pPr>
            <a:r>
              <a:rPr lang="zh-CN" altLang="en-US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禁用原因</a:t>
            </a:r>
            <a:r>
              <a:rPr lang="zh-CN" altLang="en-US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anose="05000000000000000000" pitchFamily="2" charset="2"/>
              </a:rPr>
              <a:t>：</a:t>
            </a:r>
            <a:endParaRPr lang="en-US" altLang="zh-CN" sz="2800" dirty="0" smtClean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  <a:sym typeface="Wingdings" panose="05000000000000000000" pitchFamily="2" charset="2"/>
            </a:endParaRPr>
          </a:p>
          <a:p>
            <a:pPr>
              <a:lnSpc>
                <a:spcPct val="150000"/>
              </a:lnSpc>
              <a:spcBef>
                <a:spcPct val="20000"/>
              </a:spcBef>
            </a:pPr>
            <a:r>
              <a:rPr lang="zh-CN" altLang="en-US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anose="05000000000000000000" pitchFamily="2" charset="2"/>
              </a:rPr>
              <a:t>（</a:t>
            </a:r>
            <a:r>
              <a:rPr lang="en-US" altLang="zh-CN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anose="05000000000000000000" pitchFamily="2" charset="2"/>
              </a:rPr>
              <a:t>1</a:t>
            </a:r>
            <a:r>
              <a:rPr lang="zh-CN" altLang="en-US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anose="05000000000000000000" pitchFamily="2" charset="2"/>
              </a:rPr>
              <a:t>）触发器输出不互补；</a:t>
            </a:r>
            <a:endParaRPr lang="en-US" altLang="zh-CN" sz="2800" dirty="0" smtClean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  <a:sym typeface="Wingdings" panose="05000000000000000000" pitchFamily="2" charset="2"/>
            </a:endParaRPr>
          </a:p>
          <a:p>
            <a:pPr>
              <a:lnSpc>
                <a:spcPct val="150000"/>
              </a:lnSpc>
              <a:spcBef>
                <a:spcPct val="20000"/>
              </a:spcBef>
            </a:pPr>
            <a:r>
              <a:rPr lang="zh-CN" alt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anose="05000000000000000000" pitchFamily="2" charset="2"/>
              </a:rPr>
              <a:t>（</a:t>
            </a:r>
            <a:r>
              <a:rPr lang="en-US" altLang="zh-CN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anose="05000000000000000000" pitchFamily="2" charset="2"/>
              </a:rPr>
              <a:t>2</a:t>
            </a:r>
            <a:r>
              <a:rPr lang="zh-CN" alt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anose="05000000000000000000" pitchFamily="2" charset="2"/>
              </a:rPr>
              <a:t>）</a:t>
            </a:r>
            <a:r>
              <a:rPr lang="en-US" altLang="zh-CN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anose="05000000000000000000" pitchFamily="2" charset="2"/>
              </a:rPr>
              <a:t>S,R</a:t>
            </a:r>
            <a:r>
              <a:rPr lang="zh-CN" alt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anose="05000000000000000000" pitchFamily="2" charset="2"/>
              </a:rPr>
              <a:t>同时从</a:t>
            </a:r>
            <a:r>
              <a:rPr lang="en-US" altLang="zh-CN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anose="05000000000000000000" pitchFamily="2" charset="2"/>
              </a:rPr>
              <a:t>1</a:t>
            </a:r>
            <a:r>
              <a:rPr lang="zh-CN" alt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anose="05000000000000000000" pitchFamily="2" charset="2"/>
              </a:rPr>
              <a:t>变为</a:t>
            </a:r>
            <a:r>
              <a:rPr lang="en-US" altLang="zh-CN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anose="05000000000000000000" pitchFamily="2" charset="2"/>
              </a:rPr>
              <a:t>0</a:t>
            </a:r>
            <a:r>
              <a:rPr lang="zh-CN" alt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anose="05000000000000000000" pitchFamily="2" charset="2"/>
              </a:rPr>
              <a:t>时，触发器状态不定。</a:t>
            </a:r>
            <a:endParaRPr lang="zh-CN" altLang="en-US" sz="28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grpSp>
        <p:nvGrpSpPr>
          <p:cNvPr id="4" name="组合 55"/>
          <p:cNvGrpSpPr/>
          <p:nvPr/>
        </p:nvGrpSpPr>
        <p:grpSpPr>
          <a:xfrm>
            <a:off x="428596" y="5767398"/>
            <a:ext cx="1517668" cy="590560"/>
            <a:chOff x="428596" y="5767398"/>
            <a:chExt cx="1517668" cy="590560"/>
          </a:xfrm>
        </p:grpSpPr>
        <p:sp>
          <p:nvSpPr>
            <p:cNvPr id="95264" name="Rectangle 32"/>
            <p:cNvSpPr>
              <a:spLocks noChangeArrowheads="1"/>
            </p:cNvSpPr>
            <p:nvPr/>
          </p:nvSpPr>
          <p:spPr bwMode="auto">
            <a:xfrm>
              <a:off x="1558914" y="5778520"/>
              <a:ext cx="3873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</a:t>
              </a:r>
              <a:endPara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95268" name="Rectangle 36"/>
            <p:cNvSpPr>
              <a:spLocks noChangeArrowheads="1"/>
            </p:cNvSpPr>
            <p:nvPr/>
          </p:nvSpPr>
          <p:spPr bwMode="auto">
            <a:xfrm>
              <a:off x="428596" y="5767398"/>
              <a:ext cx="3873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cxnSp>
          <p:nvCxnSpPr>
            <p:cNvPr id="50" name="直接箭头连接符 49"/>
            <p:cNvCxnSpPr/>
            <p:nvPr/>
          </p:nvCxnSpPr>
          <p:spPr bwMode="auto">
            <a:xfrm>
              <a:off x="785786" y="6142056"/>
              <a:ext cx="714380" cy="1588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arrow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5" name="组合 56"/>
          <p:cNvGrpSpPr/>
          <p:nvPr/>
        </p:nvGrpSpPr>
        <p:grpSpPr>
          <a:xfrm>
            <a:off x="4302114" y="5767398"/>
            <a:ext cx="1514492" cy="590560"/>
            <a:chOff x="4302114" y="5767398"/>
            <a:chExt cx="1514492" cy="590560"/>
          </a:xfrm>
        </p:grpSpPr>
        <p:sp>
          <p:nvSpPr>
            <p:cNvPr id="95265" name="Rectangle 33"/>
            <p:cNvSpPr>
              <a:spLocks noChangeArrowheads="1"/>
            </p:cNvSpPr>
            <p:nvPr/>
          </p:nvSpPr>
          <p:spPr bwMode="auto">
            <a:xfrm>
              <a:off x="4302114" y="5778520"/>
              <a:ext cx="3873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</a:t>
              </a:r>
              <a:endPara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95269" name="Rectangle 37"/>
            <p:cNvSpPr>
              <a:spLocks noChangeArrowheads="1"/>
            </p:cNvSpPr>
            <p:nvPr/>
          </p:nvSpPr>
          <p:spPr bwMode="auto">
            <a:xfrm>
              <a:off x="5429256" y="5767398"/>
              <a:ext cx="3873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cxnSp>
          <p:nvCxnSpPr>
            <p:cNvPr id="54" name="直接箭头连接符 53"/>
            <p:cNvCxnSpPr/>
            <p:nvPr/>
          </p:nvCxnSpPr>
          <p:spPr bwMode="auto">
            <a:xfrm rot="10800000">
              <a:off x="4742586" y="6099916"/>
              <a:ext cx="714380" cy="1588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arrow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49" name="灯片编号占位符 4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12</a:t>
            </a:fld>
            <a:endParaRPr lang="en-US" altLang="zh-CN"/>
          </a:p>
        </p:txBody>
      </p:sp>
      <p:sp>
        <p:nvSpPr>
          <p:cNvPr id="51" name="矩形 50"/>
          <p:cNvSpPr/>
          <p:nvPr/>
        </p:nvSpPr>
        <p:spPr>
          <a:xfrm>
            <a:off x="2143108" y="4714884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0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2" name="矩形 51"/>
          <p:cNvSpPr/>
          <p:nvPr/>
        </p:nvSpPr>
        <p:spPr>
          <a:xfrm>
            <a:off x="3428992" y="4714884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0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3" name="矩形 52"/>
          <p:cNvSpPr/>
          <p:nvPr/>
        </p:nvSpPr>
        <p:spPr>
          <a:xfrm>
            <a:off x="1396068" y="2857496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0000"/>
              </a:solidFill>
            </a:endParaRPr>
          </a:p>
        </p:txBody>
      </p:sp>
      <p:sp>
        <p:nvSpPr>
          <p:cNvPr id="58" name="矩形 57"/>
          <p:cNvSpPr/>
          <p:nvPr/>
        </p:nvSpPr>
        <p:spPr>
          <a:xfrm>
            <a:off x="4396464" y="2857496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0000"/>
              </a:solidFill>
            </a:endParaRPr>
          </a:p>
        </p:txBody>
      </p:sp>
      <p:sp>
        <p:nvSpPr>
          <p:cNvPr id="56" name="椭圆形标注 55"/>
          <p:cNvSpPr/>
          <p:nvPr/>
        </p:nvSpPr>
        <p:spPr bwMode="auto">
          <a:xfrm>
            <a:off x="4786314" y="2143116"/>
            <a:ext cx="4143404" cy="1785950"/>
          </a:xfrm>
          <a:prstGeom prst="wedgeEllipseCallout">
            <a:avLst>
              <a:gd name="adj1" fmla="val -30447"/>
              <a:gd name="adj2" fmla="val 155110"/>
            </a:avLst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en-US" altLang="zh-CN" sz="3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S R</a:t>
            </a:r>
            <a:r>
              <a:rPr kumimoji="1" lang="zh-CN" altLang="en-US" sz="3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“</a:t>
            </a:r>
            <a:r>
              <a:rPr kumimoji="1" lang="en-US" altLang="zh-CN" sz="3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00</a:t>
            </a:r>
            <a:r>
              <a:rPr kumimoji="1" lang="zh-CN" altLang="en-US" sz="3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”</a:t>
            </a:r>
            <a:r>
              <a:rPr kumimoji="1" lang="en-US" altLang="zh-CN" sz="3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  <a:sym typeface="Wingdings" pitchFamily="2" charset="2"/>
              </a:rPr>
              <a:t></a:t>
            </a:r>
            <a:r>
              <a:rPr kumimoji="1" lang="zh-CN" altLang="en-US" sz="3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  <a:sym typeface="Wingdings" pitchFamily="2" charset="2"/>
              </a:rPr>
              <a:t>“</a:t>
            </a:r>
            <a:r>
              <a:rPr kumimoji="1" lang="en-US" altLang="zh-CN" sz="3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  <a:sym typeface="Wingdings" pitchFamily="2" charset="2"/>
              </a:rPr>
              <a:t>11</a:t>
            </a:r>
            <a:r>
              <a:rPr kumimoji="1" lang="zh-CN" altLang="en-US" sz="3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  <a:sym typeface="Wingdings" pitchFamily="2" charset="2"/>
              </a:rPr>
              <a:t>”</a:t>
            </a:r>
            <a:r>
              <a:rPr kumimoji="1" lang="zh-CN" altLang="en-US" sz="3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，</a:t>
            </a:r>
            <a:endParaRPr kumimoji="1" lang="en-US" altLang="zh-CN" sz="3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黑体" pitchFamily="2" charset="-122"/>
              <a:ea typeface="黑体" pitchFamily="2" charset="-122"/>
            </a:endParaRPr>
          </a:p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zh-CN" altLang="en-US" sz="3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触发器状态不定！</a:t>
            </a:r>
          </a:p>
        </p:txBody>
      </p:sp>
      <p:sp>
        <p:nvSpPr>
          <p:cNvPr id="55" name="Line 28"/>
          <p:cNvSpPr>
            <a:spLocks noChangeShapeType="1"/>
          </p:cNvSpPr>
          <p:nvPr/>
        </p:nvSpPr>
        <p:spPr bwMode="auto">
          <a:xfrm>
            <a:off x="4857752" y="2500306"/>
            <a:ext cx="381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7" name="Line 28"/>
          <p:cNvSpPr>
            <a:spLocks noChangeShapeType="1"/>
          </p:cNvSpPr>
          <p:nvPr/>
        </p:nvSpPr>
        <p:spPr bwMode="auto">
          <a:xfrm>
            <a:off x="5334008" y="2500306"/>
            <a:ext cx="381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/>
      <p:bldP spid="52" grpId="0"/>
      <p:bldP spid="53" grpId="0"/>
      <p:bldP spid="58" grpId="0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70" name="Rectangle 6"/>
          <p:cNvSpPr>
            <a:spLocks noChangeArrowheads="1"/>
          </p:cNvSpPr>
          <p:nvPr/>
        </p:nvSpPr>
        <p:spPr bwMode="auto">
          <a:xfrm>
            <a:off x="0" y="715963"/>
            <a:ext cx="4643438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主从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J-K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触发器的一次变化问题：</a:t>
            </a:r>
          </a:p>
        </p:txBody>
      </p:sp>
      <p:sp>
        <p:nvSpPr>
          <p:cNvPr id="62471" name="Rectangle 7"/>
          <p:cNvSpPr>
            <a:spLocks noChangeArrowheads="1"/>
          </p:cNvSpPr>
          <p:nvPr/>
        </p:nvSpPr>
        <p:spPr bwMode="auto">
          <a:xfrm>
            <a:off x="0" y="1797050"/>
            <a:ext cx="4427538" cy="1554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在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为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Times New Roman"/>
                <a:ea typeface="黑体" pitchFamily="49" charset="-122"/>
              </a:rPr>
              <a:t>“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Times New Roman"/>
                <a:ea typeface="黑体" pitchFamily="49" charset="-122"/>
              </a:rPr>
              <a:t>”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期间，主触发器仅能翻转一次的现象称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一次变化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。</a:t>
            </a:r>
          </a:p>
        </p:txBody>
      </p:sp>
      <p:grpSp>
        <p:nvGrpSpPr>
          <p:cNvPr id="62587" name="Group 123"/>
          <p:cNvGrpSpPr>
            <a:grpSpLocks/>
          </p:cNvGrpSpPr>
          <p:nvPr/>
        </p:nvGrpSpPr>
        <p:grpSpPr bwMode="auto">
          <a:xfrm>
            <a:off x="0" y="3524250"/>
            <a:ext cx="4787900" cy="2041525"/>
            <a:chOff x="0" y="2568"/>
            <a:chExt cx="3016" cy="1286"/>
          </a:xfrm>
        </p:grpSpPr>
        <p:sp>
          <p:nvSpPr>
            <p:cNvPr id="62473" name="Rectangle 9"/>
            <p:cNvSpPr>
              <a:spLocks noChangeArrowheads="1"/>
            </p:cNvSpPr>
            <p:nvPr/>
          </p:nvSpPr>
          <p:spPr bwMode="auto">
            <a:xfrm>
              <a:off x="0" y="2568"/>
              <a:ext cx="3016" cy="12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造成的原因是状态互补</a:t>
              </a:r>
            </a:p>
            <a:p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的</a:t>
              </a:r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和</a:t>
              </a:r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分别引回到了门</a:t>
              </a:r>
            </a:p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7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和</a:t>
              </a:r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8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的输入，使门</a:t>
              </a:r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7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和</a:t>
              </a:r>
            </a:p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8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总有一个是被封锁的。</a:t>
              </a:r>
            </a:p>
          </p:txBody>
        </p:sp>
        <p:sp>
          <p:nvSpPr>
            <p:cNvPr id="62485" name="Line 21"/>
            <p:cNvSpPr>
              <a:spLocks noChangeShapeType="1"/>
            </p:cNvSpPr>
            <p:nvPr/>
          </p:nvSpPr>
          <p:spPr bwMode="auto">
            <a:xfrm>
              <a:off x="703" y="2931"/>
              <a:ext cx="9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grpSp>
        <p:nvGrpSpPr>
          <p:cNvPr id="62590" name="Group 126"/>
          <p:cNvGrpSpPr>
            <a:grpSpLocks/>
          </p:cNvGrpSpPr>
          <p:nvPr/>
        </p:nvGrpSpPr>
        <p:grpSpPr bwMode="auto">
          <a:xfrm>
            <a:off x="4518025" y="620713"/>
            <a:ext cx="4389438" cy="5684837"/>
            <a:chOff x="2846" y="739"/>
            <a:chExt cx="2765" cy="3581"/>
          </a:xfrm>
        </p:grpSpPr>
        <p:sp>
          <p:nvSpPr>
            <p:cNvPr id="62488" name="Oval 24"/>
            <p:cNvSpPr>
              <a:spLocks noChangeArrowheads="1"/>
            </p:cNvSpPr>
            <p:nvPr/>
          </p:nvSpPr>
          <p:spPr bwMode="auto">
            <a:xfrm>
              <a:off x="4414" y="1081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2489" name="Line 25"/>
            <p:cNvSpPr>
              <a:spLocks noChangeShapeType="1"/>
            </p:cNvSpPr>
            <p:nvPr/>
          </p:nvSpPr>
          <p:spPr bwMode="auto">
            <a:xfrm>
              <a:off x="4606" y="1465"/>
              <a:ext cx="1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2491" name="Oval 27"/>
            <p:cNvSpPr>
              <a:spLocks noChangeArrowheads="1"/>
            </p:cNvSpPr>
            <p:nvPr/>
          </p:nvSpPr>
          <p:spPr bwMode="auto">
            <a:xfrm>
              <a:off x="3454" y="1081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2492" name="Line 28"/>
            <p:cNvSpPr>
              <a:spLocks noChangeShapeType="1"/>
            </p:cNvSpPr>
            <p:nvPr/>
          </p:nvSpPr>
          <p:spPr bwMode="auto">
            <a:xfrm>
              <a:off x="3646" y="1465"/>
              <a:ext cx="1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2494" name="Oval 30"/>
            <p:cNvSpPr>
              <a:spLocks noChangeArrowheads="1"/>
            </p:cNvSpPr>
            <p:nvPr/>
          </p:nvSpPr>
          <p:spPr bwMode="auto">
            <a:xfrm>
              <a:off x="3262" y="1897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2495" name="Line 31"/>
            <p:cNvSpPr>
              <a:spLocks noChangeShapeType="1"/>
            </p:cNvSpPr>
            <p:nvPr/>
          </p:nvSpPr>
          <p:spPr bwMode="auto">
            <a:xfrm>
              <a:off x="3262" y="2281"/>
              <a:ext cx="1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2496" name="Line 32"/>
            <p:cNvSpPr>
              <a:spLocks noChangeShapeType="1"/>
            </p:cNvSpPr>
            <p:nvPr/>
          </p:nvSpPr>
          <p:spPr bwMode="auto">
            <a:xfrm>
              <a:off x="3454" y="2281"/>
              <a:ext cx="1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2498" name="Oval 34"/>
            <p:cNvSpPr>
              <a:spLocks noChangeArrowheads="1"/>
            </p:cNvSpPr>
            <p:nvPr/>
          </p:nvSpPr>
          <p:spPr bwMode="auto">
            <a:xfrm>
              <a:off x="4558" y="1897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2499" name="Line 35"/>
            <p:cNvSpPr>
              <a:spLocks noChangeShapeType="1"/>
            </p:cNvSpPr>
            <p:nvPr/>
          </p:nvSpPr>
          <p:spPr bwMode="auto">
            <a:xfrm>
              <a:off x="4414" y="2281"/>
              <a:ext cx="1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2500" name="Line 36"/>
            <p:cNvSpPr>
              <a:spLocks noChangeShapeType="1"/>
            </p:cNvSpPr>
            <p:nvPr/>
          </p:nvSpPr>
          <p:spPr bwMode="auto">
            <a:xfrm flipV="1">
              <a:off x="4606" y="1561"/>
              <a:ext cx="1" cy="3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2501" name="Line 37"/>
            <p:cNvSpPr>
              <a:spLocks noChangeShapeType="1"/>
            </p:cNvSpPr>
            <p:nvPr/>
          </p:nvSpPr>
          <p:spPr bwMode="auto">
            <a:xfrm>
              <a:off x="3838" y="985"/>
              <a:ext cx="288" cy="62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2502" name="Line 38"/>
            <p:cNvSpPr>
              <a:spLocks noChangeShapeType="1"/>
            </p:cNvSpPr>
            <p:nvPr/>
          </p:nvSpPr>
          <p:spPr bwMode="auto">
            <a:xfrm flipH="1">
              <a:off x="3742" y="985"/>
              <a:ext cx="336" cy="62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2503" name="Line 39"/>
            <p:cNvSpPr>
              <a:spLocks noChangeShapeType="1"/>
            </p:cNvSpPr>
            <p:nvPr/>
          </p:nvSpPr>
          <p:spPr bwMode="auto">
            <a:xfrm>
              <a:off x="3646" y="1609"/>
              <a:ext cx="9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2504" name="Line 40"/>
            <p:cNvSpPr>
              <a:spLocks noChangeShapeType="1"/>
            </p:cNvSpPr>
            <p:nvPr/>
          </p:nvSpPr>
          <p:spPr bwMode="auto">
            <a:xfrm>
              <a:off x="4174" y="1609"/>
              <a:ext cx="9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2505" name="Line 41"/>
            <p:cNvSpPr>
              <a:spLocks noChangeShapeType="1"/>
            </p:cNvSpPr>
            <p:nvPr/>
          </p:nvSpPr>
          <p:spPr bwMode="auto">
            <a:xfrm flipH="1">
              <a:off x="4126" y="1609"/>
              <a:ext cx="144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2506" name="Rectangle 42"/>
            <p:cNvSpPr>
              <a:spLocks noChangeArrowheads="1"/>
            </p:cNvSpPr>
            <p:nvPr/>
          </p:nvSpPr>
          <p:spPr bwMode="auto">
            <a:xfrm>
              <a:off x="4510" y="739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62507" name="Rectangle 43"/>
            <p:cNvSpPr>
              <a:spLocks noChangeArrowheads="1"/>
            </p:cNvSpPr>
            <p:nvPr/>
          </p:nvSpPr>
          <p:spPr bwMode="auto">
            <a:xfrm>
              <a:off x="3070" y="739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62508" name="Rectangle 44"/>
            <p:cNvSpPr>
              <a:spLocks noChangeArrowheads="1"/>
            </p:cNvSpPr>
            <p:nvPr/>
          </p:nvSpPr>
          <p:spPr bwMode="auto">
            <a:xfrm>
              <a:off x="3070" y="3955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J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62509" name="Rectangle 45"/>
            <p:cNvSpPr>
              <a:spLocks noChangeArrowheads="1"/>
            </p:cNvSpPr>
            <p:nvPr/>
          </p:nvSpPr>
          <p:spPr bwMode="auto">
            <a:xfrm>
              <a:off x="4558" y="3955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K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62510" name="Rectangle 46"/>
            <p:cNvSpPr>
              <a:spLocks noChangeArrowheads="1"/>
            </p:cNvSpPr>
            <p:nvPr/>
          </p:nvSpPr>
          <p:spPr bwMode="auto">
            <a:xfrm>
              <a:off x="5057" y="3838"/>
              <a:ext cx="5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62515" name="Line 51"/>
            <p:cNvSpPr>
              <a:spLocks noChangeShapeType="1"/>
            </p:cNvSpPr>
            <p:nvPr/>
          </p:nvSpPr>
          <p:spPr bwMode="auto">
            <a:xfrm>
              <a:off x="4558" y="793"/>
              <a:ext cx="240" cy="0"/>
            </a:xfrm>
            <a:prstGeom prst="line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2517" name="Oval 53"/>
            <p:cNvSpPr>
              <a:spLocks noChangeArrowheads="1"/>
            </p:cNvSpPr>
            <p:nvPr/>
          </p:nvSpPr>
          <p:spPr bwMode="auto">
            <a:xfrm>
              <a:off x="4606" y="2665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2518" name="Line 54"/>
            <p:cNvSpPr>
              <a:spLocks noChangeShapeType="1"/>
            </p:cNvSpPr>
            <p:nvPr/>
          </p:nvSpPr>
          <p:spPr bwMode="auto">
            <a:xfrm>
              <a:off x="4702" y="3049"/>
              <a:ext cx="1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2520" name="Oval 56"/>
            <p:cNvSpPr>
              <a:spLocks noChangeArrowheads="1"/>
            </p:cNvSpPr>
            <p:nvPr/>
          </p:nvSpPr>
          <p:spPr bwMode="auto">
            <a:xfrm>
              <a:off x="3214" y="2665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2522" name="Oval 58"/>
            <p:cNvSpPr>
              <a:spLocks noChangeArrowheads="1"/>
            </p:cNvSpPr>
            <p:nvPr/>
          </p:nvSpPr>
          <p:spPr bwMode="auto">
            <a:xfrm>
              <a:off x="3166" y="3289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2523" name="Line 59"/>
            <p:cNvSpPr>
              <a:spLocks noChangeShapeType="1"/>
            </p:cNvSpPr>
            <p:nvPr/>
          </p:nvSpPr>
          <p:spPr bwMode="auto">
            <a:xfrm>
              <a:off x="3358" y="3673"/>
              <a:ext cx="1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2525" name="Oval 61"/>
            <p:cNvSpPr>
              <a:spLocks noChangeArrowheads="1"/>
            </p:cNvSpPr>
            <p:nvPr/>
          </p:nvSpPr>
          <p:spPr bwMode="auto">
            <a:xfrm>
              <a:off x="4654" y="3289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2526" name="Line 62"/>
            <p:cNvSpPr>
              <a:spLocks noChangeShapeType="1"/>
            </p:cNvSpPr>
            <p:nvPr/>
          </p:nvSpPr>
          <p:spPr bwMode="auto">
            <a:xfrm>
              <a:off x="4510" y="3673"/>
              <a:ext cx="1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2531" name="Line 67"/>
            <p:cNvSpPr>
              <a:spLocks noChangeShapeType="1"/>
            </p:cNvSpPr>
            <p:nvPr/>
          </p:nvSpPr>
          <p:spPr bwMode="auto">
            <a:xfrm>
              <a:off x="3262" y="2329"/>
              <a:ext cx="1" cy="3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2532" name="Line 68"/>
            <p:cNvSpPr>
              <a:spLocks noChangeShapeType="1"/>
            </p:cNvSpPr>
            <p:nvPr/>
          </p:nvSpPr>
          <p:spPr bwMode="auto">
            <a:xfrm flipV="1">
              <a:off x="3262" y="2521"/>
              <a:ext cx="1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2533" name="Line 69"/>
            <p:cNvSpPr>
              <a:spLocks noChangeShapeType="1"/>
            </p:cNvSpPr>
            <p:nvPr/>
          </p:nvSpPr>
          <p:spPr bwMode="auto">
            <a:xfrm>
              <a:off x="3262" y="2569"/>
              <a:ext cx="57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2534" name="Line 70"/>
            <p:cNvSpPr>
              <a:spLocks noChangeShapeType="1"/>
            </p:cNvSpPr>
            <p:nvPr/>
          </p:nvSpPr>
          <p:spPr bwMode="auto">
            <a:xfrm flipH="1">
              <a:off x="4078" y="2569"/>
              <a:ext cx="57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2535" name="Line 71"/>
            <p:cNvSpPr>
              <a:spLocks noChangeShapeType="1"/>
            </p:cNvSpPr>
            <p:nvPr/>
          </p:nvSpPr>
          <p:spPr bwMode="auto">
            <a:xfrm>
              <a:off x="3838" y="2569"/>
              <a:ext cx="384" cy="62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2536" name="Line 72"/>
            <p:cNvSpPr>
              <a:spLocks noChangeShapeType="1"/>
            </p:cNvSpPr>
            <p:nvPr/>
          </p:nvSpPr>
          <p:spPr bwMode="auto">
            <a:xfrm flipH="1">
              <a:off x="3838" y="2569"/>
              <a:ext cx="240" cy="62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2538" name="Oval 74"/>
            <p:cNvSpPr>
              <a:spLocks noChangeArrowheads="1"/>
            </p:cNvSpPr>
            <p:nvPr/>
          </p:nvSpPr>
          <p:spPr bwMode="auto">
            <a:xfrm>
              <a:off x="5375" y="3294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2540" name="Line 76"/>
            <p:cNvSpPr>
              <a:spLocks noChangeShapeType="1"/>
            </p:cNvSpPr>
            <p:nvPr/>
          </p:nvSpPr>
          <p:spPr bwMode="auto">
            <a:xfrm>
              <a:off x="4510" y="3721"/>
              <a:ext cx="1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2541" name="Line 77"/>
            <p:cNvSpPr>
              <a:spLocks noChangeShapeType="1"/>
            </p:cNvSpPr>
            <p:nvPr/>
          </p:nvSpPr>
          <p:spPr bwMode="auto">
            <a:xfrm>
              <a:off x="4702" y="3145"/>
              <a:ext cx="1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2542" name="Line 78"/>
            <p:cNvSpPr>
              <a:spLocks noChangeShapeType="1"/>
            </p:cNvSpPr>
            <p:nvPr/>
          </p:nvSpPr>
          <p:spPr bwMode="auto">
            <a:xfrm>
              <a:off x="3358" y="3913"/>
              <a:ext cx="206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2543" name="Oval 79"/>
            <p:cNvSpPr>
              <a:spLocks noChangeArrowheads="1"/>
            </p:cNvSpPr>
            <p:nvPr/>
          </p:nvSpPr>
          <p:spPr bwMode="auto">
            <a:xfrm>
              <a:off x="4462" y="3865"/>
              <a:ext cx="96" cy="96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2544" name="Oval 80"/>
            <p:cNvSpPr>
              <a:spLocks noChangeArrowheads="1"/>
            </p:cNvSpPr>
            <p:nvPr/>
          </p:nvSpPr>
          <p:spPr bwMode="auto">
            <a:xfrm>
              <a:off x="5375" y="3884"/>
              <a:ext cx="96" cy="96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2545" name="Oval 81"/>
            <p:cNvSpPr>
              <a:spLocks noChangeArrowheads="1"/>
            </p:cNvSpPr>
            <p:nvPr/>
          </p:nvSpPr>
          <p:spPr bwMode="auto">
            <a:xfrm>
              <a:off x="4366" y="2377"/>
              <a:ext cx="96" cy="96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2546" name="Rectangle 82"/>
            <p:cNvSpPr>
              <a:spLocks noChangeArrowheads="1"/>
            </p:cNvSpPr>
            <p:nvPr/>
          </p:nvSpPr>
          <p:spPr bwMode="auto">
            <a:xfrm>
              <a:off x="5239" y="2069"/>
              <a:ext cx="372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62547" name="Line 83"/>
            <p:cNvSpPr>
              <a:spLocks noChangeShapeType="1"/>
            </p:cNvSpPr>
            <p:nvPr/>
          </p:nvSpPr>
          <p:spPr bwMode="auto">
            <a:xfrm>
              <a:off x="5335" y="2123"/>
              <a:ext cx="19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2548" name="Rectangle 84"/>
            <p:cNvSpPr>
              <a:spLocks noChangeArrowheads="1"/>
            </p:cNvSpPr>
            <p:nvPr/>
          </p:nvSpPr>
          <p:spPr bwMode="auto">
            <a:xfrm>
              <a:off x="2926" y="2371"/>
              <a:ext cx="372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ea typeface="黑体" pitchFamily="49" charset="-122"/>
                </a:rPr>
                <a:t> ’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62549" name="Rectangle 85"/>
            <p:cNvSpPr>
              <a:spLocks noChangeArrowheads="1"/>
            </p:cNvSpPr>
            <p:nvPr/>
          </p:nvSpPr>
          <p:spPr bwMode="auto">
            <a:xfrm>
              <a:off x="4702" y="2425"/>
              <a:ext cx="37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ea typeface="黑体" pitchFamily="49" charset="-122"/>
                </a:rPr>
                <a:t> ’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62550" name="Line 86"/>
            <p:cNvSpPr>
              <a:spLocks noChangeShapeType="1"/>
            </p:cNvSpPr>
            <p:nvPr/>
          </p:nvSpPr>
          <p:spPr bwMode="auto">
            <a:xfrm>
              <a:off x="4270" y="1609"/>
              <a:ext cx="864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2551" name="Line 87"/>
            <p:cNvSpPr>
              <a:spLocks noChangeShapeType="1"/>
            </p:cNvSpPr>
            <p:nvPr/>
          </p:nvSpPr>
          <p:spPr bwMode="auto">
            <a:xfrm>
              <a:off x="4846" y="3817"/>
              <a:ext cx="288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2552" name="Line 88"/>
            <p:cNvSpPr>
              <a:spLocks noChangeShapeType="1"/>
            </p:cNvSpPr>
            <p:nvPr/>
          </p:nvSpPr>
          <p:spPr bwMode="auto">
            <a:xfrm flipH="1">
              <a:off x="2846" y="1609"/>
              <a:ext cx="89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2553" name="Line 89"/>
            <p:cNvSpPr>
              <a:spLocks noChangeShapeType="1"/>
            </p:cNvSpPr>
            <p:nvPr/>
          </p:nvSpPr>
          <p:spPr bwMode="auto">
            <a:xfrm>
              <a:off x="2846" y="3818"/>
              <a:ext cx="17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2554" name="Line 90"/>
            <p:cNvSpPr>
              <a:spLocks noChangeShapeType="1"/>
            </p:cNvSpPr>
            <p:nvPr/>
          </p:nvSpPr>
          <p:spPr bwMode="auto">
            <a:xfrm>
              <a:off x="3166" y="3673"/>
              <a:ext cx="1" cy="3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2555" name="Line 91"/>
            <p:cNvSpPr>
              <a:spLocks noChangeShapeType="1"/>
            </p:cNvSpPr>
            <p:nvPr/>
          </p:nvSpPr>
          <p:spPr bwMode="auto">
            <a:xfrm>
              <a:off x="4702" y="3673"/>
              <a:ext cx="1" cy="3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2556" name="Line 92"/>
            <p:cNvSpPr>
              <a:spLocks noChangeShapeType="1"/>
            </p:cNvSpPr>
            <p:nvPr/>
          </p:nvSpPr>
          <p:spPr bwMode="auto">
            <a:xfrm>
              <a:off x="4558" y="841"/>
              <a:ext cx="19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2562" name="Line 98"/>
            <p:cNvSpPr>
              <a:spLocks noChangeShapeType="1"/>
            </p:cNvSpPr>
            <p:nvPr/>
          </p:nvSpPr>
          <p:spPr bwMode="auto">
            <a:xfrm>
              <a:off x="3454" y="2425"/>
              <a:ext cx="196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2563" name="Line 99"/>
            <p:cNvSpPr>
              <a:spLocks noChangeShapeType="1"/>
            </p:cNvSpPr>
            <p:nvPr/>
          </p:nvSpPr>
          <p:spPr bwMode="auto">
            <a:xfrm flipV="1">
              <a:off x="5420" y="2432"/>
              <a:ext cx="0" cy="86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2564" name="Line 100"/>
            <p:cNvSpPr>
              <a:spLocks noChangeShapeType="1"/>
            </p:cNvSpPr>
            <p:nvPr/>
          </p:nvSpPr>
          <p:spPr bwMode="auto">
            <a:xfrm flipV="1">
              <a:off x="4654" y="2281"/>
              <a:ext cx="0" cy="38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2565" name="Line 101"/>
            <p:cNvSpPr>
              <a:spLocks noChangeShapeType="1"/>
            </p:cNvSpPr>
            <p:nvPr/>
          </p:nvSpPr>
          <p:spPr bwMode="auto">
            <a:xfrm>
              <a:off x="4510" y="3049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2566" name="Line 102"/>
            <p:cNvSpPr>
              <a:spLocks noChangeShapeType="1"/>
            </p:cNvSpPr>
            <p:nvPr/>
          </p:nvSpPr>
          <p:spPr bwMode="auto">
            <a:xfrm flipH="1">
              <a:off x="4222" y="3193"/>
              <a:ext cx="2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2567" name="Line 103"/>
            <p:cNvSpPr>
              <a:spLocks noChangeShapeType="1"/>
            </p:cNvSpPr>
            <p:nvPr/>
          </p:nvSpPr>
          <p:spPr bwMode="auto">
            <a:xfrm>
              <a:off x="3406" y="3049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2568" name="Line 104"/>
            <p:cNvSpPr>
              <a:spLocks noChangeShapeType="1"/>
            </p:cNvSpPr>
            <p:nvPr/>
          </p:nvSpPr>
          <p:spPr bwMode="auto">
            <a:xfrm>
              <a:off x="3406" y="3193"/>
              <a:ext cx="43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2569" name="Line 105"/>
            <p:cNvSpPr>
              <a:spLocks noChangeShapeType="1"/>
            </p:cNvSpPr>
            <p:nvPr/>
          </p:nvSpPr>
          <p:spPr bwMode="auto">
            <a:xfrm flipV="1">
              <a:off x="3214" y="3049"/>
              <a:ext cx="0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2570" name="Line 106"/>
            <p:cNvSpPr>
              <a:spLocks noChangeShapeType="1"/>
            </p:cNvSpPr>
            <p:nvPr/>
          </p:nvSpPr>
          <p:spPr bwMode="auto">
            <a:xfrm>
              <a:off x="3022" y="3673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2571" name="Line 107"/>
            <p:cNvSpPr>
              <a:spLocks noChangeShapeType="1"/>
            </p:cNvSpPr>
            <p:nvPr/>
          </p:nvSpPr>
          <p:spPr bwMode="auto">
            <a:xfrm>
              <a:off x="2846" y="1619"/>
              <a:ext cx="0" cy="220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2572" name="Line 108"/>
            <p:cNvSpPr>
              <a:spLocks noChangeShapeType="1"/>
            </p:cNvSpPr>
            <p:nvPr/>
          </p:nvSpPr>
          <p:spPr bwMode="auto">
            <a:xfrm>
              <a:off x="5134" y="1609"/>
              <a:ext cx="0" cy="220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2573" name="Line 109"/>
            <p:cNvSpPr>
              <a:spLocks noChangeShapeType="1"/>
            </p:cNvSpPr>
            <p:nvPr/>
          </p:nvSpPr>
          <p:spPr bwMode="auto">
            <a:xfrm flipV="1">
              <a:off x="4846" y="3673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2574" name="Line 110"/>
            <p:cNvSpPr>
              <a:spLocks noChangeShapeType="1"/>
            </p:cNvSpPr>
            <p:nvPr/>
          </p:nvSpPr>
          <p:spPr bwMode="auto">
            <a:xfrm>
              <a:off x="5420" y="3657"/>
              <a:ext cx="0" cy="43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2575" name="Line 111"/>
            <p:cNvSpPr>
              <a:spLocks noChangeShapeType="1"/>
            </p:cNvSpPr>
            <p:nvPr/>
          </p:nvSpPr>
          <p:spPr bwMode="auto">
            <a:xfrm>
              <a:off x="4750" y="2473"/>
              <a:ext cx="19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2576" name="Line 112"/>
            <p:cNvSpPr>
              <a:spLocks noChangeShapeType="1"/>
            </p:cNvSpPr>
            <p:nvPr/>
          </p:nvSpPr>
          <p:spPr bwMode="auto">
            <a:xfrm flipV="1">
              <a:off x="3310" y="1465"/>
              <a:ext cx="0" cy="43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2577" name="Line 113"/>
            <p:cNvSpPr>
              <a:spLocks noChangeShapeType="1"/>
            </p:cNvSpPr>
            <p:nvPr/>
          </p:nvSpPr>
          <p:spPr bwMode="auto">
            <a:xfrm>
              <a:off x="4318" y="1465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2578" name="Line 114"/>
            <p:cNvSpPr>
              <a:spLocks noChangeShapeType="1"/>
            </p:cNvSpPr>
            <p:nvPr/>
          </p:nvSpPr>
          <p:spPr bwMode="auto">
            <a:xfrm flipV="1">
              <a:off x="4462" y="841"/>
              <a:ext cx="0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2579" name="Line 115"/>
            <p:cNvSpPr>
              <a:spLocks noChangeShapeType="1"/>
            </p:cNvSpPr>
            <p:nvPr/>
          </p:nvSpPr>
          <p:spPr bwMode="auto">
            <a:xfrm flipH="1">
              <a:off x="4078" y="985"/>
              <a:ext cx="38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2580" name="Line 116"/>
            <p:cNvSpPr>
              <a:spLocks noChangeShapeType="1"/>
            </p:cNvSpPr>
            <p:nvPr/>
          </p:nvSpPr>
          <p:spPr bwMode="auto">
            <a:xfrm flipV="1">
              <a:off x="3502" y="841"/>
              <a:ext cx="0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2581" name="Line 117"/>
            <p:cNvSpPr>
              <a:spLocks noChangeShapeType="1"/>
            </p:cNvSpPr>
            <p:nvPr/>
          </p:nvSpPr>
          <p:spPr bwMode="auto">
            <a:xfrm flipH="1">
              <a:off x="3502" y="985"/>
              <a:ext cx="33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2582" name="Oval 118"/>
            <p:cNvSpPr>
              <a:spLocks noChangeArrowheads="1"/>
            </p:cNvSpPr>
            <p:nvPr/>
          </p:nvSpPr>
          <p:spPr bwMode="auto">
            <a:xfrm>
              <a:off x="3454" y="937"/>
              <a:ext cx="96" cy="96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2583" name="Oval 119"/>
            <p:cNvSpPr>
              <a:spLocks noChangeArrowheads="1"/>
            </p:cNvSpPr>
            <p:nvPr/>
          </p:nvSpPr>
          <p:spPr bwMode="auto">
            <a:xfrm>
              <a:off x="4414" y="937"/>
              <a:ext cx="96" cy="96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2584" name="Oval 120"/>
            <p:cNvSpPr>
              <a:spLocks noChangeArrowheads="1"/>
            </p:cNvSpPr>
            <p:nvPr/>
          </p:nvSpPr>
          <p:spPr bwMode="auto">
            <a:xfrm>
              <a:off x="3598" y="1561"/>
              <a:ext cx="96" cy="96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2585" name="Oval 121"/>
            <p:cNvSpPr>
              <a:spLocks noChangeArrowheads="1"/>
            </p:cNvSpPr>
            <p:nvPr/>
          </p:nvSpPr>
          <p:spPr bwMode="auto">
            <a:xfrm>
              <a:off x="4270" y="1561"/>
              <a:ext cx="96" cy="96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2588" name="Rectangle 124"/>
            <p:cNvSpPr>
              <a:spLocks noChangeArrowheads="1"/>
            </p:cNvSpPr>
            <p:nvPr/>
          </p:nvSpPr>
          <p:spPr bwMode="auto">
            <a:xfrm>
              <a:off x="3470" y="3339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7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62589" name="Rectangle 125"/>
            <p:cNvSpPr>
              <a:spLocks noChangeArrowheads="1"/>
            </p:cNvSpPr>
            <p:nvPr/>
          </p:nvSpPr>
          <p:spPr bwMode="auto">
            <a:xfrm>
              <a:off x="4105" y="3339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8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sp>
        <p:nvSpPr>
          <p:cNvPr id="104" name="AutoShape 36"/>
          <p:cNvSpPr>
            <a:spLocks noChangeArrowheads="1"/>
          </p:cNvSpPr>
          <p:nvPr/>
        </p:nvSpPr>
        <p:spPr bwMode="auto">
          <a:xfrm>
            <a:off x="8280430" y="4857760"/>
            <a:ext cx="649288" cy="357190"/>
          </a:xfrm>
          <a:prstGeom prst="triangle">
            <a:avLst>
              <a:gd name="adj" fmla="val 50000"/>
            </a:avLst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zh-CN" altLang="en-US"/>
          </a:p>
        </p:txBody>
      </p:sp>
      <p:grpSp>
        <p:nvGrpSpPr>
          <p:cNvPr id="105" name="组合 104"/>
          <p:cNvGrpSpPr/>
          <p:nvPr/>
        </p:nvGrpSpPr>
        <p:grpSpPr>
          <a:xfrm>
            <a:off x="7058475" y="4830050"/>
            <a:ext cx="785818" cy="428628"/>
            <a:chOff x="6858017" y="3816060"/>
            <a:chExt cx="928694" cy="371047"/>
          </a:xfrm>
        </p:grpSpPr>
        <p:sp>
          <p:nvSpPr>
            <p:cNvPr id="10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0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0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0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10" name="组合 109"/>
          <p:cNvGrpSpPr/>
          <p:nvPr/>
        </p:nvGrpSpPr>
        <p:grpSpPr>
          <a:xfrm>
            <a:off x="4714876" y="4841742"/>
            <a:ext cx="785818" cy="428628"/>
            <a:chOff x="6858017" y="3816060"/>
            <a:chExt cx="928694" cy="371047"/>
          </a:xfrm>
        </p:grpSpPr>
        <p:sp>
          <p:nvSpPr>
            <p:cNvPr id="11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15" name="组合 114"/>
          <p:cNvGrpSpPr/>
          <p:nvPr/>
        </p:nvGrpSpPr>
        <p:grpSpPr>
          <a:xfrm>
            <a:off x="4859915" y="3857628"/>
            <a:ext cx="785818" cy="428628"/>
            <a:chOff x="6858017" y="3816060"/>
            <a:chExt cx="928694" cy="371047"/>
          </a:xfrm>
        </p:grpSpPr>
        <p:sp>
          <p:nvSpPr>
            <p:cNvPr id="11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20" name="组合 119"/>
          <p:cNvGrpSpPr/>
          <p:nvPr/>
        </p:nvGrpSpPr>
        <p:grpSpPr>
          <a:xfrm>
            <a:off x="4931353" y="2643182"/>
            <a:ext cx="785818" cy="428628"/>
            <a:chOff x="6858017" y="3816060"/>
            <a:chExt cx="928694" cy="371047"/>
          </a:xfrm>
        </p:grpSpPr>
        <p:sp>
          <p:nvSpPr>
            <p:cNvPr id="12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25" name="组合 124"/>
          <p:cNvGrpSpPr/>
          <p:nvPr/>
        </p:nvGrpSpPr>
        <p:grpSpPr>
          <a:xfrm>
            <a:off x="5141341" y="1357298"/>
            <a:ext cx="785818" cy="428628"/>
            <a:chOff x="6858017" y="3816060"/>
            <a:chExt cx="928694" cy="371047"/>
          </a:xfrm>
        </p:grpSpPr>
        <p:sp>
          <p:nvSpPr>
            <p:cNvPr id="12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30" name="组合 129"/>
          <p:cNvGrpSpPr/>
          <p:nvPr/>
        </p:nvGrpSpPr>
        <p:grpSpPr>
          <a:xfrm>
            <a:off x="6987037" y="3841610"/>
            <a:ext cx="785818" cy="428628"/>
            <a:chOff x="6858017" y="3816060"/>
            <a:chExt cx="928694" cy="371047"/>
          </a:xfrm>
        </p:grpSpPr>
        <p:sp>
          <p:nvSpPr>
            <p:cNvPr id="13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35" name="组合 134"/>
          <p:cNvGrpSpPr/>
          <p:nvPr/>
        </p:nvGrpSpPr>
        <p:grpSpPr>
          <a:xfrm>
            <a:off x="6885726" y="2599454"/>
            <a:ext cx="785818" cy="428628"/>
            <a:chOff x="6858017" y="3816060"/>
            <a:chExt cx="928694" cy="371047"/>
          </a:xfrm>
        </p:grpSpPr>
        <p:sp>
          <p:nvSpPr>
            <p:cNvPr id="13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40" name="组合 139"/>
          <p:cNvGrpSpPr/>
          <p:nvPr/>
        </p:nvGrpSpPr>
        <p:grpSpPr>
          <a:xfrm>
            <a:off x="6715140" y="1357298"/>
            <a:ext cx="785818" cy="428628"/>
            <a:chOff x="6858017" y="3816060"/>
            <a:chExt cx="928694" cy="371047"/>
          </a:xfrm>
        </p:grpSpPr>
        <p:sp>
          <p:nvSpPr>
            <p:cNvPr id="14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sp>
        <p:nvSpPr>
          <p:cNvPr id="145" name="灯片编号占位符 14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120</a:t>
            </a:fld>
            <a:endParaRPr lang="en-US" altLang="zh-CN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24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24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24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24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25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25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470" grpId="0"/>
      <p:bldP spid="62471" grpId="0"/>
    </p:bld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616" name="Group 128"/>
          <p:cNvGrpSpPr>
            <a:grpSpLocks/>
          </p:cNvGrpSpPr>
          <p:nvPr/>
        </p:nvGrpSpPr>
        <p:grpSpPr bwMode="auto">
          <a:xfrm>
            <a:off x="0" y="454025"/>
            <a:ext cx="5892800" cy="1066800"/>
            <a:chOff x="0" y="286"/>
            <a:chExt cx="3712" cy="672"/>
          </a:xfrm>
        </p:grpSpPr>
        <p:sp>
          <p:nvSpPr>
            <p:cNvPr id="63507" name="Rectangle 19"/>
            <p:cNvSpPr>
              <a:spLocks noChangeArrowheads="1"/>
            </p:cNvSpPr>
            <p:nvPr/>
          </p:nvSpPr>
          <p:spPr bwMode="auto">
            <a:xfrm>
              <a:off x="0" y="286"/>
              <a:ext cx="3712" cy="6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故若</a:t>
              </a:r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Q=1(Q=0)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时，门</a:t>
              </a:r>
            </a:p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7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被封锁，</a:t>
              </a:r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J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端不起作用。</a:t>
              </a:r>
            </a:p>
          </p:txBody>
        </p:sp>
        <p:sp>
          <p:nvSpPr>
            <p:cNvPr id="63516" name="Line 28"/>
            <p:cNvSpPr>
              <a:spLocks noChangeShapeType="1"/>
            </p:cNvSpPr>
            <p:nvPr/>
          </p:nvSpPr>
          <p:spPr bwMode="auto">
            <a:xfrm>
              <a:off x="1338" y="315"/>
              <a:ext cx="14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grpSp>
        <p:nvGrpSpPr>
          <p:cNvPr id="63617" name="Group 129"/>
          <p:cNvGrpSpPr>
            <a:grpSpLocks/>
          </p:cNvGrpSpPr>
          <p:nvPr/>
        </p:nvGrpSpPr>
        <p:grpSpPr bwMode="auto">
          <a:xfrm>
            <a:off x="-36513" y="2349078"/>
            <a:ext cx="4903788" cy="4032250"/>
            <a:chOff x="-23" y="981"/>
            <a:chExt cx="3089" cy="2540"/>
          </a:xfrm>
        </p:grpSpPr>
        <p:sp>
          <p:nvSpPr>
            <p:cNvPr id="63500" name="Rectangle 12"/>
            <p:cNvSpPr>
              <a:spLocks noChangeArrowheads="1"/>
            </p:cNvSpPr>
            <p:nvPr/>
          </p:nvSpPr>
          <p:spPr bwMode="auto">
            <a:xfrm>
              <a:off x="-23" y="981"/>
              <a:ext cx="3089" cy="254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若此时</a:t>
              </a:r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K=1，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则可将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ea typeface="黑体" pitchFamily="49" charset="-122"/>
                </a:rPr>
                <a:t> ’</a:t>
              </a:r>
              <a:endPara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  <a:p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置为1， 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ea typeface="黑体" pitchFamily="49" charset="-122"/>
                </a:rPr>
                <a:t> ’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置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为0.此后</a:t>
              </a:r>
            </a:p>
            <a:p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无论</a:t>
              </a:r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J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、</a:t>
              </a:r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K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如何变化，主</a:t>
              </a:r>
            </a:p>
            <a:p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触发器的状态(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ea typeface="黑体" pitchFamily="49" charset="-122"/>
                </a:rPr>
                <a:t> ’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Q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ea typeface="黑体" pitchFamily="49" charset="-122"/>
                </a:rPr>
                <a:t> ’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)</a:t>
              </a:r>
              <a:endPara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  <a:p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也不会改变。在</a:t>
              </a:r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从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/>
                  <a:ea typeface="黑体" pitchFamily="49" charset="-122"/>
                </a:rPr>
                <a:t>“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/>
                  <a:ea typeface="黑体" pitchFamily="49" charset="-122"/>
                </a:rPr>
                <a:t>”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  <a:p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变为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/>
                  <a:ea typeface="黑体" pitchFamily="49" charset="-122"/>
                </a:rPr>
                <a:t>“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/>
                  <a:ea typeface="黑体" pitchFamily="49" charset="-122"/>
                </a:rPr>
                <a:t>”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后，主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触发器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  <a:p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的状态传送到从触发器。</a:t>
              </a:r>
            </a:p>
            <a:p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63517" name="Line 29"/>
            <p:cNvSpPr>
              <a:spLocks noChangeShapeType="1"/>
            </p:cNvSpPr>
            <p:nvPr/>
          </p:nvSpPr>
          <p:spPr bwMode="auto">
            <a:xfrm>
              <a:off x="2472" y="1026"/>
              <a:ext cx="19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3518" name="Line 30"/>
            <p:cNvSpPr>
              <a:spLocks noChangeShapeType="1"/>
            </p:cNvSpPr>
            <p:nvPr/>
          </p:nvSpPr>
          <p:spPr bwMode="auto">
            <a:xfrm>
              <a:off x="2200" y="1979"/>
              <a:ext cx="19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grpSp>
        <p:nvGrpSpPr>
          <p:cNvPr id="63519" name="Group 31"/>
          <p:cNvGrpSpPr>
            <a:grpSpLocks/>
          </p:cNvGrpSpPr>
          <p:nvPr/>
        </p:nvGrpSpPr>
        <p:grpSpPr bwMode="auto">
          <a:xfrm>
            <a:off x="4697921" y="336550"/>
            <a:ext cx="4389437" cy="5684838"/>
            <a:chOff x="2846" y="739"/>
            <a:chExt cx="2765" cy="3581"/>
          </a:xfrm>
        </p:grpSpPr>
        <p:sp>
          <p:nvSpPr>
            <p:cNvPr id="63521" name="Oval 33"/>
            <p:cNvSpPr>
              <a:spLocks noChangeArrowheads="1"/>
            </p:cNvSpPr>
            <p:nvPr/>
          </p:nvSpPr>
          <p:spPr bwMode="auto">
            <a:xfrm>
              <a:off x="4414" y="1081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3522" name="Line 34"/>
            <p:cNvSpPr>
              <a:spLocks noChangeShapeType="1"/>
            </p:cNvSpPr>
            <p:nvPr/>
          </p:nvSpPr>
          <p:spPr bwMode="auto">
            <a:xfrm>
              <a:off x="4606" y="1465"/>
              <a:ext cx="1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3524" name="Oval 36"/>
            <p:cNvSpPr>
              <a:spLocks noChangeArrowheads="1"/>
            </p:cNvSpPr>
            <p:nvPr/>
          </p:nvSpPr>
          <p:spPr bwMode="auto">
            <a:xfrm>
              <a:off x="3454" y="1081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3525" name="Line 37"/>
            <p:cNvSpPr>
              <a:spLocks noChangeShapeType="1"/>
            </p:cNvSpPr>
            <p:nvPr/>
          </p:nvSpPr>
          <p:spPr bwMode="auto">
            <a:xfrm>
              <a:off x="3646" y="1465"/>
              <a:ext cx="1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3527" name="Oval 39"/>
            <p:cNvSpPr>
              <a:spLocks noChangeArrowheads="1"/>
            </p:cNvSpPr>
            <p:nvPr/>
          </p:nvSpPr>
          <p:spPr bwMode="auto">
            <a:xfrm>
              <a:off x="3262" y="1897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3528" name="Line 40"/>
            <p:cNvSpPr>
              <a:spLocks noChangeShapeType="1"/>
            </p:cNvSpPr>
            <p:nvPr/>
          </p:nvSpPr>
          <p:spPr bwMode="auto">
            <a:xfrm>
              <a:off x="3262" y="2281"/>
              <a:ext cx="1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3529" name="Line 41"/>
            <p:cNvSpPr>
              <a:spLocks noChangeShapeType="1"/>
            </p:cNvSpPr>
            <p:nvPr/>
          </p:nvSpPr>
          <p:spPr bwMode="auto">
            <a:xfrm>
              <a:off x="3454" y="2281"/>
              <a:ext cx="1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3531" name="Oval 43"/>
            <p:cNvSpPr>
              <a:spLocks noChangeArrowheads="1"/>
            </p:cNvSpPr>
            <p:nvPr/>
          </p:nvSpPr>
          <p:spPr bwMode="auto">
            <a:xfrm>
              <a:off x="4558" y="1897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3532" name="Line 44"/>
            <p:cNvSpPr>
              <a:spLocks noChangeShapeType="1"/>
            </p:cNvSpPr>
            <p:nvPr/>
          </p:nvSpPr>
          <p:spPr bwMode="auto">
            <a:xfrm>
              <a:off x="4414" y="2281"/>
              <a:ext cx="1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3533" name="Line 45"/>
            <p:cNvSpPr>
              <a:spLocks noChangeShapeType="1"/>
            </p:cNvSpPr>
            <p:nvPr/>
          </p:nvSpPr>
          <p:spPr bwMode="auto">
            <a:xfrm flipV="1">
              <a:off x="4606" y="1561"/>
              <a:ext cx="1" cy="3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3534" name="Line 46"/>
            <p:cNvSpPr>
              <a:spLocks noChangeShapeType="1"/>
            </p:cNvSpPr>
            <p:nvPr/>
          </p:nvSpPr>
          <p:spPr bwMode="auto">
            <a:xfrm>
              <a:off x="3838" y="985"/>
              <a:ext cx="288" cy="62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3535" name="Line 47"/>
            <p:cNvSpPr>
              <a:spLocks noChangeShapeType="1"/>
            </p:cNvSpPr>
            <p:nvPr/>
          </p:nvSpPr>
          <p:spPr bwMode="auto">
            <a:xfrm flipH="1">
              <a:off x="3742" y="985"/>
              <a:ext cx="336" cy="62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3536" name="Line 48"/>
            <p:cNvSpPr>
              <a:spLocks noChangeShapeType="1"/>
            </p:cNvSpPr>
            <p:nvPr/>
          </p:nvSpPr>
          <p:spPr bwMode="auto">
            <a:xfrm>
              <a:off x="3646" y="1609"/>
              <a:ext cx="9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3537" name="Line 49"/>
            <p:cNvSpPr>
              <a:spLocks noChangeShapeType="1"/>
            </p:cNvSpPr>
            <p:nvPr/>
          </p:nvSpPr>
          <p:spPr bwMode="auto">
            <a:xfrm>
              <a:off x="4174" y="1609"/>
              <a:ext cx="9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3538" name="Line 50"/>
            <p:cNvSpPr>
              <a:spLocks noChangeShapeType="1"/>
            </p:cNvSpPr>
            <p:nvPr/>
          </p:nvSpPr>
          <p:spPr bwMode="auto">
            <a:xfrm flipH="1">
              <a:off x="4126" y="1609"/>
              <a:ext cx="144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3539" name="Rectangle 51"/>
            <p:cNvSpPr>
              <a:spLocks noChangeArrowheads="1"/>
            </p:cNvSpPr>
            <p:nvPr/>
          </p:nvSpPr>
          <p:spPr bwMode="auto">
            <a:xfrm>
              <a:off x="4510" y="739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63540" name="Rectangle 52"/>
            <p:cNvSpPr>
              <a:spLocks noChangeArrowheads="1"/>
            </p:cNvSpPr>
            <p:nvPr/>
          </p:nvSpPr>
          <p:spPr bwMode="auto">
            <a:xfrm>
              <a:off x="3070" y="739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63541" name="Rectangle 53"/>
            <p:cNvSpPr>
              <a:spLocks noChangeArrowheads="1"/>
            </p:cNvSpPr>
            <p:nvPr/>
          </p:nvSpPr>
          <p:spPr bwMode="auto">
            <a:xfrm>
              <a:off x="3070" y="3955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J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63542" name="Rectangle 54"/>
            <p:cNvSpPr>
              <a:spLocks noChangeArrowheads="1"/>
            </p:cNvSpPr>
            <p:nvPr/>
          </p:nvSpPr>
          <p:spPr bwMode="auto">
            <a:xfrm>
              <a:off x="4558" y="3955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K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63543" name="Rectangle 55"/>
            <p:cNvSpPr>
              <a:spLocks noChangeArrowheads="1"/>
            </p:cNvSpPr>
            <p:nvPr/>
          </p:nvSpPr>
          <p:spPr bwMode="auto">
            <a:xfrm>
              <a:off x="5057" y="3838"/>
              <a:ext cx="5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63548" name="Line 60"/>
            <p:cNvSpPr>
              <a:spLocks noChangeShapeType="1"/>
            </p:cNvSpPr>
            <p:nvPr/>
          </p:nvSpPr>
          <p:spPr bwMode="auto">
            <a:xfrm>
              <a:off x="4558" y="793"/>
              <a:ext cx="240" cy="0"/>
            </a:xfrm>
            <a:prstGeom prst="line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3550" name="Oval 62"/>
            <p:cNvSpPr>
              <a:spLocks noChangeArrowheads="1"/>
            </p:cNvSpPr>
            <p:nvPr/>
          </p:nvSpPr>
          <p:spPr bwMode="auto">
            <a:xfrm>
              <a:off x="4606" y="2665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3551" name="Line 63"/>
            <p:cNvSpPr>
              <a:spLocks noChangeShapeType="1"/>
            </p:cNvSpPr>
            <p:nvPr/>
          </p:nvSpPr>
          <p:spPr bwMode="auto">
            <a:xfrm>
              <a:off x="4702" y="3049"/>
              <a:ext cx="1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3553" name="Oval 65"/>
            <p:cNvSpPr>
              <a:spLocks noChangeArrowheads="1"/>
            </p:cNvSpPr>
            <p:nvPr/>
          </p:nvSpPr>
          <p:spPr bwMode="auto">
            <a:xfrm>
              <a:off x="3214" y="2665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3555" name="Oval 67"/>
            <p:cNvSpPr>
              <a:spLocks noChangeArrowheads="1"/>
            </p:cNvSpPr>
            <p:nvPr/>
          </p:nvSpPr>
          <p:spPr bwMode="auto">
            <a:xfrm>
              <a:off x="3166" y="3289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3556" name="Line 68"/>
            <p:cNvSpPr>
              <a:spLocks noChangeShapeType="1"/>
            </p:cNvSpPr>
            <p:nvPr/>
          </p:nvSpPr>
          <p:spPr bwMode="auto">
            <a:xfrm>
              <a:off x="3358" y="3673"/>
              <a:ext cx="1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3558" name="Oval 70"/>
            <p:cNvSpPr>
              <a:spLocks noChangeArrowheads="1"/>
            </p:cNvSpPr>
            <p:nvPr/>
          </p:nvSpPr>
          <p:spPr bwMode="auto">
            <a:xfrm>
              <a:off x="4654" y="3289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3559" name="Line 71"/>
            <p:cNvSpPr>
              <a:spLocks noChangeShapeType="1"/>
            </p:cNvSpPr>
            <p:nvPr/>
          </p:nvSpPr>
          <p:spPr bwMode="auto">
            <a:xfrm>
              <a:off x="4510" y="3673"/>
              <a:ext cx="1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3564" name="Line 76"/>
            <p:cNvSpPr>
              <a:spLocks noChangeShapeType="1"/>
            </p:cNvSpPr>
            <p:nvPr/>
          </p:nvSpPr>
          <p:spPr bwMode="auto">
            <a:xfrm>
              <a:off x="3262" y="2329"/>
              <a:ext cx="1" cy="3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3565" name="Line 77"/>
            <p:cNvSpPr>
              <a:spLocks noChangeShapeType="1"/>
            </p:cNvSpPr>
            <p:nvPr/>
          </p:nvSpPr>
          <p:spPr bwMode="auto">
            <a:xfrm flipV="1">
              <a:off x="3262" y="2521"/>
              <a:ext cx="1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3566" name="Line 78"/>
            <p:cNvSpPr>
              <a:spLocks noChangeShapeType="1"/>
            </p:cNvSpPr>
            <p:nvPr/>
          </p:nvSpPr>
          <p:spPr bwMode="auto">
            <a:xfrm>
              <a:off x="3262" y="2569"/>
              <a:ext cx="57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3567" name="Line 79"/>
            <p:cNvSpPr>
              <a:spLocks noChangeShapeType="1"/>
            </p:cNvSpPr>
            <p:nvPr/>
          </p:nvSpPr>
          <p:spPr bwMode="auto">
            <a:xfrm flipH="1">
              <a:off x="4078" y="2569"/>
              <a:ext cx="57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3568" name="Line 80"/>
            <p:cNvSpPr>
              <a:spLocks noChangeShapeType="1"/>
            </p:cNvSpPr>
            <p:nvPr/>
          </p:nvSpPr>
          <p:spPr bwMode="auto">
            <a:xfrm>
              <a:off x="3838" y="2569"/>
              <a:ext cx="384" cy="62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3569" name="Line 81"/>
            <p:cNvSpPr>
              <a:spLocks noChangeShapeType="1"/>
            </p:cNvSpPr>
            <p:nvPr/>
          </p:nvSpPr>
          <p:spPr bwMode="auto">
            <a:xfrm flipH="1">
              <a:off x="3838" y="2569"/>
              <a:ext cx="240" cy="62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3571" name="Oval 83"/>
            <p:cNvSpPr>
              <a:spLocks noChangeArrowheads="1"/>
            </p:cNvSpPr>
            <p:nvPr/>
          </p:nvSpPr>
          <p:spPr bwMode="auto">
            <a:xfrm>
              <a:off x="5375" y="3294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3573" name="Line 85"/>
            <p:cNvSpPr>
              <a:spLocks noChangeShapeType="1"/>
            </p:cNvSpPr>
            <p:nvPr/>
          </p:nvSpPr>
          <p:spPr bwMode="auto">
            <a:xfrm>
              <a:off x="4510" y="3721"/>
              <a:ext cx="1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3574" name="Line 86"/>
            <p:cNvSpPr>
              <a:spLocks noChangeShapeType="1"/>
            </p:cNvSpPr>
            <p:nvPr/>
          </p:nvSpPr>
          <p:spPr bwMode="auto">
            <a:xfrm>
              <a:off x="4702" y="3145"/>
              <a:ext cx="1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3575" name="Line 87"/>
            <p:cNvSpPr>
              <a:spLocks noChangeShapeType="1"/>
            </p:cNvSpPr>
            <p:nvPr/>
          </p:nvSpPr>
          <p:spPr bwMode="auto">
            <a:xfrm>
              <a:off x="3358" y="3913"/>
              <a:ext cx="206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3576" name="Oval 88"/>
            <p:cNvSpPr>
              <a:spLocks noChangeArrowheads="1"/>
            </p:cNvSpPr>
            <p:nvPr/>
          </p:nvSpPr>
          <p:spPr bwMode="auto">
            <a:xfrm>
              <a:off x="4462" y="3865"/>
              <a:ext cx="96" cy="96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3577" name="Oval 89"/>
            <p:cNvSpPr>
              <a:spLocks noChangeArrowheads="1"/>
            </p:cNvSpPr>
            <p:nvPr/>
          </p:nvSpPr>
          <p:spPr bwMode="auto">
            <a:xfrm>
              <a:off x="5375" y="3884"/>
              <a:ext cx="96" cy="96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3578" name="Oval 90"/>
            <p:cNvSpPr>
              <a:spLocks noChangeArrowheads="1"/>
            </p:cNvSpPr>
            <p:nvPr/>
          </p:nvSpPr>
          <p:spPr bwMode="auto">
            <a:xfrm>
              <a:off x="4366" y="2377"/>
              <a:ext cx="96" cy="96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3579" name="Rectangle 91"/>
            <p:cNvSpPr>
              <a:spLocks noChangeArrowheads="1"/>
            </p:cNvSpPr>
            <p:nvPr/>
          </p:nvSpPr>
          <p:spPr bwMode="auto">
            <a:xfrm>
              <a:off x="5239" y="2069"/>
              <a:ext cx="372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63580" name="Line 92"/>
            <p:cNvSpPr>
              <a:spLocks noChangeShapeType="1"/>
            </p:cNvSpPr>
            <p:nvPr/>
          </p:nvSpPr>
          <p:spPr bwMode="auto">
            <a:xfrm>
              <a:off x="5335" y="2123"/>
              <a:ext cx="19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3581" name="Rectangle 93"/>
            <p:cNvSpPr>
              <a:spLocks noChangeArrowheads="1"/>
            </p:cNvSpPr>
            <p:nvPr/>
          </p:nvSpPr>
          <p:spPr bwMode="auto">
            <a:xfrm>
              <a:off x="2926" y="2371"/>
              <a:ext cx="372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ea typeface="黑体" pitchFamily="49" charset="-122"/>
                </a:rPr>
                <a:t> ’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63582" name="Rectangle 94"/>
            <p:cNvSpPr>
              <a:spLocks noChangeArrowheads="1"/>
            </p:cNvSpPr>
            <p:nvPr/>
          </p:nvSpPr>
          <p:spPr bwMode="auto">
            <a:xfrm>
              <a:off x="4702" y="2425"/>
              <a:ext cx="37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ea typeface="黑体" pitchFamily="49" charset="-122"/>
                </a:rPr>
                <a:t> ’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63583" name="Line 95"/>
            <p:cNvSpPr>
              <a:spLocks noChangeShapeType="1"/>
            </p:cNvSpPr>
            <p:nvPr/>
          </p:nvSpPr>
          <p:spPr bwMode="auto">
            <a:xfrm>
              <a:off x="4270" y="1609"/>
              <a:ext cx="864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3584" name="Line 96"/>
            <p:cNvSpPr>
              <a:spLocks noChangeShapeType="1"/>
            </p:cNvSpPr>
            <p:nvPr/>
          </p:nvSpPr>
          <p:spPr bwMode="auto">
            <a:xfrm>
              <a:off x="4846" y="3817"/>
              <a:ext cx="288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3585" name="Line 97"/>
            <p:cNvSpPr>
              <a:spLocks noChangeShapeType="1"/>
            </p:cNvSpPr>
            <p:nvPr/>
          </p:nvSpPr>
          <p:spPr bwMode="auto">
            <a:xfrm flipH="1">
              <a:off x="2846" y="1609"/>
              <a:ext cx="89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3586" name="Line 98"/>
            <p:cNvSpPr>
              <a:spLocks noChangeShapeType="1"/>
            </p:cNvSpPr>
            <p:nvPr/>
          </p:nvSpPr>
          <p:spPr bwMode="auto">
            <a:xfrm>
              <a:off x="2846" y="3818"/>
              <a:ext cx="17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3587" name="Line 99"/>
            <p:cNvSpPr>
              <a:spLocks noChangeShapeType="1"/>
            </p:cNvSpPr>
            <p:nvPr/>
          </p:nvSpPr>
          <p:spPr bwMode="auto">
            <a:xfrm>
              <a:off x="3166" y="3673"/>
              <a:ext cx="1" cy="3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3588" name="Line 100"/>
            <p:cNvSpPr>
              <a:spLocks noChangeShapeType="1"/>
            </p:cNvSpPr>
            <p:nvPr/>
          </p:nvSpPr>
          <p:spPr bwMode="auto">
            <a:xfrm>
              <a:off x="4702" y="3673"/>
              <a:ext cx="1" cy="3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3589" name="Line 101"/>
            <p:cNvSpPr>
              <a:spLocks noChangeShapeType="1"/>
            </p:cNvSpPr>
            <p:nvPr/>
          </p:nvSpPr>
          <p:spPr bwMode="auto">
            <a:xfrm>
              <a:off x="4558" y="841"/>
              <a:ext cx="19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3590" name="Line 102"/>
            <p:cNvSpPr>
              <a:spLocks noChangeShapeType="1"/>
            </p:cNvSpPr>
            <p:nvPr/>
          </p:nvSpPr>
          <p:spPr bwMode="auto">
            <a:xfrm>
              <a:off x="3454" y="2425"/>
              <a:ext cx="196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3591" name="Line 103"/>
            <p:cNvSpPr>
              <a:spLocks noChangeShapeType="1"/>
            </p:cNvSpPr>
            <p:nvPr/>
          </p:nvSpPr>
          <p:spPr bwMode="auto">
            <a:xfrm flipV="1">
              <a:off x="5420" y="2432"/>
              <a:ext cx="0" cy="86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3592" name="Line 104"/>
            <p:cNvSpPr>
              <a:spLocks noChangeShapeType="1"/>
            </p:cNvSpPr>
            <p:nvPr/>
          </p:nvSpPr>
          <p:spPr bwMode="auto">
            <a:xfrm flipV="1">
              <a:off x="4654" y="2281"/>
              <a:ext cx="0" cy="38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3593" name="Line 105"/>
            <p:cNvSpPr>
              <a:spLocks noChangeShapeType="1"/>
            </p:cNvSpPr>
            <p:nvPr/>
          </p:nvSpPr>
          <p:spPr bwMode="auto">
            <a:xfrm>
              <a:off x="4510" y="3049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3594" name="Line 106"/>
            <p:cNvSpPr>
              <a:spLocks noChangeShapeType="1"/>
            </p:cNvSpPr>
            <p:nvPr/>
          </p:nvSpPr>
          <p:spPr bwMode="auto">
            <a:xfrm flipH="1">
              <a:off x="4222" y="3193"/>
              <a:ext cx="2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3595" name="Line 107"/>
            <p:cNvSpPr>
              <a:spLocks noChangeShapeType="1"/>
            </p:cNvSpPr>
            <p:nvPr/>
          </p:nvSpPr>
          <p:spPr bwMode="auto">
            <a:xfrm>
              <a:off x="3406" y="3049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3596" name="Line 108"/>
            <p:cNvSpPr>
              <a:spLocks noChangeShapeType="1"/>
            </p:cNvSpPr>
            <p:nvPr/>
          </p:nvSpPr>
          <p:spPr bwMode="auto">
            <a:xfrm>
              <a:off x="3406" y="3193"/>
              <a:ext cx="43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3597" name="Line 109"/>
            <p:cNvSpPr>
              <a:spLocks noChangeShapeType="1"/>
            </p:cNvSpPr>
            <p:nvPr/>
          </p:nvSpPr>
          <p:spPr bwMode="auto">
            <a:xfrm flipV="1">
              <a:off x="3214" y="3049"/>
              <a:ext cx="0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3598" name="Line 110"/>
            <p:cNvSpPr>
              <a:spLocks noChangeShapeType="1"/>
            </p:cNvSpPr>
            <p:nvPr/>
          </p:nvSpPr>
          <p:spPr bwMode="auto">
            <a:xfrm>
              <a:off x="3022" y="3673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3599" name="Line 111"/>
            <p:cNvSpPr>
              <a:spLocks noChangeShapeType="1"/>
            </p:cNvSpPr>
            <p:nvPr/>
          </p:nvSpPr>
          <p:spPr bwMode="auto">
            <a:xfrm>
              <a:off x="2846" y="1619"/>
              <a:ext cx="0" cy="220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3600" name="Line 112"/>
            <p:cNvSpPr>
              <a:spLocks noChangeShapeType="1"/>
            </p:cNvSpPr>
            <p:nvPr/>
          </p:nvSpPr>
          <p:spPr bwMode="auto">
            <a:xfrm>
              <a:off x="5134" y="1609"/>
              <a:ext cx="0" cy="220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3601" name="Line 113"/>
            <p:cNvSpPr>
              <a:spLocks noChangeShapeType="1"/>
            </p:cNvSpPr>
            <p:nvPr/>
          </p:nvSpPr>
          <p:spPr bwMode="auto">
            <a:xfrm flipV="1">
              <a:off x="4846" y="3673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3602" name="Line 114"/>
            <p:cNvSpPr>
              <a:spLocks noChangeShapeType="1"/>
            </p:cNvSpPr>
            <p:nvPr/>
          </p:nvSpPr>
          <p:spPr bwMode="auto">
            <a:xfrm>
              <a:off x="5420" y="3657"/>
              <a:ext cx="0" cy="43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3603" name="Line 115"/>
            <p:cNvSpPr>
              <a:spLocks noChangeShapeType="1"/>
            </p:cNvSpPr>
            <p:nvPr/>
          </p:nvSpPr>
          <p:spPr bwMode="auto">
            <a:xfrm>
              <a:off x="4750" y="2473"/>
              <a:ext cx="19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3604" name="Line 116"/>
            <p:cNvSpPr>
              <a:spLocks noChangeShapeType="1"/>
            </p:cNvSpPr>
            <p:nvPr/>
          </p:nvSpPr>
          <p:spPr bwMode="auto">
            <a:xfrm flipV="1">
              <a:off x="3310" y="1465"/>
              <a:ext cx="0" cy="43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3605" name="Line 117"/>
            <p:cNvSpPr>
              <a:spLocks noChangeShapeType="1"/>
            </p:cNvSpPr>
            <p:nvPr/>
          </p:nvSpPr>
          <p:spPr bwMode="auto">
            <a:xfrm>
              <a:off x="4318" y="1465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3606" name="Line 118"/>
            <p:cNvSpPr>
              <a:spLocks noChangeShapeType="1"/>
            </p:cNvSpPr>
            <p:nvPr/>
          </p:nvSpPr>
          <p:spPr bwMode="auto">
            <a:xfrm flipV="1">
              <a:off x="4462" y="841"/>
              <a:ext cx="0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3607" name="Line 119"/>
            <p:cNvSpPr>
              <a:spLocks noChangeShapeType="1"/>
            </p:cNvSpPr>
            <p:nvPr/>
          </p:nvSpPr>
          <p:spPr bwMode="auto">
            <a:xfrm flipH="1">
              <a:off x="4078" y="985"/>
              <a:ext cx="38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3608" name="Line 120"/>
            <p:cNvSpPr>
              <a:spLocks noChangeShapeType="1"/>
            </p:cNvSpPr>
            <p:nvPr/>
          </p:nvSpPr>
          <p:spPr bwMode="auto">
            <a:xfrm flipV="1">
              <a:off x="3502" y="841"/>
              <a:ext cx="0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3609" name="Line 121"/>
            <p:cNvSpPr>
              <a:spLocks noChangeShapeType="1"/>
            </p:cNvSpPr>
            <p:nvPr/>
          </p:nvSpPr>
          <p:spPr bwMode="auto">
            <a:xfrm flipH="1">
              <a:off x="3502" y="985"/>
              <a:ext cx="33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3610" name="Oval 122"/>
            <p:cNvSpPr>
              <a:spLocks noChangeArrowheads="1"/>
            </p:cNvSpPr>
            <p:nvPr/>
          </p:nvSpPr>
          <p:spPr bwMode="auto">
            <a:xfrm>
              <a:off x="3454" y="937"/>
              <a:ext cx="96" cy="96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3611" name="Oval 123"/>
            <p:cNvSpPr>
              <a:spLocks noChangeArrowheads="1"/>
            </p:cNvSpPr>
            <p:nvPr/>
          </p:nvSpPr>
          <p:spPr bwMode="auto">
            <a:xfrm>
              <a:off x="4414" y="937"/>
              <a:ext cx="96" cy="96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3612" name="Oval 124"/>
            <p:cNvSpPr>
              <a:spLocks noChangeArrowheads="1"/>
            </p:cNvSpPr>
            <p:nvPr/>
          </p:nvSpPr>
          <p:spPr bwMode="auto">
            <a:xfrm>
              <a:off x="3598" y="1561"/>
              <a:ext cx="96" cy="96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3613" name="Oval 125"/>
            <p:cNvSpPr>
              <a:spLocks noChangeArrowheads="1"/>
            </p:cNvSpPr>
            <p:nvPr/>
          </p:nvSpPr>
          <p:spPr bwMode="auto">
            <a:xfrm>
              <a:off x="4270" y="1561"/>
              <a:ext cx="96" cy="96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3614" name="Rectangle 126"/>
            <p:cNvSpPr>
              <a:spLocks noChangeArrowheads="1"/>
            </p:cNvSpPr>
            <p:nvPr/>
          </p:nvSpPr>
          <p:spPr bwMode="auto">
            <a:xfrm>
              <a:off x="3470" y="3339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7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63615" name="Rectangle 127"/>
            <p:cNvSpPr>
              <a:spLocks noChangeArrowheads="1"/>
            </p:cNvSpPr>
            <p:nvPr/>
          </p:nvSpPr>
          <p:spPr bwMode="auto">
            <a:xfrm>
              <a:off x="4105" y="3339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8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sp>
        <p:nvSpPr>
          <p:cNvPr id="106" name="AutoShape 36"/>
          <p:cNvSpPr>
            <a:spLocks noChangeArrowheads="1"/>
          </p:cNvSpPr>
          <p:nvPr/>
        </p:nvSpPr>
        <p:spPr bwMode="auto">
          <a:xfrm>
            <a:off x="8429652" y="4572008"/>
            <a:ext cx="649288" cy="357190"/>
          </a:xfrm>
          <a:prstGeom prst="triangle">
            <a:avLst>
              <a:gd name="adj" fmla="val 50000"/>
            </a:avLst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zh-CN" altLang="en-US"/>
          </a:p>
        </p:txBody>
      </p:sp>
      <p:grpSp>
        <p:nvGrpSpPr>
          <p:cNvPr id="107" name="组合 106"/>
          <p:cNvGrpSpPr/>
          <p:nvPr/>
        </p:nvGrpSpPr>
        <p:grpSpPr>
          <a:xfrm>
            <a:off x="7215206" y="4558153"/>
            <a:ext cx="785818" cy="428628"/>
            <a:chOff x="6858017" y="3816060"/>
            <a:chExt cx="928694" cy="371047"/>
          </a:xfrm>
        </p:grpSpPr>
        <p:sp>
          <p:nvSpPr>
            <p:cNvPr id="108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09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0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1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12" name="组合 111"/>
          <p:cNvGrpSpPr/>
          <p:nvPr/>
        </p:nvGrpSpPr>
        <p:grpSpPr>
          <a:xfrm>
            <a:off x="4857752" y="4544298"/>
            <a:ext cx="785818" cy="428628"/>
            <a:chOff x="6858017" y="3816060"/>
            <a:chExt cx="928694" cy="371047"/>
          </a:xfrm>
        </p:grpSpPr>
        <p:sp>
          <p:nvSpPr>
            <p:cNvPr id="113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4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5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6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17" name="组合 116"/>
          <p:cNvGrpSpPr/>
          <p:nvPr/>
        </p:nvGrpSpPr>
        <p:grpSpPr>
          <a:xfrm>
            <a:off x="7141605" y="3571876"/>
            <a:ext cx="785818" cy="428628"/>
            <a:chOff x="6858017" y="3816060"/>
            <a:chExt cx="928694" cy="371047"/>
          </a:xfrm>
        </p:grpSpPr>
        <p:sp>
          <p:nvSpPr>
            <p:cNvPr id="118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9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0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1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22" name="组合 121"/>
          <p:cNvGrpSpPr/>
          <p:nvPr/>
        </p:nvGrpSpPr>
        <p:grpSpPr>
          <a:xfrm>
            <a:off x="7056312" y="2357430"/>
            <a:ext cx="785818" cy="428628"/>
            <a:chOff x="6858017" y="3816060"/>
            <a:chExt cx="928694" cy="371047"/>
          </a:xfrm>
        </p:grpSpPr>
        <p:sp>
          <p:nvSpPr>
            <p:cNvPr id="123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4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5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6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27" name="组合 126"/>
          <p:cNvGrpSpPr/>
          <p:nvPr/>
        </p:nvGrpSpPr>
        <p:grpSpPr>
          <a:xfrm>
            <a:off x="5002791" y="3542003"/>
            <a:ext cx="785818" cy="428628"/>
            <a:chOff x="6858017" y="3816060"/>
            <a:chExt cx="928694" cy="371047"/>
          </a:xfrm>
        </p:grpSpPr>
        <p:sp>
          <p:nvSpPr>
            <p:cNvPr id="128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9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0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1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32" name="组合 131"/>
          <p:cNvGrpSpPr/>
          <p:nvPr/>
        </p:nvGrpSpPr>
        <p:grpSpPr>
          <a:xfrm>
            <a:off x="6885726" y="1043836"/>
            <a:ext cx="785818" cy="428628"/>
            <a:chOff x="6858017" y="3816060"/>
            <a:chExt cx="928694" cy="371047"/>
          </a:xfrm>
        </p:grpSpPr>
        <p:sp>
          <p:nvSpPr>
            <p:cNvPr id="133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4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5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6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37" name="组合 136"/>
          <p:cNvGrpSpPr/>
          <p:nvPr/>
        </p:nvGrpSpPr>
        <p:grpSpPr>
          <a:xfrm>
            <a:off x="5143504" y="2357430"/>
            <a:ext cx="785818" cy="428628"/>
            <a:chOff x="6858017" y="3816060"/>
            <a:chExt cx="928694" cy="371047"/>
          </a:xfrm>
        </p:grpSpPr>
        <p:sp>
          <p:nvSpPr>
            <p:cNvPr id="138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9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0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1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42" name="组合 141"/>
          <p:cNvGrpSpPr/>
          <p:nvPr/>
        </p:nvGrpSpPr>
        <p:grpSpPr>
          <a:xfrm>
            <a:off x="5286380" y="1071546"/>
            <a:ext cx="785818" cy="428628"/>
            <a:chOff x="6858017" y="3816060"/>
            <a:chExt cx="928694" cy="371047"/>
          </a:xfrm>
        </p:grpSpPr>
        <p:sp>
          <p:nvSpPr>
            <p:cNvPr id="143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4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5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6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sp>
        <p:nvSpPr>
          <p:cNvPr id="147" name="灯片编号占位符 14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121</a:t>
            </a:fld>
            <a:endParaRPr lang="en-US" altLang="zh-CN" dirty="0"/>
          </a:p>
        </p:txBody>
      </p:sp>
      <p:sp>
        <p:nvSpPr>
          <p:cNvPr id="148" name="Rectangle 53"/>
          <p:cNvSpPr>
            <a:spLocks noChangeArrowheads="1"/>
          </p:cNvSpPr>
          <p:nvPr/>
        </p:nvSpPr>
        <p:spPr bwMode="auto">
          <a:xfrm>
            <a:off x="7429520" y="6000768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49" name="Rectangle 53"/>
          <p:cNvSpPr>
            <a:spLocks noChangeArrowheads="1"/>
          </p:cNvSpPr>
          <p:nvPr/>
        </p:nvSpPr>
        <p:spPr bwMode="auto">
          <a:xfrm>
            <a:off x="4786314" y="4000504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50" name="Rectangle 53"/>
          <p:cNvSpPr>
            <a:spLocks noChangeArrowheads="1"/>
          </p:cNvSpPr>
          <p:nvPr/>
        </p:nvSpPr>
        <p:spPr bwMode="auto">
          <a:xfrm>
            <a:off x="7858148" y="285728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51" name="Rectangle 53"/>
          <p:cNvSpPr>
            <a:spLocks noChangeArrowheads="1"/>
          </p:cNvSpPr>
          <p:nvPr/>
        </p:nvSpPr>
        <p:spPr bwMode="auto">
          <a:xfrm>
            <a:off x="4541840" y="285728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52" name="Rectangle 53"/>
          <p:cNvSpPr>
            <a:spLocks noChangeArrowheads="1"/>
          </p:cNvSpPr>
          <p:nvPr/>
        </p:nvSpPr>
        <p:spPr bwMode="auto">
          <a:xfrm>
            <a:off x="8328054" y="5643578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53" name="Rectangle 53"/>
          <p:cNvSpPr>
            <a:spLocks noChangeArrowheads="1"/>
          </p:cNvSpPr>
          <p:nvPr/>
        </p:nvSpPr>
        <p:spPr bwMode="auto">
          <a:xfrm>
            <a:off x="7786710" y="4000504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54" name="Rectangle 53"/>
          <p:cNvSpPr>
            <a:spLocks noChangeArrowheads="1"/>
          </p:cNvSpPr>
          <p:nvPr/>
        </p:nvSpPr>
        <p:spPr bwMode="auto">
          <a:xfrm>
            <a:off x="4541840" y="29210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55" name="Rectangle 53"/>
          <p:cNvSpPr>
            <a:spLocks noChangeArrowheads="1"/>
          </p:cNvSpPr>
          <p:nvPr/>
        </p:nvSpPr>
        <p:spPr bwMode="auto">
          <a:xfrm>
            <a:off x="8072462" y="3000372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57" name="Rectangle 53"/>
          <p:cNvSpPr>
            <a:spLocks noChangeArrowheads="1"/>
          </p:cNvSpPr>
          <p:nvPr/>
        </p:nvSpPr>
        <p:spPr bwMode="auto">
          <a:xfrm>
            <a:off x="8072462" y="399257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chemeClr val="accent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58" name="Rectangle 53"/>
          <p:cNvSpPr>
            <a:spLocks noChangeArrowheads="1"/>
          </p:cNvSpPr>
          <p:nvPr/>
        </p:nvSpPr>
        <p:spPr bwMode="auto">
          <a:xfrm>
            <a:off x="4143372" y="293662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chemeClr val="accent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59" name="Rectangle 53"/>
          <p:cNvSpPr>
            <a:spLocks noChangeArrowheads="1"/>
          </p:cNvSpPr>
          <p:nvPr/>
        </p:nvSpPr>
        <p:spPr bwMode="auto">
          <a:xfrm>
            <a:off x="8256616" y="285728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chemeClr val="accent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60" name="Rectangle 53"/>
          <p:cNvSpPr>
            <a:spLocks noChangeArrowheads="1"/>
          </p:cNvSpPr>
          <p:nvPr/>
        </p:nvSpPr>
        <p:spPr bwMode="auto">
          <a:xfrm>
            <a:off x="7827988" y="5992834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chemeClr val="accent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36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36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36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36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34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18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19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20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21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22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34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38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39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40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41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42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7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68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6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77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linds(horizontal)">
                                      <p:cBhvr>
                                        <p:cTn id="90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linds(horizontal)">
                                      <p:cBhvr>
                                        <p:cTn id="93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8" grpId="0"/>
      <p:bldP spid="148" grpId="1"/>
      <p:bldP spid="149" grpId="0"/>
      <p:bldP spid="150" grpId="0"/>
      <p:bldP spid="150" grpId="1"/>
      <p:bldP spid="151" grpId="0"/>
      <p:bldP spid="151" grpId="1"/>
      <p:bldP spid="153" grpId="0"/>
      <p:bldP spid="153" grpId="1"/>
      <p:bldP spid="154" grpId="0"/>
      <p:bldP spid="155" grpId="0"/>
      <p:bldP spid="157" grpId="0"/>
      <p:bldP spid="158" grpId="0"/>
      <p:bldP spid="159" grpId="0"/>
      <p:bldP spid="160" grpId="0"/>
    </p:bld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1962" name="Group 106"/>
          <p:cNvGrpSpPr>
            <a:grpSpLocks/>
          </p:cNvGrpSpPr>
          <p:nvPr/>
        </p:nvGrpSpPr>
        <p:grpSpPr bwMode="auto">
          <a:xfrm>
            <a:off x="0" y="225425"/>
            <a:ext cx="4643438" cy="1066800"/>
            <a:chOff x="0" y="142"/>
            <a:chExt cx="2925" cy="672"/>
          </a:xfrm>
        </p:grpSpPr>
        <p:sp>
          <p:nvSpPr>
            <p:cNvPr id="121859" name="Rectangle 3"/>
            <p:cNvSpPr>
              <a:spLocks noChangeArrowheads="1"/>
            </p:cNvSpPr>
            <p:nvPr/>
          </p:nvSpPr>
          <p:spPr bwMode="auto">
            <a:xfrm>
              <a:off x="0" y="142"/>
              <a:ext cx="2925" cy="6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故若</a:t>
              </a:r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Q=0(Q=1)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时，门</a:t>
              </a:r>
            </a:p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8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被封锁，</a:t>
              </a:r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K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端不起作用。</a:t>
              </a:r>
            </a:p>
          </p:txBody>
        </p:sp>
        <p:sp>
          <p:nvSpPr>
            <p:cNvPr id="121860" name="Line 4"/>
            <p:cNvSpPr>
              <a:spLocks noChangeShapeType="1"/>
            </p:cNvSpPr>
            <p:nvPr/>
          </p:nvSpPr>
          <p:spPr bwMode="auto">
            <a:xfrm>
              <a:off x="1338" y="193"/>
              <a:ext cx="14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grpSp>
        <p:nvGrpSpPr>
          <p:cNvPr id="121861" name="Group 5"/>
          <p:cNvGrpSpPr>
            <a:grpSpLocks/>
          </p:cNvGrpSpPr>
          <p:nvPr/>
        </p:nvGrpSpPr>
        <p:grpSpPr bwMode="auto">
          <a:xfrm>
            <a:off x="0" y="1628949"/>
            <a:ext cx="4451350" cy="4032299"/>
            <a:chOff x="0" y="981"/>
            <a:chExt cx="2804" cy="2537"/>
          </a:xfrm>
        </p:grpSpPr>
        <p:sp>
          <p:nvSpPr>
            <p:cNvPr id="121862" name="Rectangle 6"/>
            <p:cNvSpPr>
              <a:spLocks noChangeArrowheads="1"/>
            </p:cNvSpPr>
            <p:nvPr/>
          </p:nvSpPr>
          <p:spPr bwMode="auto">
            <a:xfrm>
              <a:off x="0" y="981"/>
              <a:ext cx="2804" cy="25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若此时</a:t>
              </a:r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J=1，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则可将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ea typeface="黑体" pitchFamily="49" charset="-122"/>
                </a:rPr>
                <a:t> ’</a:t>
              </a:r>
              <a:endPara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  <a:p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置为</a:t>
              </a:r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， 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ea typeface="黑体" pitchFamily="49" charset="-122"/>
                </a:rPr>
                <a:t> ’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置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为</a:t>
              </a:r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1.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此后</a:t>
              </a:r>
            </a:p>
            <a:p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无论</a:t>
              </a:r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J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、</a:t>
              </a:r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K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如何变化，主</a:t>
              </a:r>
            </a:p>
            <a:p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触发器的状态(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ea typeface="黑体" pitchFamily="49" charset="-122"/>
                </a:rPr>
                <a:t> ’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Q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ea typeface="黑体" pitchFamily="49" charset="-122"/>
                </a:rPr>
                <a:t> ’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)</a:t>
              </a:r>
              <a:endPara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  <a:p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也不会改变。在</a:t>
              </a:r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从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/>
                  <a:ea typeface="黑体" pitchFamily="49" charset="-122"/>
                </a:rPr>
                <a:t>“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/>
                  <a:ea typeface="黑体" pitchFamily="49" charset="-122"/>
                </a:rPr>
                <a:t>”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  <a:p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变为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/>
                  <a:ea typeface="黑体" pitchFamily="49" charset="-122"/>
                </a:rPr>
                <a:t>“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/>
                  <a:ea typeface="黑体" pitchFamily="49" charset="-122"/>
                </a:rPr>
                <a:t>”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后，主触发器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的状态传送到从触发器。</a:t>
              </a:r>
            </a:p>
            <a:p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21863" name="Line 7"/>
            <p:cNvSpPr>
              <a:spLocks noChangeShapeType="1"/>
            </p:cNvSpPr>
            <p:nvPr/>
          </p:nvSpPr>
          <p:spPr bwMode="auto">
            <a:xfrm>
              <a:off x="2472" y="1026"/>
              <a:ext cx="19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21864" name="Line 8"/>
            <p:cNvSpPr>
              <a:spLocks noChangeShapeType="1"/>
            </p:cNvSpPr>
            <p:nvPr/>
          </p:nvSpPr>
          <p:spPr bwMode="auto">
            <a:xfrm>
              <a:off x="2200" y="1979"/>
              <a:ext cx="19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grpSp>
        <p:nvGrpSpPr>
          <p:cNvPr id="121865" name="Group 9"/>
          <p:cNvGrpSpPr>
            <a:grpSpLocks/>
          </p:cNvGrpSpPr>
          <p:nvPr/>
        </p:nvGrpSpPr>
        <p:grpSpPr bwMode="auto">
          <a:xfrm>
            <a:off x="4697413" y="-26988"/>
            <a:ext cx="4389437" cy="5684838"/>
            <a:chOff x="2846" y="739"/>
            <a:chExt cx="2765" cy="3581"/>
          </a:xfrm>
        </p:grpSpPr>
        <p:sp>
          <p:nvSpPr>
            <p:cNvPr id="121867" name="Oval 11"/>
            <p:cNvSpPr>
              <a:spLocks noChangeArrowheads="1"/>
            </p:cNvSpPr>
            <p:nvPr/>
          </p:nvSpPr>
          <p:spPr bwMode="auto">
            <a:xfrm>
              <a:off x="4414" y="1081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21868" name="Line 12"/>
            <p:cNvSpPr>
              <a:spLocks noChangeShapeType="1"/>
            </p:cNvSpPr>
            <p:nvPr/>
          </p:nvSpPr>
          <p:spPr bwMode="auto">
            <a:xfrm>
              <a:off x="4606" y="1465"/>
              <a:ext cx="1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21870" name="Oval 14"/>
            <p:cNvSpPr>
              <a:spLocks noChangeArrowheads="1"/>
            </p:cNvSpPr>
            <p:nvPr/>
          </p:nvSpPr>
          <p:spPr bwMode="auto">
            <a:xfrm>
              <a:off x="3454" y="1081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21871" name="Line 15"/>
            <p:cNvSpPr>
              <a:spLocks noChangeShapeType="1"/>
            </p:cNvSpPr>
            <p:nvPr/>
          </p:nvSpPr>
          <p:spPr bwMode="auto">
            <a:xfrm>
              <a:off x="3646" y="1465"/>
              <a:ext cx="1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21873" name="Oval 17"/>
            <p:cNvSpPr>
              <a:spLocks noChangeArrowheads="1"/>
            </p:cNvSpPr>
            <p:nvPr/>
          </p:nvSpPr>
          <p:spPr bwMode="auto">
            <a:xfrm>
              <a:off x="3262" y="1897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21874" name="Line 18"/>
            <p:cNvSpPr>
              <a:spLocks noChangeShapeType="1"/>
            </p:cNvSpPr>
            <p:nvPr/>
          </p:nvSpPr>
          <p:spPr bwMode="auto">
            <a:xfrm>
              <a:off x="3262" y="2281"/>
              <a:ext cx="1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21875" name="Line 19"/>
            <p:cNvSpPr>
              <a:spLocks noChangeShapeType="1"/>
            </p:cNvSpPr>
            <p:nvPr/>
          </p:nvSpPr>
          <p:spPr bwMode="auto">
            <a:xfrm>
              <a:off x="3454" y="2281"/>
              <a:ext cx="1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21877" name="Oval 21"/>
            <p:cNvSpPr>
              <a:spLocks noChangeArrowheads="1"/>
            </p:cNvSpPr>
            <p:nvPr/>
          </p:nvSpPr>
          <p:spPr bwMode="auto">
            <a:xfrm>
              <a:off x="4558" y="1897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21878" name="Line 22"/>
            <p:cNvSpPr>
              <a:spLocks noChangeShapeType="1"/>
            </p:cNvSpPr>
            <p:nvPr/>
          </p:nvSpPr>
          <p:spPr bwMode="auto">
            <a:xfrm>
              <a:off x="4414" y="2281"/>
              <a:ext cx="1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21879" name="Line 23"/>
            <p:cNvSpPr>
              <a:spLocks noChangeShapeType="1"/>
            </p:cNvSpPr>
            <p:nvPr/>
          </p:nvSpPr>
          <p:spPr bwMode="auto">
            <a:xfrm flipV="1">
              <a:off x="4606" y="1561"/>
              <a:ext cx="1" cy="3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21880" name="Line 24"/>
            <p:cNvSpPr>
              <a:spLocks noChangeShapeType="1"/>
            </p:cNvSpPr>
            <p:nvPr/>
          </p:nvSpPr>
          <p:spPr bwMode="auto">
            <a:xfrm>
              <a:off x="3838" y="985"/>
              <a:ext cx="288" cy="62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21881" name="Line 25"/>
            <p:cNvSpPr>
              <a:spLocks noChangeShapeType="1"/>
            </p:cNvSpPr>
            <p:nvPr/>
          </p:nvSpPr>
          <p:spPr bwMode="auto">
            <a:xfrm flipH="1">
              <a:off x="3742" y="985"/>
              <a:ext cx="336" cy="62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21882" name="Line 26"/>
            <p:cNvSpPr>
              <a:spLocks noChangeShapeType="1"/>
            </p:cNvSpPr>
            <p:nvPr/>
          </p:nvSpPr>
          <p:spPr bwMode="auto">
            <a:xfrm>
              <a:off x="3646" y="1609"/>
              <a:ext cx="9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21883" name="Line 27"/>
            <p:cNvSpPr>
              <a:spLocks noChangeShapeType="1"/>
            </p:cNvSpPr>
            <p:nvPr/>
          </p:nvSpPr>
          <p:spPr bwMode="auto">
            <a:xfrm>
              <a:off x="4174" y="1609"/>
              <a:ext cx="9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21884" name="Line 28"/>
            <p:cNvSpPr>
              <a:spLocks noChangeShapeType="1"/>
            </p:cNvSpPr>
            <p:nvPr/>
          </p:nvSpPr>
          <p:spPr bwMode="auto">
            <a:xfrm flipH="1">
              <a:off x="4126" y="1609"/>
              <a:ext cx="144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21885" name="Rectangle 29"/>
            <p:cNvSpPr>
              <a:spLocks noChangeArrowheads="1"/>
            </p:cNvSpPr>
            <p:nvPr/>
          </p:nvSpPr>
          <p:spPr bwMode="auto">
            <a:xfrm>
              <a:off x="4510" y="739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21886" name="Rectangle 30"/>
            <p:cNvSpPr>
              <a:spLocks noChangeArrowheads="1"/>
            </p:cNvSpPr>
            <p:nvPr/>
          </p:nvSpPr>
          <p:spPr bwMode="auto">
            <a:xfrm>
              <a:off x="3070" y="739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21887" name="Rectangle 31"/>
            <p:cNvSpPr>
              <a:spLocks noChangeArrowheads="1"/>
            </p:cNvSpPr>
            <p:nvPr/>
          </p:nvSpPr>
          <p:spPr bwMode="auto">
            <a:xfrm>
              <a:off x="3070" y="3955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J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21888" name="Rectangle 32"/>
            <p:cNvSpPr>
              <a:spLocks noChangeArrowheads="1"/>
            </p:cNvSpPr>
            <p:nvPr/>
          </p:nvSpPr>
          <p:spPr bwMode="auto">
            <a:xfrm>
              <a:off x="4558" y="3955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K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21889" name="Rectangle 33"/>
            <p:cNvSpPr>
              <a:spLocks noChangeArrowheads="1"/>
            </p:cNvSpPr>
            <p:nvPr/>
          </p:nvSpPr>
          <p:spPr bwMode="auto">
            <a:xfrm>
              <a:off x="5057" y="3838"/>
              <a:ext cx="5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21894" name="Line 38"/>
            <p:cNvSpPr>
              <a:spLocks noChangeShapeType="1"/>
            </p:cNvSpPr>
            <p:nvPr/>
          </p:nvSpPr>
          <p:spPr bwMode="auto">
            <a:xfrm>
              <a:off x="4558" y="793"/>
              <a:ext cx="240" cy="0"/>
            </a:xfrm>
            <a:prstGeom prst="line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21896" name="Oval 40"/>
            <p:cNvSpPr>
              <a:spLocks noChangeArrowheads="1"/>
            </p:cNvSpPr>
            <p:nvPr/>
          </p:nvSpPr>
          <p:spPr bwMode="auto">
            <a:xfrm>
              <a:off x="4606" y="2665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21897" name="Line 41"/>
            <p:cNvSpPr>
              <a:spLocks noChangeShapeType="1"/>
            </p:cNvSpPr>
            <p:nvPr/>
          </p:nvSpPr>
          <p:spPr bwMode="auto">
            <a:xfrm>
              <a:off x="4702" y="3049"/>
              <a:ext cx="1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21899" name="Oval 43"/>
            <p:cNvSpPr>
              <a:spLocks noChangeArrowheads="1"/>
            </p:cNvSpPr>
            <p:nvPr/>
          </p:nvSpPr>
          <p:spPr bwMode="auto">
            <a:xfrm>
              <a:off x="3214" y="2665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21901" name="Oval 45"/>
            <p:cNvSpPr>
              <a:spLocks noChangeArrowheads="1"/>
            </p:cNvSpPr>
            <p:nvPr/>
          </p:nvSpPr>
          <p:spPr bwMode="auto">
            <a:xfrm>
              <a:off x="3166" y="3289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21902" name="Line 46"/>
            <p:cNvSpPr>
              <a:spLocks noChangeShapeType="1"/>
            </p:cNvSpPr>
            <p:nvPr/>
          </p:nvSpPr>
          <p:spPr bwMode="auto">
            <a:xfrm>
              <a:off x="3358" y="3673"/>
              <a:ext cx="1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21904" name="Oval 48"/>
            <p:cNvSpPr>
              <a:spLocks noChangeArrowheads="1"/>
            </p:cNvSpPr>
            <p:nvPr/>
          </p:nvSpPr>
          <p:spPr bwMode="auto">
            <a:xfrm>
              <a:off x="4654" y="3289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21905" name="Line 49"/>
            <p:cNvSpPr>
              <a:spLocks noChangeShapeType="1"/>
            </p:cNvSpPr>
            <p:nvPr/>
          </p:nvSpPr>
          <p:spPr bwMode="auto">
            <a:xfrm>
              <a:off x="4510" y="3673"/>
              <a:ext cx="1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21910" name="Line 54"/>
            <p:cNvSpPr>
              <a:spLocks noChangeShapeType="1"/>
            </p:cNvSpPr>
            <p:nvPr/>
          </p:nvSpPr>
          <p:spPr bwMode="auto">
            <a:xfrm>
              <a:off x="3262" y="2329"/>
              <a:ext cx="1" cy="3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21911" name="Line 55"/>
            <p:cNvSpPr>
              <a:spLocks noChangeShapeType="1"/>
            </p:cNvSpPr>
            <p:nvPr/>
          </p:nvSpPr>
          <p:spPr bwMode="auto">
            <a:xfrm flipV="1">
              <a:off x="3262" y="2521"/>
              <a:ext cx="1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21912" name="Line 56"/>
            <p:cNvSpPr>
              <a:spLocks noChangeShapeType="1"/>
            </p:cNvSpPr>
            <p:nvPr/>
          </p:nvSpPr>
          <p:spPr bwMode="auto">
            <a:xfrm>
              <a:off x="3262" y="2569"/>
              <a:ext cx="57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21913" name="Line 57"/>
            <p:cNvSpPr>
              <a:spLocks noChangeShapeType="1"/>
            </p:cNvSpPr>
            <p:nvPr/>
          </p:nvSpPr>
          <p:spPr bwMode="auto">
            <a:xfrm flipH="1">
              <a:off x="4078" y="2569"/>
              <a:ext cx="57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21914" name="Line 58"/>
            <p:cNvSpPr>
              <a:spLocks noChangeShapeType="1"/>
            </p:cNvSpPr>
            <p:nvPr/>
          </p:nvSpPr>
          <p:spPr bwMode="auto">
            <a:xfrm>
              <a:off x="3838" y="2569"/>
              <a:ext cx="384" cy="62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21915" name="Line 59"/>
            <p:cNvSpPr>
              <a:spLocks noChangeShapeType="1"/>
            </p:cNvSpPr>
            <p:nvPr/>
          </p:nvSpPr>
          <p:spPr bwMode="auto">
            <a:xfrm flipH="1">
              <a:off x="3838" y="2569"/>
              <a:ext cx="240" cy="62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21917" name="Oval 61"/>
            <p:cNvSpPr>
              <a:spLocks noChangeArrowheads="1"/>
            </p:cNvSpPr>
            <p:nvPr/>
          </p:nvSpPr>
          <p:spPr bwMode="auto">
            <a:xfrm>
              <a:off x="5375" y="3294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21919" name="Line 63"/>
            <p:cNvSpPr>
              <a:spLocks noChangeShapeType="1"/>
            </p:cNvSpPr>
            <p:nvPr/>
          </p:nvSpPr>
          <p:spPr bwMode="auto">
            <a:xfrm>
              <a:off x="4510" y="3721"/>
              <a:ext cx="1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21920" name="Line 64"/>
            <p:cNvSpPr>
              <a:spLocks noChangeShapeType="1"/>
            </p:cNvSpPr>
            <p:nvPr/>
          </p:nvSpPr>
          <p:spPr bwMode="auto">
            <a:xfrm>
              <a:off x="4702" y="3145"/>
              <a:ext cx="1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21921" name="Line 65"/>
            <p:cNvSpPr>
              <a:spLocks noChangeShapeType="1"/>
            </p:cNvSpPr>
            <p:nvPr/>
          </p:nvSpPr>
          <p:spPr bwMode="auto">
            <a:xfrm>
              <a:off x="3358" y="3913"/>
              <a:ext cx="206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21922" name="Oval 66"/>
            <p:cNvSpPr>
              <a:spLocks noChangeArrowheads="1"/>
            </p:cNvSpPr>
            <p:nvPr/>
          </p:nvSpPr>
          <p:spPr bwMode="auto">
            <a:xfrm>
              <a:off x="4462" y="3865"/>
              <a:ext cx="96" cy="96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21923" name="Oval 67"/>
            <p:cNvSpPr>
              <a:spLocks noChangeArrowheads="1"/>
            </p:cNvSpPr>
            <p:nvPr/>
          </p:nvSpPr>
          <p:spPr bwMode="auto">
            <a:xfrm>
              <a:off x="5375" y="3884"/>
              <a:ext cx="96" cy="96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21924" name="Oval 68"/>
            <p:cNvSpPr>
              <a:spLocks noChangeArrowheads="1"/>
            </p:cNvSpPr>
            <p:nvPr/>
          </p:nvSpPr>
          <p:spPr bwMode="auto">
            <a:xfrm>
              <a:off x="4366" y="2377"/>
              <a:ext cx="96" cy="96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21925" name="Rectangle 69"/>
            <p:cNvSpPr>
              <a:spLocks noChangeArrowheads="1"/>
            </p:cNvSpPr>
            <p:nvPr/>
          </p:nvSpPr>
          <p:spPr bwMode="auto">
            <a:xfrm>
              <a:off x="5239" y="2069"/>
              <a:ext cx="372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21926" name="Line 70"/>
            <p:cNvSpPr>
              <a:spLocks noChangeShapeType="1"/>
            </p:cNvSpPr>
            <p:nvPr/>
          </p:nvSpPr>
          <p:spPr bwMode="auto">
            <a:xfrm>
              <a:off x="5335" y="2123"/>
              <a:ext cx="19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21927" name="Rectangle 71"/>
            <p:cNvSpPr>
              <a:spLocks noChangeArrowheads="1"/>
            </p:cNvSpPr>
            <p:nvPr/>
          </p:nvSpPr>
          <p:spPr bwMode="auto">
            <a:xfrm>
              <a:off x="2926" y="2371"/>
              <a:ext cx="372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ea typeface="黑体" pitchFamily="49" charset="-122"/>
                </a:rPr>
                <a:t> ’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21928" name="Rectangle 72"/>
            <p:cNvSpPr>
              <a:spLocks noChangeArrowheads="1"/>
            </p:cNvSpPr>
            <p:nvPr/>
          </p:nvSpPr>
          <p:spPr bwMode="auto">
            <a:xfrm>
              <a:off x="4702" y="2425"/>
              <a:ext cx="37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ea typeface="黑体" pitchFamily="49" charset="-122"/>
                </a:rPr>
                <a:t> ’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21929" name="Line 73"/>
            <p:cNvSpPr>
              <a:spLocks noChangeShapeType="1"/>
            </p:cNvSpPr>
            <p:nvPr/>
          </p:nvSpPr>
          <p:spPr bwMode="auto">
            <a:xfrm>
              <a:off x="4270" y="1609"/>
              <a:ext cx="864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21930" name="Line 74"/>
            <p:cNvSpPr>
              <a:spLocks noChangeShapeType="1"/>
            </p:cNvSpPr>
            <p:nvPr/>
          </p:nvSpPr>
          <p:spPr bwMode="auto">
            <a:xfrm>
              <a:off x="4846" y="3817"/>
              <a:ext cx="288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21931" name="Line 75"/>
            <p:cNvSpPr>
              <a:spLocks noChangeShapeType="1"/>
            </p:cNvSpPr>
            <p:nvPr/>
          </p:nvSpPr>
          <p:spPr bwMode="auto">
            <a:xfrm flipH="1">
              <a:off x="2846" y="1609"/>
              <a:ext cx="89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21932" name="Line 76"/>
            <p:cNvSpPr>
              <a:spLocks noChangeShapeType="1"/>
            </p:cNvSpPr>
            <p:nvPr/>
          </p:nvSpPr>
          <p:spPr bwMode="auto">
            <a:xfrm>
              <a:off x="2846" y="3818"/>
              <a:ext cx="17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21933" name="Line 77"/>
            <p:cNvSpPr>
              <a:spLocks noChangeShapeType="1"/>
            </p:cNvSpPr>
            <p:nvPr/>
          </p:nvSpPr>
          <p:spPr bwMode="auto">
            <a:xfrm>
              <a:off x="3166" y="3673"/>
              <a:ext cx="1" cy="3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21934" name="Line 78"/>
            <p:cNvSpPr>
              <a:spLocks noChangeShapeType="1"/>
            </p:cNvSpPr>
            <p:nvPr/>
          </p:nvSpPr>
          <p:spPr bwMode="auto">
            <a:xfrm>
              <a:off x="4702" y="3673"/>
              <a:ext cx="1" cy="3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21935" name="Line 79"/>
            <p:cNvSpPr>
              <a:spLocks noChangeShapeType="1"/>
            </p:cNvSpPr>
            <p:nvPr/>
          </p:nvSpPr>
          <p:spPr bwMode="auto">
            <a:xfrm>
              <a:off x="4558" y="841"/>
              <a:ext cx="19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21936" name="Line 80"/>
            <p:cNvSpPr>
              <a:spLocks noChangeShapeType="1"/>
            </p:cNvSpPr>
            <p:nvPr/>
          </p:nvSpPr>
          <p:spPr bwMode="auto">
            <a:xfrm>
              <a:off x="3454" y="2425"/>
              <a:ext cx="196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21937" name="Line 81"/>
            <p:cNvSpPr>
              <a:spLocks noChangeShapeType="1"/>
            </p:cNvSpPr>
            <p:nvPr/>
          </p:nvSpPr>
          <p:spPr bwMode="auto">
            <a:xfrm flipV="1">
              <a:off x="5420" y="2432"/>
              <a:ext cx="0" cy="86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21938" name="Line 82"/>
            <p:cNvSpPr>
              <a:spLocks noChangeShapeType="1"/>
            </p:cNvSpPr>
            <p:nvPr/>
          </p:nvSpPr>
          <p:spPr bwMode="auto">
            <a:xfrm flipV="1">
              <a:off x="4654" y="2281"/>
              <a:ext cx="0" cy="38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21939" name="Line 83"/>
            <p:cNvSpPr>
              <a:spLocks noChangeShapeType="1"/>
            </p:cNvSpPr>
            <p:nvPr/>
          </p:nvSpPr>
          <p:spPr bwMode="auto">
            <a:xfrm>
              <a:off x="4510" y="3049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21940" name="Line 84"/>
            <p:cNvSpPr>
              <a:spLocks noChangeShapeType="1"/>
            </p:cNvSpPr>
            <p:nvPr/>
          </p:nvSpPr>
          <p:spPr bwMode="auto">
            <a:xfrm flipH="1">
              <a:off x="4222" y="3193"/>
              <a:ext cx="2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21941" name="Line 85"/>
            <p:cNvSpPr>
              <a:spLocks noChangeShapeType="1"/>
            </p:cNvSpPr>
            <p:nvPr/>
          </p:nvSpPr>
          <p:spPr bwMode="auto">
            <a:xfrm>
              <a:off x="3406" y="3049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21942" name="Line 86"/>
            <p:cNvSpPr>
              <a:spLocks noChangeShapeType="1"/>
            </p:cNvSpPr>
            <p:nvPr/>
          </p:nvSpPr>
          <p:spPr bwMode="auto">
            <a:xfrm>
              <a:off x="3406" y="3193"/>
              <a:ext cx="43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21943" name="Line 87"/>
            <p:cNvSpPr>
              <a:spLocks noChangeShapeType="1"/>
            </p:cNvSpPr>
            <p:nvPr/>
          </p:nvSpPr>
          <p:spPr bwMode="auto">
            <a:xfrm flipV="1">
              <a:off x="3214" y="3049"/>
              <a:ext cx="0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21944" name="Line 88"/>
            <p:cNvSpPr>
              <a:spLocks noChangeShapeType="1"/>
            </p:cNvSpPr>
            <p:nvPr/>
          </p:nvSpPr>
          <p:spPr bwMode="auto">
            <a:xfrm>
              <a:off x="3022" y="3673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21945" name="Line 89"/>
            <p:cNvSpPr>
              <a:spLocks noChangeShapeType="1"/>
            </p:cNvSpPr>
            <p:nvPr/>
          </p:nvSpPr>
          <p:spPr bwMode="auto">
            <a:xfrm>
              <a:off x="2846" y="1619"/>
              <a:ext cx="0" cy="220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21946" name="Line 90"/>
            <p:cNvSpPr>
              <a:spLocks noChangeShapeType="1"/>
            </p:cNvSpPr>
            <p:nvPr/>
          </p:nvSpPr>
          <p:spPr bwMode="auto">
            <a:xfrm>
              <a:off x="5134" y="1609"/>
              <a:ext cx="0" cy="220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21947" name="Line 91"/>
            <p:cNvSpPr>
              <a:spLocks noChangeShapeType="1"/>
            </p:cNvSpPr>
            <p:nvPr/>
          </p:nvSpPr>
          <p:spPr bwMode="auto">
            <a:xfrm flipV="1">
              <a:off x="4846" y="3673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21948" name="Line 92"/>
            <p:cNvSpPr>
              <a:spLocks noChangeShapeType="1"/>
            </p:cNvSpPr>
            <p:nvPr/>
          </p:nvSpPr>
          <p:spPr bwMode="auto">
            <a:xfrm>
              <a:off x="5420" y="3657"/>
              <a:ext cx="0" cy="43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21949" name="Line 93"/>
            <p:cNvSpPr>
              <a:spLocks noChangeShapeType="1"/>
            </p:cNvSpPr>
            <p:nvPr/>
          </p:nvSpPr>
          <p:spPr bwMode="auto">
            <a:xfrm>
              <a:off x="4750" y="2473"/>
              <a:ext cx="19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21950" name="Line 94"/>
            <p:cNvSpPr>
              <a:spLocks noChangeShapeType="1"/>
            </p:cNvSpPr>
            <p:nvPr/>
          </p:nvSpPr>
          <p:spPr bwMode="auto">
            <a:xfrm flipV="1">
              <a:off x="3310" y="1465"/>
              <a:ext cx="0" cy="43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21951" name="Line 95"/>
            <p:cNvSpPr>
              <a:spLocks noChangeShapeType="1"/>
            </p:cNvSpPr>
            <p:nvPr/>
          </p:nvSpPr>
          <p:spPr bwMode="auto">
            <a:xfrm>
              <a:off x="4318" y="1465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21952" name="Line 96"/>
            <p:cNvSpPr>
              <a:spLocks noChangeShapeType="1"/>
            </p:cNvSpPr>
            <p:nvPr/>
          </p:nvSpPr>
          <p:spPr bwMode="auto">
            <a:xfrm flipV="1">
              <a:off x="4462" y="841"/>
              <a:ext cx="0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21953" name="Line 97"/>
            <p:cNvSpPr>
              <a:spLocks noChangeShapeType="1"/>
            </p:cNvSpPr>
            <p:nvPr/>
          </p:nvSpPr>
          <p:spPr bwMode="auto">
            <a:xfrm flipH="1">
              <a:off x="4078" y="985"/>
              <a:ext cx="38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21954" name="Line 98"/>
            <p:cNvSpPr>
              <a:spLocks noChangeShapeType="1"/>
            </p:cNvSpPr>
            <p:nvPr/>
          </p:nvSpPr>
          <p:spPr bwMode="auto">
            <a:xfrm flipV="1">
              <a:off x="3502" y="841"/>
              <a:ext cx="0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21955" name="Line 99"/>
            <p:cNvSpPr>
              <a:spLocks noChangeShapeType="1"/>
            </p:cNvSpPr>
            <p:nvPr/>
          </p:nvSpPr>
          <p:spPr bwMode="auto">
            <a:xfrm flipH="1">
              <a:off x="3502" y="985"/>
              <a:ext cx="33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21956" name="Oval 100"/>
            <p:cNvSpPr>
              <a:spLocks noChangeArrowheads="1"/>
            </p:cNvSpPr>
            <p:nvPr/>
          </p:nvSpPr>
          <p:spPr bwMode="auto">
            <a:xfrm>
              <a:off x="3454" y="937"/>
              <a:ext cx="96" cy="96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21957" name="Oval 101"/>
            <p:cNvSpPr>
              <a:spLocks noChangeArrowheads="1"/>
            </p:cNvSpPr>
            <p:nvPr/>
          </p:nvSpPr>
          <p:spPr bwMode="auto">
            <a:xfrm>
              <a:off x="4414" y="937"/>
              <a:ext cx="96" cy="96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21958" name="Oval 102"/>
            <p:cNvSpPr>
              <a:spLocks noChangeArrowheads="1"/>
            </p:cNvSpPr>
            <p:nvPr/>
          </p:nvSpPr>
          <p:spPr bwMode="auto">
            <a:xfrm>
              <a:off x="3598" y="1561"/>
              <a:ext cx="96" cy="96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21959" name="Oval 103"/>
            <p:cNvSpPr>
              <a:spLocks noChangeArrowheads="1"/>
            </p:cNvSpPr>
            <p:nvPr/>
          </p:nvSpPr>
          <p:spPr bwMode="auto">
            <a:xfrm>
              <a:off x="4270" y="1561"/>
              <a:ext cx="96" cy="96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21960" name="Rectangle 104"/>
            <p:cNvSpPr>
              <a:spLocks noChangeArrowheads="1"/>
            </p:cNvSpPr>
            <p:nvPr/>
          </p:nvSpPr>
          <p:spPr bwMode="auto">
            <a:xfrm>
              <a:off x="3470" y="3339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7</a:t>
              </a:r>
              <a:endParaRPr lang="zh-CN" altLang="en-US" sz="3200" baseline="-25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21961" name="Rectangle 105"/>
            <p:cNvSpPr>
              <a:spLocks noChangeArrowheads="1"/>
            </p:cNvSpPr>
            <p:nvPr/>
          </p:nvSpPr>
          <p:spPr bwMode="auto">
            <a:xfrm>
              <a:off x="4105" y="3339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8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sp>
        <p:nvSpPr>
          <p:cNvPr id="121967" name="Rectangle 111"/>
          <p:cNvSpPr>
            <a:spLocks noChangeArrowheads="1"/>
          </p:cNvSpPr>
          <p:nvPr/>
        </p:nvSpPr>
        <p:spPr bwMode="auto">
          <a:xfrm>
            <a:off x="252213" y="5568950"/>
            <a:ext cx="9504363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28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2800" baseline="300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</a:t>
            </a:r>
            <a:r>
              <a:rPr lang="zh-CN" altLang="en-US" sz="2800" dirty="0">
                <a:solidFill>
                  <a:srgbClr val="FFFF00"/>
                </a:solidFill>
              </a:rPr>
              <a:t> </a:t>
            </a:r>
            <a:r>
              <a:rPr lang="en-US" altLang="zh-CN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=0,G</a:t>
            </a:r>
            <a:r>
              <a:rPr lang="en-US" altLang="zh-CN" sz="2800" baseline="-25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8</a:t>
            </a:r>
            <a:r>
              <a:rPr lang="zh-CN" altLang="en-US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被封锁为</a:t>
            </a:r>
            <a:r>
              <a:rPr lang="en-US" altLang="zh-CN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1,K</a:t>
            </a:r>
            <a:r>
              <a:rPr lang="zh-CN" altLang="en-US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不起作用</a:t>
            </a:r>
            <a:r>
              <a:rPr lang="en-US" altLang="zh-CN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,J</a:t>
            </a:r>
            <a:r>
              <a:rPr lang="zh-CN" altLang="en-US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只要有一次为</a:t>
            </a:r>
            <a:r>
              <a:rPr lang="en-US" altLang="zh-CN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1,Q</a:t>
            </a:r>
            <a:r>
              <a:rPr lang="en-US" altLang="zh-CN" sz="2800" baseline="30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</a:t>
            </a:r>
            <a:r>
              <a:rPr lang="en-US" altLang="zh-CN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=1</a:t>
            </a:r>
          </a:p>
        </p:txBody>
      </p:sp>
      <p:sp>
        <p:nvSpPr>
          <p:cNvPr id="121968" name="Rectangle 112"/>
          <p:cNvSpPr>
            <a:spLocks noChangeArrowheads="1"/>
          </p:cNvSpPr>
          <p:nvPr/>
        </p:nvSpPr>
        <p:spPr bwMode="auto">
          <a:xfrm>
            <a:off x="252213" y="6165850"/>
            <a:ext cx="91440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28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2800" baseline="300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</a:t>
            </a:r>
            <a:r>
              <a:rPr lang="en-US" altLang="zh-CN" sz="2800" baseline="30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en-US" altLang="zh-CN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=1,G</a:t>
            </a:r>
            <a:r>
              <a:rPr lang="en-US" altLang="zh-CN" sz="2800" baseline="-25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7</a:t>
            </a:r>
            <a:r>
              <a:rPr lang="zh-CN" altLang="en-US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被封锁为</a:t>
            </a:r>
            <a:r>
              <a:rPr lang="en-US" altLang="zh-CN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1,J</a:t>
            </a:r>
            <a:r>
              <a:rPr lang="zh-CN" altLang="en-US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不起作用</a:t>
            </a:r>
            <a:r>
              <a:rPr lang="en-US" altLang="zh-CN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,K</a:t>
            </a:r>
            <a:r>
              <a:rPr lang="zh-CN" altLang="en-US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只要有一次为</a:t>
            </a:r>
            <a:r>
              <a:rPr lang="en-US" altLang="zh-CN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1,Q</a:t>
            </a:r>
            <a:r>
              <a:rPr lang="en-US" altLang="zh-CN" sz="2800" baseline="30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</a:t>
            </a:r>
            <a:r>
              <a:rPr lang="en-US" altLang="zh-CN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=0</a:t>
            </a:r>
          </a:p>
        </p:txBody>
      </p:sp>
      <p:sp>
        <p:nvSpPr>
          <p:cNvPr id="108" name="AutoShape 36"/>
          <p:cNvSpPr>
            <a:spLocks noChangeArrowheads="1"/>
          </p:cNvSpPr>
          <p:nvPr/>
        </p:nvSpPr>
        <p:spPr bwMode="auto">
          <a:xfrm>
            <a:off x="8423306" y="4214818"/>
            <a:ext cx="649288" cy="357190"/>
          </a:xfrm>
          <a:prstGeom prst="triangle">
            <a:avLst>
              <a:gd name="adj" fmla="val 50000"/>
            </a:avLst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zh-CN" altLang="en-US"/>
          </a:p>
        </p:txBody>
      </p:sp>
      <p:grpSp>
        <p:nvGrpSpPr>
          <p:cNvPr id="109" name="组合 108"/>
          <p:cNvGrpSpPr/>
          <p:nvPr/>
        </p:nvGrpSpPr>
        <p:grpSpPr>
          <a:xfrm>
            <a:off x="7217369" y="4187108"/>
            <a:ext cx="785818" cy="428628"/>
            <a:chOff x="6858017" y="3816060"/>
            <a:chExt cx="928694" cy="371047"/>
          </a:xfrm>
        </p:grpSpPr>
        <p:sp>
          <p:nvSpPr>
            <p:cNvPr id="110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1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2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3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14" name="组合 113"/>
          <p:cNvGrpSpPr/>
          <p:nvPr/>
        </p:nvGrpSpPr>
        <p:grpSpPr>
          <a:xfrm>
            <a:off x="4857752" y="4200963"/>
            <a:ext cx="785818" cy="428628"/>
            <a:chOff x="6858017" y="3816060"/>
            <a:chExt cx="928694" cy="371047"/>
          </a:xfrm>
        </p:grpSpPr>
        <p:sp>
          <p:nvSpPr>
            <p:cNvPr id="115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6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7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8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19" name="组合 118"/>
          <p:cNvGrpSpPr/>
          <p:nvPr/>
        </p:nvGrpSpPr>
        <p:grpSpPr>
          <a:xfrm>
            <a:off x="7157623" y="3216849"/>
            <a:ext cx="785818" cy="428628"/>
            <a:chOff x="6858017" y="3816060"/>
            <a:chExt cx="928694" cy="371047"/>
          </a:xfrm>
        </p:grpSpPr>
        <p:sp>
          <p:nvSpPr>
            <p:cNvPr id="120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1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2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3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24" name="组合 123"/>
          <p:cNvGrpSpPr/>
          <p:nvPr/>
        </p:nvGrpSpPr>
        <p:grpSpPr>
          <a:xfrm>
            <a:off x="5012320" y="3200831"/>
            <a:ext cx="785818" cy="428628"/>
            <a:chOff x="6858017" y="3816060"/>
            <a:chExt cx="928694" cy="371047"/>
          </a:xfrm>
        </p:grpSpPr>
        <p:sp>
          <p:nvSpPr>
            <p:cNvPr id="125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6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7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8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29" name="组合 128"/>
          <p:cNvGrpSpPr/>
          <p:nvPr/>
        </p:nvGrpSpPr>
        <p:grpSpPr>
          <a:xfrm>
            <a:off x="7056312" y="2000240"/>
            <a:ext cx="785818" cy="428628"/>
            <a:chOff x="6858017" y="3816060"/>
            <a:chExt cx="928694" cy="371047"/>
          </a:xfrm>
        </p:grpSpPr>
        <p:sp>
          <p:nvSpPr>
            <p:cNvPr id="130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1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2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3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34" name="组合 133"/>
          <p:cNvGrpSpPr/>
          <p:nvPr/>
        </p:nvGrpSpPr>
        <p:grpSpPr>
          <a:xfrm>
            <a:off x="5072066" y="2000240"/>
            <a:ext cx="785818" cy="428628"/>
            <a:chOff x="6858017" y="3816060"/>
            <a:chExt cx="928694" cy="371047"/>
          </a:xfrm>
        </p:grpSpPr>
        <p:sp>
          <p:nvSpPr>
            <p:cNvPr id="135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6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7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8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39" name="组合 138"/>
          <p:cNvGrpSpPr/>
          <p:nvPr/>
        </p:nvGrpSpPr>
        <p:grpSpPr>
          <a:xfrm>
            <a:off x="6858016" y="700501"/>
            <a:ext cx="785818" cy="428628"/>
            <a:chOff x="6858017" y="3816060"/>
            <a:chExt cx="928694" cy="371047"/>
          </a:xfrm>
        </p:grpSpPr>
        <p:sp>
          <p:nvSpPr>
            <p:cNvPr id="140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1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2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3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44" name="组合 143"/>
          <p:cNvGrpSpPr/>
          <p:nvPr/>
        </p:nvGrpSpPr>
        <p:grpSpPr>
          <a:xfrm>
            <a:off x="5300235" y="686646"/>
            <a:ext cx="785818" cy="428628"/>
            <a:chOff x="6858017" y="3816060"/>
            <a:chExt cx="928694" cy="371047"/>
          </a:xfrm>
        </p:grpSpPr>
        <p:sp>
          <p:nvSpPr>
            <p:cNvPr id="145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6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7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8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sp>
        <p:nvSpPr>
          <p:cNvPr id="149" name="灯片编号占位符 14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122</a:t>
            </a:fld>
            <a:endParaRPr lang="en-US" altLang="zh-CN" dirty="0"/>
          </a:p>
        </p:txBody>
      </p:sp>
      <p:sp>
        <p:nvSpPr>
          <p:cNvPr id="150" name="Rectangle 53"/>
          <p:cNvSpPr>
            <a:spLocks noChangeArrowheads="1"/>
          </p:cNvSpPr>
          <p:nvPr/>
        </p:nvSpPr>
        <p:spPr bwMode="auto">
          <a:xfrm>
            <a:off x="7858148" y="-24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51" name="Rectangle 53"/>
          <p:cNvSpPr>
            <a:spLocks noChangeArrowheads="1"/>
          </p:cNvSpPr>
          <p:nvPr/>
        </p:nvSpPr>
        <p:spPr bwMode="auto">
          <a:xfrm>
            <a:off x="4541840" y="-24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52" name="Rectangle 53"/>
          <p:cNvSpPr>
            <a:spLocks noChangeArrowheads="1"/>
          </p:cNvSpPr>
          <p:nvPr/>
        </p:nvSpPr>
        <p:spPr bwMode="auto">
          <a:xfrm>
            <a:off x="8756682" y="4929198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54" name="Rectangle 53"/>
          <p:cNvSpPr>
            <a:spLocks noChangeArrowheads="1"/>
          </p:cNvSpPr>
          <p:nvPr/>
        </p:nvSpPr>
        <p:spPr bwMode="auto">
          <a:xfrm>
            <a:off x="4786314" y="506414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55" name="Rectangle 53"/>
          <p:cNvSpPr>
            <a:spLocks noChangeArrowheads="1"/>
          </p:cNvSpPr>
          <p:nvPr/>
        </p:nvSpPr>
        <p:spPr bwMode="auto">
          <a:xfrm>
            <a:off x="7786710" y="3643314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56" name="Rectangle 53"/>
          <p:cNvSpPr>
            <a:spLocks noChangeArrowheads="1"/>
          </p:cNvSpPr>
          <p:nvPr/>
        </p:nvSpPr>
        <p:spPr bwMode="auto">
          <a:xfrm>
            <a:off x="4857752" y="3643314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57" name="Rectangle 53"/>
          <p:cNvSpPr>
            <a:spLocks noChangeArrowheads="1"/>
          </p:cNvSpPr>
          <p:nvPr/>
        </p:nvSpPr>
        <p:spPr bwMode="auto">
          <a:xfrm>
            <a:off x="4613278" y="2571744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58" name="Rectangle 53"/>
          <p:cNvSpPr>
            <a:spLocks noChangeArrowheads="1"/>
          </p:cNvSpPr>
          <p:nvPr/>
        </p:nvSpPr>
        <p:spPr bwMode="auto">
          <a:xfrm>
            <a:off x="8001024" y="256381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60" name="Rectangle 53"/>
          <p:cNvSpPr>
            <a:spLocks noChangeArrowheads="1"/>
          </p:cNvSpPr>
          <p:nvPr/>
        </p:nvSpPr>
        <p:spPr bwMode="auto">
          <a:xfrm>
            <a:off x="4581524" y="3643314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chemeClr val="accent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61" name="Rectangle 53"/>
          <p:cNvSpPr>
            <a:spLocks noChangeArrowheads="1"/>
          </p:cNvSpPr>
          <p:nvPr/>
        </p:nvSpPr>
        <p:spPr bwMode="auto">
          <a:xfrm>
            <a:off x="4143372" y="-24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chemeClr val="accent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62" name="Rectangle 53"/>
          <p:cNvSpPr>
            <a:spLocks noChangeArrowheads="1"/>
          </p:cNvSpPr>
          <p:nvPr/>
        </p:nvSpPr>
        <p:spPr bwMode="auto">
          <a:xfrm>
            <a:off x="8256616" y="-7958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chemeClr val="accent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53" name="Rectangle 53"/>
          <p:cNvSpPr>
            <a:spLocks noChangeArrowheads="1"/>
          </p:cNvSpPr>
          <p:nvPr/>
        </p:nvSpPr>
        <p:spPr bwMode="auto">
          <a:xfrm>
            <a:off x="4429124" y="5072074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chemeClr val="accent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2196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12186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4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16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17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8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9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20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34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36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37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38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39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40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5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66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4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75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linds(horizontal)">
                                      <p:cBhvr>
                                        <p:cTn id="88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linds(horizontal)">
                                      <p:cBhvr>
                                        <p:cTn id="9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1219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1219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1219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1219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967" grpId="0"/>
      <p:bldP spid="121968" grpId="0"/>
      <p:bldP spid="150" grpId="0"/>
      <p:bldP spid="150" grpId="1"/>
      <p:bldP spid="151" grpId="0"/>
      <p:bldP spid="151" grpId="1"/>
      <p:bldP spid="154" grpId="0"/>
      <p:bldP spid="154" grpId="1"/>
      <p:bldP spid="155" grpId="0"/>
      <p:bldP spid="156" grpId="0"/>
      <p:bldP spid="156" grpId="1"/>
      <p:bldP spid="157" grpId="0"/>
      <p:bldP spid="158" grpId="0"/>
      <p:bldP spid="160" grpId="0"/>
      <p:bldP spid="161" grpId="0"/>
      <p:bldP spid="162" grpId="0"/>
      <p:bldP spid="153" grpId="0"/>
    </p:bld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2" name="Line 4"/>
          <p:cNvSpPr>
            <a:spLocks noChangeShapeType="1"/>
          </p:cNvSpPr>
          <p:nvPr/>
        </p:nvSpPr>
        <p:spPr bwMode="auto">
          <a:xfrm>
            <a:off x="4406900" y="842963"/>
            <a:ext cx="0" cy="260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573" name="Line 5"/>
          <p:cNvSpPr>
            <a:spLocks noChangeShapeType="1"/>
          </p:cNvSpPr>
          <p:nvPr/>
        </p:nvSpPr>
        <p:spPr bwMode="auto">
          <a:xfrm>
            <a:off x="4406900" y="842963"/>
            <a:ext cx="2254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574" name="Line 6"/>
          <p:cNvSpPr>
            <a:spLocks noChangeShapeType="1"/>
          </p:cNvSpPr>
          <p:nvPr/>
        </p:nvSpPr>
        <p:spPr bwMode="auto">
          <a:xfrm flipV="1">
            <a:off x="4632325" y="842963"/>
            <a:ext cx="0" cy="260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575" name="Line 7"/>
          <p:cNvSpPr>
            <a:spLocks noChangeShapeType="1"/>
          </p:cNvSpPr>
          <p:nvPr/>
        </p:nvSpPr>
        <p:spPr bwMode="auto">
          <a:xfrm>
            <a:off x="4632325" y="1103313"/>
            <a:ext cx="2270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576" name="Line 8"/>
          <p:cNvSpPr>
            <a:spLocks noChangeShapeType="1"/>
          </p:cNvSpPr>
          <p:nvPr/>
        </p:nvSpPr>
        <p:spPr bwMode="auto">
          <a:xfrm>
            <a:off x="4859338" y="842963"/>
            <a:ext cx="0" cy="260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577" name="Line 9"/>
          <p:cNvSpPr>
            <a:spLocks noChangeShapeType="1"/>
          </p:cNvSpPr>
          <p:nvPr/>
        </p:nvSpPr>
        <p:spPr bwMode="auto">
          <a:xfrm>
            <a:off x="4859338" y="842963"/>
            <a:ext cx="2254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578" name="Line 10"/>
          <p:cNvSpPr>
            <a:spLocks noChangeShapeType="1"/>
          </p:cNvSpPr>
          <p:nvPr/>
        </p:nvSpPr>
        <p:spPr bwMode="auto">
          <a:xfrm flipV="1">
            <a:off x="5084763" y="842963"/>
            <a:ext cx="0" cy="260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579" name="Line 11"/>
          <p:cNvSpPr>
            <a:spLocks noChangeShapeType="1"/>
          </p:cNvSpPr>
          <p:nvPr/>
        </p:nvSpPr>
        <p:spPr bwMode="auto">
          <a:xfrm>
            <a:off x="5084763" y="1103313"/>
            <a:ext cx="1682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580" name="Line 12"/>
          <p:cNvSpPr>
            <a:spLocks noChangeShapeType="1"/>
          </p:cNvSpPr>
          <p:nvPr/>
        </p:nvSpPr>
        <p:spPr bwMode="auto">
          <a:xfrm flipH="1">
            <a:off x="4238625" y="1103313"/>
            <a:ext cx="1682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581" name="Line 13"/>
          <p:cNvSpPr>
            <a:spLocks noChangeShapeType="1"/>
          </p:cNvSpPr>
          <p:nvPr/>
        </p:nvSpPr>
        <p:spPr bwMode="auto">
          <a:xfrm>
            <a:off x="5310188" y="842963"/>
            <a:ext cx="0" cy="260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582" name="Line 14"/>
          <p:cNvSpPr>
            <a:spLocks noChangeShapeType="1"/>
          </p:cNvSpPr>
          <p:nvPr/>
        </p:nvSpPr>
        <p:spPr bwMode="auto">
          <a:xfrm>
            <a:off x="5310188" y="842963"/>
            <a:ext cx="2254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583" name="Line 15"/>
          <p:cNvSpPr>
            <a:spLocks noChangeShapeType="1"/>
          </p:cNvSpPr>
          <p:nvPr/>
        </p:nvSpPr>
        <p:spPr bwMode="auto">
          <a:xfrm flipV="1">
            <a:off x="5535613" y="842963"/>
            <a:ext cx="0" cy="260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584" name="Line 16"/>
          <p:cNvSpPr>
            <a:spLocks noChangeShapeType="1"/>
          </p:cNvSpPr>
          <p:nvPr/>
        </p:nvSpPr>
        <p:spPr bwMode="auto">
          <a:xfrm>
            <a:off x="5535613" y="1103313"/>
            <a:ext cx="2254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585" name="Line 17"/>
          <p:cNvSpPr>
            <a:spLocks noChangeShapeType="1"/>
          </p:cNvSpPr>
          <p:nvPr/>
        </p:nvSpPr>
        <p:spPr bwMode="auto">
          <a:xfrm>
            <a:off x="5761038" y="842963"/>
            <a:ext cx="0" cy="260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586" name="Line 18"/>
          <p:cNvSpPr>
            <a:spLocks noChangeShapeType="1"/>
          </p:cNvSpPr>
          <p:nvPr/>
        </p:nvSpPr>
        <p:spPr bwMode="auto">
          <a:xfrm>
            <a:off x="5761038" y="842963"/>
            <a:ext cx="2254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587" name="Line 19"/>
          <p:cNvSpPr>
            <a:spLocks noChangeShapeType="1"/>
          </p:cNvSpPr>
          <p:nvPr/>
        </p:nvSpPr>
        <p:spPr bwMode="auto">
          <a:xfrm flipV="1">
            <a:off x="5986463" y="842963"/>
            <a:ext cx="0" cy="260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588" name="Line 20"/>
          <p:cNvSpPr>
            <a:spLocks noChangeShapeType="1"/>
          </p:cNvSpPr>
          <p:nvPr/>
        </p:nvSpPr>
        <p:spPr bwMode="auto">
          <a:xfrm>
            <a:off x="5986463" y="1103313"/>
            <a:ext cx="1698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589" name="Line 21"/>
          <p:cNvSpPr>
            <a:spLocks noChangeShapeType="1"/>
          </p:cNvSpPr>
          <p:nvPr/>
        </p:nvSpPr>
        <p:spPr bwMode="auto">
          <a:xfrm flipH="1">
            <a:off x="5140325" y="1103313"/>
            <a:ext cx="1698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590" name="Line 22"/>
          <p:cNvSpPr>
            <a:spLocks noChangeShapeType="1"/>
          </p:cNvSpPr>
          <p:nvPr/>
        </p:nvSpPr>
        <p:spPr bwMode="auto">
          <a:xfrm>
            <a:off x="6156325" y="842963"/>
            <a:ext cx="0" cy="260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591" name="Line 23"/>
          <p:cNvSpPr>
            <a:spLocks noChangeShapeType="1"/>
          </p:cNvSpPr>
          <p:nvPr/>
        </p:nvSpPr>
        <p:spPr bwMode="auto">
          <a:xfrm>
            <a:off x="6156325" y="842963"/>
            <a:ext cx="2254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592" name="Line 24"/>
          <p:cNvSpPr>
            <a:spLocks noChangeShapeType="1"/>
          </p:cNvSpPr>
          <p:nvPr/>
        </p:nvSpPr>
        <p:spPr bwMode="auto">
          <a:xfrm flipV="1">
            <a:off x="6381750" y="842963"/>
            <a:ext cx="0" cy="260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593" name="Line 25"/>
          <p:cNvSpPr>
            <a:spLocks noChangeShapeType="1"/>
          </p:cNvSpPr>
          <p:nvPr/>
        </p:nvSpPr>
        <p:spPr bwMode="auto">
          <a:xfrm>
            <a:off x="6372225" y="1089025"/>
            <a:ext cx="2254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594" name="Line 26"/>
          <p:cNvSpPr>
            <a:spLocks noChangeShapeType="1"/>
          </p:cNvSpPr>
          <p:nvPr/>
        </p:nvSpPr>
        <p:spPr bwMode="auto">
          <a:xfrm>
            <a:off x="6607175" y="842963"/>
            <a:ext cx="0" cy="260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595" name="Line 27"/>
          <p:cNvSpPr>
            <a:spLocks noChangeShapeType="1"/>
          </p:cNvSpPr>
          <p:nvPr/>
        </p:nvSpPr>
        <p:spPr bwMode="auto">
          <a:xfrm>
            <a:off x="6607175" y="842963"/>
            <a:ext cx="2254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596" name="Line 28"/>
          <p:cNvSpPr>
            <a:spLocks noChangeShapeType="1"/>
          </p:cNvSpPr>
          <p:nvPr/>
        </p:nvSpPr>
        <p:spPr bwMode="auto">
          <a:xfrm flipV="1">
            <a:off x="6832600" y="842963"/>
            <a:ext cx="0" cy="260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597" name="Line 29"/>
          <p:cNvSpPr>
            <a:spLocks noChangeShapeType="1"/>
          </p:cNvSpPr>
          <p:nvPr/>
        </p:nvSpPr>
        <p:spPr bwMode="auto">
          <a:xfrm>
            <a:off x="6832600" y="1103313"/>
            <a:ext cx="1682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598" name="Line 30"/>
          <p:cNvSpPr>
            <a:spLocks noChangeShapeType="1"/>
          </p:cNvSpPr>
          <p:nvPr/>
        </p:nvSpPr>
        <p:spPr bwMode="auto">
          <a:xfrm flipH="1">
            <a:off x="5986463" y="1103313"/>
            <a:ext cx="1698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599" name="Line 31"/>
          <p:cNvSpPr>
            <a:spLocks noChangeShapeType="1"/>
          </p:cNvSpPr>
          <p:nvPr/>
        </p:nvSpPr>
        <p:spPr bwMode="auto">
          <a:xfrm>
            <a:off x="7058025" y="842963"/>
            <a:ext cx="0" cy="260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600" name="Line 32"/>
          <p:cNvSpPr>
            <a:spLocks noChangeShapeType="1"/>
          </p:cNvSpPr>
          <p:nvPr/>
        </p:nvSpPr>
        <p:spPr bwMode="auto">
          <a:xfrm>
            <a:off x="7058025" y="842963"/>
            <a:ext cx="2254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601" name="Line 33"/>
          <p:cNvSpPr>
            <a:spLocks noChangeShapeType="1"/>
          </p:cNvSpPr>
          <p:nvPr/>
        </p:nvSpPr>
        <p:spPr bwMode="auto">
          <a:xfrm flipV="1">
            <a:off x="7283450" y="842963"/>
            <a:ext cx="0" cy="260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602" name="Line 34"/>
          <p:cNvSpPr>
            <a:spLocks noChangeShapeType="1"/>
          </p:cNvSpPr>
          <p:nvPr/>
        </p:nvSpPr>
        <p:spPr bwMode="auto">
          <a:xfrm>
            <a:off x="7283450" y="1103313"/>
            <a:ext cx="2254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603" name="Line 35"/>
          <p:cNvSpPr>
            <a:spLocks noChangeShapeType="1"/>
          </p:cNvSpPr>
          <p:nvPr/>
        </p:nvSpPr>
        <p:spPr bwMode="auto">
          <a:xfrm>
            <a:off x="7508875" y="842963"/>
            <a:ext cx="0" cy="260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604" name="Line 36"/>
          <p:cNvSpPr>
            <a:spLocks noChangeShapeType="1"/>
          </p:cNvSpPr>
          <p:nvPr/>
        </p:nvSpPr>
        <p:spPr bwMode="auto">
          <a:xfrm>
            <a:off x="7508875" y="842963"/>
            <a:ext cx="2254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605" name="Line 37"/>
          <p:cNvSpPr>
            <a:spLocks noChangeShapeType="1"/>
          </p:cNvSpPr>
          <p:nvPr/>
        </p:nvSpPr>
        <p:spPr bwMode="auto">
          <a:xfrm flipV="1">
            <a:off x="7734300" y="842963"/>
            <a:ext cx="0" cy="260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606" name="Line 38"/>
          <p:cNvSpPr>
            <a:spLocks noChangeShapeType="1"/>
          </p:cNvSpPr>
          <p:nvPr/>
        </p:nvSpPr>
        <p:spPr bwMode="auto">
          <a:xfrm>
            <a:off x="7734300" y="1103313"/>
            <a:ext cx="1698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607" name="Line 39"/>
          <p:cNvSpPr>
            <a:spLocks noChangeShapeType="1"/>
          </p:cNvSpPr>
          <p:nvPr/>
        </p:nvSpPr>
        <p:spPr bwMode="auto">
          <a:xfrm flipH="1">
            <a:off x="6888163" y="1103313"/>
            <a:ext cx="1698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608" name="Line 40"/>
          <p:cNvSpPr>
            <a:spLocks noChangeShapeType="1"/>
          </p:cNvSpPr>
          <p:nvPr/>
        </p:nvSpPr>
        <p:spPr bwMode="auto">
          <a:xfrm>
            <a:off x="7959725" y="842963"/>
            <a:ext cx="0" cy="260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609" name="Line 41"/>
          <p:cNvSpPr>
            <a:spLocks noChangeShapeType="1"/>
          </p:cNvSpPr>
          <p:nvPr/>
        </p:nvSpPr>
        <p:spPr bwMode="auto">
          <a:xfrm>
            <a:off x="7959725" y="842963"/>
            <a:ext cx="2254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610" name="Line 42"/>
          <p:cNvSpPr>
            <a:spLocks noChangeShapeType="1"/>
          </p:cNvSpPr>
          <p:nvPr/>
        </p:nvSpPr>
        <p:spPr bwMode="auto">
          <a:xfrm flipV="1">
            <a:off x="8185150" y="842963"/>
            <a:ext cx="0" cy="260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611" name="Line 43"/>
          <p:cNvSpPr>
            <a:spLocks noChangeShapeType="1"/>
          </p:cNvSpPr>
          <p:nvPr/>
        </p:nvSpPr>
        <p:spPr bwMode="auto">
          <a:xfrm>
            <a:off x="8185150" y="1103313"/>
            <a:ext cx="2254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612" name="Line 44"/>
          <p:cNvSpPr>
            <a:spLocks noChangeShapeType="1"/>
          </p:cNvSpPr>
          <p:nvPr/>
        </p:nvSpPr>
        <p:spPr bwMode="auto">
          <a:xfrm>
            <a:off x="8410575" y="842963"/>
            <a:ext cx="0" cy="260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613" name="Line 45"/>
          <p:cNvSpPr>
            <a:spLocks noChangeShapeType="1"/>
          </p:cNvSpPr>
          <p:nvPr/>
        </p:nvSpPr>
        <p:spPr bwMode="auto">
          <a:xfrm>
            <a:off x="8410575" y="842963"/>
            <a:ext cx="2254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614" name="Line 46"/>
          <p:cNvSpPr>
            <a:spLocks noChangeShapeType="1"/>
          </p:cNvSpPr>
          <p:nvPr/>
        </p:nvSpPr>
        <p:spPr bwMode="auto">
          <a:xfrm flipV="1">
            <a:off x="8636000" y="842963"/>
            <a:ext cx="0" cy="260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615" name="Line 47"/>
          <p:cNvSpPr>
            <a:spLocks noChangeShapeType="1"/>
          </p:cNvSpPr>
          <p:nvPr/>
        </p:nvSpPr>
        <p:spPr bwMode="auto">
          <a:xfrm flipH="1">
            <a:off x="7791450" y="1103313"/>
            <a:ext cx="1682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616" name="Line 48"/>
          <p:cNvSpPr>
            <a:spLocks noChangeShapeType="1"/>
          </p:cNvSpPr>
          <p:nvPr/>
        </p:nvSpPr>
        <p:spPr bwMode="auto">
          <a:xfrm>
            <a:off x="8636000" y="1103313"/>
            <a:ext cx="3381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617" name="Line 49"/>
          <p:cNvSpPr>
            <a:spLocks noChangeShapeType="1"/>
          </p:cNvSpPr>
          <p:nvPr/>
        </p:nvSpPr>
        <p:spPr bwMode="auto">
          <a:xfrm flipH="1">
            <a:off x="3956050" y="1103313"/>
            <a:ext cx="3952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618" name="Line 50"/>
          <p:cNvSpPr>
            <a:spLocks noChangeShapeType="1"/>
          </p:cNvSpPr>
          <p:nvPr/>
        </p:nvSpPr>
        <p:spPr bwMode="auto">
          <a:xfrm>
            <a:off x="4632325" y="1365250"/>
            <a:ext cx="0" cy="261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619" name="Line 51"/>
          <p:cNvSpPr>
            <a:spLocks noChangeShapeType="1"/>
          </p:cNvSpPr>
          <p:nvPr/>
        </p:nvSpPr>
        <p:spPr bwMode="auto">
          <a:xfrm>
            <a:off x="5535613" y="1365250"/>
            <a:ext cx="0" cy="261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620" name="Line 52"/>
          <p:cNvSpPr>
            <a:spLocks noChangeShapeType="1"/>
          </p:cNvSpPr>
          <p:nvPr/>
        </p:nvSpPr>
        <p:spPr bwMode="auto">
          <a:xfrm>
            <a:off x="3956050" y="1627188"/>
            <a:ext cx="6762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621" name="Line 53"/>
          <p:cNvSpPr>
            <a:spLocks noChangeShapeType="1"/>
          </p:cNvSpPr>
          <p:nvPr/>
        </p:nvSpPr>
        <p:spPr bwMode="auto">
          <a:xfrm>
            <a:off x="4632325" y="1365250"/>
            <a:ext cx="9032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622" name="Line 54"/>
          <p:cNvSpPr>
            <a:spLocks noChangeShapeType="1"/>
          </p:cNvSpPr>
          <p:nvPr/>
        </p:nvSpPr>
        <p:spPr bwMode="auto">
          <a:xfrm>
            <a:off x="5535613" y="1627188"/>
            <a:ext cx="3937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623" name="Line 55"/>
          <p:cNvSpPr>
            <a:spLocks noChangeShapeType="1"/>
          </p:cNvSpPr>
          <p:nvPr/>
        </p:nvSpPr>
        <p:spPr bwMode="auto">
          <a:xfrm>
            <a:off x="6156325" y="1365250"/>
            <a:ext cx="0" cy="261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624" name="Line 56"/>
          <p:cNvSpPr>
            <a:spLocks noChangeShapeType="1"/>
          </p:cNvSpPr>
          <p:nvPr/>
        </p:nvSpPr>
        <p:spPr bwMode="auto">
          <a:xfrm>
            <a:off x="7283450" y="1365250"/>
            <a:ext cx="0" cy="261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625" name="Line 57"/>
          <p:cNvSpPr>
            <a:spLocks noChangeShapeType="1"/>
          </p:cNvSpPr>
          <p:nvPr/>
        </p:nvSpPr>
        <p:spPr bwMode="auto">
          <a:xfrm>
            <a:off x="5816600" y="1627188"/>
            <a:ext cx="3397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626" name="Line 58"/>
          <p:cNvSpPr>
            <a:spLocks noChangeShapeType="1"/>
          </p:cNvSpPr>
          <p:nvPr/>
        </p:nvSpPr>
        <p:spPr bwMode="auto">
          <a:xfrm>
            <a:off x="6156325" y="1365250"/>
            <a:ext cx="1127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627" name="Line 59"/>
          <p:cNvSpPr>
            <a:spLocks noChangeShapeType="1"/>
          </p:cNvSpPr>
          <p:nvPr/>
        </p:nvSpPr>
        <p:spPr bwMode="auto">
          <a:xfrm>
            <a:off x="7283450" y="1627188"/>
            <a:ext cx="7889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628" name="Line 60"/>
          <p:cNvSpPr>
            <a:spLocks noChangeShapeType="1"/>
          </p:cNvSpPr>
          <p:nvPr/>
        </p:nvSpPr>
        <p:spPr bwMode="auto">
          <a:xfrm flipV="1">
            <a:off x="8072438" y="1365250"/>
            <a:ext cx="0" cy="261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629" name="Line 61"/>
          <p:cNvSpPr>
            <a:spLocks noChangeShapeType="1"/>
          </p:cNvSpPr>
          <p:nvPr/>
        </p:nvSpPr>
        <p:spPr bwMode="auto">
          <a:xfrm>
            <a:off x="8072438" y="1365250"/>
            <a:ext cx="571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630" name="Line 62"/>
          <p:cNvSpPr>
            <a:spLocks noChangeShapeType="1"/>
          </p:cNvSpPr>
          <p:nvPr/>
        </p:nvSpPr>
        <p:spPr bwMode="auto">
          <a:xfrm>
            <a:off x="8129588" y="1365250"/>
            <a:ext cx="0" cy="261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631" name="Line 63"/>
          <p:cNvSpPr>
            <a:spLocks noChangeShapeType="1"/>
          </p:cNvSpPr>
          <p:nvPr/>
        </p:nvSpPr>
        <p:spPr bwMode="auto">
          <a:xfrm>
            <a:off x="8129588" y="1627188"/>
            <a:ext cx="2809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632" name="Line 64"/>
          <p:cNvSpPr>
            <a:spLocks noChangeShapeType="1"/>
          </p:cNvSpPr>
          <p:nvPr/>
        </p:nvSpPr>
        <p:spPr bwMode="auto">
          <a:xfrm flipV="1">
            <a:off x="8410575" y="1365250"/>
            <a:ext cx="0" cy="261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633" name="Line 65"/>
          <p:cNvSpPr>
            <a:spLocks noChangeShapeType="1"/>
          </p:cNvSpPr>
          <p:nvPr/>
        </p:nvSpPr>
        <p:spPr bwMode="auto">
          <a:xfrm>
            <a:off x="8410575" y="1365250"/>
            <a:ext cx="6207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634" name="Line 66"/>
          <p:cNvSpPr>
            <a:spLocks noChangeShapeType="1"/>
          </p:cNvSpPr>
          <p:nvPr/>
        </p:nvSpPr>
        <p:spPr bwMode="auto">
          <a:xfrm>
            <a:off x="4632325" y="1844675"/>
            <a:ext cx="0" cy="261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635" name="Line 67"/>
          <p:cNvSpPr>
            <a:spLocks noChangeShapeType="1"/>
          </p:cNvSpPr>
          <p:nvPr/>
        </p:nvSpPr>
        <p:spPr bwMode="auto">
          <a:xfrm flipH="1">
            <a:off x="3956050" y="1844675"/>
            <a:ext cx="6762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636" name="Line 68"/>
          <p:cNvSpPr>
            <a:spLocks noChangeShapeType="1"/>
          </p:cNvSpPr>
          <p:nvPr/>
        </p:nvSpPr>
        <p:spPr bwMode="auto">
          <a:xfrm>
            <a:off x="4632325" y="2106613"/>
            <a:ext cx="452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637" name="Line 69"/>
          <p:cNvSpPr>
            <a:spLocks noChangeShapeType="1"/>
          </p:cNvSpPr>
          <p:nvPr/>
        </p:nvSpPr>
        <p:spPr bwMode="auto">
          <a:xfrm flipV="1">
            <a:off x="5084763" y="1844675"/>
            <a:ext cx="0" cy="261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638" name="Line 70"/>
          <p:cNvSpPr>
            <a:spLocks noChangeShapeType="1"/>
          </p:cNvSpPr>
          <p:nvPr/>
        </p:nvSpPr>
        <p:spPr bwMode="auto">
          <a:xfrm>
            <a:off x="5084763" y="1844675"/>
            <a:ext cx="12969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639" name="Line 71"/>
          <p:cNvSpPr>
            <a:spLocks noChangeShapeType="1"/>
          </p:cNvSpPr>
          <p:nvPr/>
        </p:nvSpPr>
        <p:spPr bwMode="auto">
          <a:xfrm>
            <a:off x="6381750" y="1844675"/>
            <a:ext cx="0" cy="261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640" name="Line 72"/>
          <p:cNvSpPr>
            <a:spLocks noChangeShapeType="1"/>
          </p:cNvSpPr>
          <p:nvPr/>
        </p:nvSpPr>
        <p:spPr bwMode="auto">
          <a:xfrm>
            <a:off x="7058025" y="1844675"/>
            <a:ext cx="0" cy="873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641" name="Line 73"/>
          <p:cNvSpPr>
            <a:spLocks noChangeShapeType="1"/>
          </p:cNvSpPr>
          <p:nvPr/>
        </p:nvSpPr>
        <p:spPr bwMode="auto">
          <a:xfrm>
            <a:off x="6381750" y="2106613"/>
            <a:ext cx="6762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642" name="Line 74"/>
          <p:cNvSpPr>
            <a:spLocks noChangeShapeType="1"/>
          </p:cNvSpPr>
          <p:nvPr/>
        </p:nvSpPr>
        <p:spPr bwMode="auto">
          <a:xfrm flipV="1">
            <a:off x="7058025" y="1844675"/>
            <a:ext cx="0" cy="261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643" name="Line 75"/>
          <p:cNvSpPr>
            <a:spLocks noChangeShapeType="1"/>
          </p:cNvSpPr>
          <p:nvPr/>
        </p:nvSpPr>
        <p:spPr bwMode="auto">
          <a:xfrm>
            <a:off x="7058025" y="1844675"/>
            <a:ext cx="4508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644" name="Line 76"/>
          <p:cNvSpPr>
            <a:spLocks noChangeShapeType="1"/>
          </p:cNvSpPr>
          <p:nvPr/>
        </p:nvSpPr>
        <p:spPr bwMode="auto">
          <a:xfrm>
            <a:off x="7508875" y="1844675"/>
            <a:ext cx="0" cy="261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645" name="Line 77"/>
          <p:cNvSpPr>
            <a:spLocks noChangeShapeType="1"/>
          </p:cNvSpPr>
          <p:nvPr/>
        </p:nvSpPr>
        <p:spPr bwMode="auto">
          <a:xfrm>
            <a:off x="7508875" y="2106613"/>
            <a:ext cx="4508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646" name="Line 78"/>
          <p:cNvSpPr>
            <a:spLocks noChangeShapeType="1"/>
          </p:cNvSpPr>
          <p:nvPr/>
        </p:nvSpPr>
        <p:spPr bwMode="auto">
          <a:xfrm>
            <a:off x="7959725" y="1844675"/>
            <a:ext cx="0" cy="261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647" name="Line 79"/>
          <p:cNvSpPr>
            <a:spLocks noChangeShapeType="1"/>
          </p:cNvSpPr>
          <p:nvPr/>
        </p:nvSpPr>
        <p:spPr bwMode="auto">
          <a:xfrm>
            <a:off x="7959725" y="1844675"/>
            <a:ext cx="1127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grpSp>
        <p:nvGrpSpPr>
          <p:cNvPr id="109648" name="Group 80"/>
          <p:cNvGrpSpPr>
            <a:grpSpLocks/>
          </p:cNvGrpSpPr>
          <p:nvPr/>
        </p:nvGrpSpPr>
        <p:grpSpPr bwMode="auto">
          <a:xfrm>
            <a:off x="5076825" y="2792413"/>
            <a:ext cx="450850" cy="347662"/>
            <a:chOff x="1968" y="2544"/>
            <a:chExt cx="384" cy="384"/>
          </a:xfrm>
        </p:grpSpPr>
        <p:sp>
          <p:nvSpPr>
            <p:cNvPr id="109649" name="Line 81"/>
            <p:cNvSpPr>
              <a:spLocks noChangeShapeType="1"/>
            </p:cNvSpPr>
            <p:nvPr/>
          </p:nvSpPr>
          <p:spPr bwMode="auto">
            <a:xfrm>
              <a:off x="1968" y="2544"/>
              <a:ext cx="38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09650" name="Line 82"/>
            <p:cNvSpPr>
              <a:spLocks noChangeShapeType="1"/>
            </p:cNvSpPr>
            <p:nvPr/>
          </p:nvSpPr>
          <p:spPr bwMode="auto">
            <a:xfrm>
              <a:off x="2352" y="2544"/>
              <a:ext cx="0" cy="38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grpSp>
        <p:nvGrpSpPr>
          <p:cNvPr id="109651" name="Group 83"/>
          <p:cNvGrpSpPr>
            <a:grpSpLocks/>
          </p:cNvGrpSpPr>
          <p:nvPr/>
        </p:nvGrpSpPr>
        <p:grpSpPr bwMode="auto">
          <a:xfrm>
            <a:off x="5535613" y="2781300"/>
            <a:ext cx="846137" cy="347663"/>
            <a:chOff x="2352" y="2544"/>
            <a:chExt cx="720" cy="384"/>
          </a:xfrm>
        </p:grpSpPr>
        <p:sp>
          <p:nvSpPr>
            <p:cNvPr id="109652" name="Line 84"/>
            <p:cNvSpPr>
              <a:spLocks noChangeShapeType="1"/>
            </p:cNvSpPr>
            <p:nvPr/>
          </p:nvSpPr>
          <p:spPr bwMode="auto">
            <a:xfrm>
              <a:off x="2352" y="2928"/>
              <a:ext cx="72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09653" name="Line 85"/>
            <p:cNvSpPr>
              <a:spLocks noChangeShapeType="1"/>
            </p:cNvSpPr>
            <p:nvPr/>
          </p:nvSpPr>
          <p:spPr bwMode="auto">
            <a:xfrm flipV="1">
              <a:off x="3072" y="2544"/>
              <a:ext cx="0" cy="38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grpSp>
        <p:nvGrpSpPr>
          <p:cNvPr id="109654" name="Group 86"/>
          <p:cNvGrpSpPr>
            <a:grpSpLocks/>
          </p:cNvGrpSpPr>
          <p:nvPr/>
        </p:nvGrpSpPr>
        <p:grpSpPr bwMode="auto">
          <a:xfrm>
            <a:off x="6372225" y="2792413"/>
            <a:ext cx="901700" cy="347662"/>
            <a:chOff x="3072" y="2544"/>
            <a:chExt cx="768" cy="384"/>
          </a:xfrm>
        </p:grpSpPr>
        <p:sp>
          <p:nvSpPr>
            <p:cNvPr id="109655" name="Line 87"/>
            <p:cNvSpPr>
              <a:spLocks noChangeShapeType="1"/>
            </p:cNvSpPr>
            <p:nvPr/>
          </p:nvSpPr>
          <p:spPr bwMode="auto">
            <a:xfrm>
              <a:off x="3072" y="2544"/>
              <a:ext cx="76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09656" name="Line 88"/>
            <p:cNvSpPr>
              <a:spLocks noChangeShapeType="1"/>
            </p:cNvSpPr>
            <p:nvPr/>
          </p:nvSpPr>
          <p:spPr bwMode="auto">
            <a:xfrm>
              <a:off x="3840" y="2544"/>
              <a:ext cx="0" cy="38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sp>
        <p:nvSpPr>
          <p:cNvPr id="109658" name="Line 90"/>
          <p:cNvSpPr>
            <a:spLocks noChangeShapeType="1"/>
          </p:cNvSpPr>
          <p:nvPr/>
        </p:nvSpPr>
        <p:spPr bwMode="auto">
          <a:xfrm>
            <a:off x="7272338" y="3141663"/>
            <a:ext cx="9382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659" name="Line 91"/>
          <p:cNvSpPr>
            <a:spLocks noChangeShapeType="1"/>
          </p:cNvSpPr>
          <p:nvPr/>
        </p:nvSpPr>
        <p:spPr bwMode="auto">
          <a:xfrm flipV="1">
            <a:off x="8208963" y="2781300"/>
            <a:ext cx="0" cy="3603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661" name="Line 93"/>
          <p:cNvSpPr>
            <a:spLocks noChangeShapeType="1"/>
          </p:cNvSpPr>
          <p:nvPr/>
        </p:nvSpPr>
        <p:spPr bwMode="auto">
          <a:xfrm>
            <a:off x="8208963" y="2781300"/>
            <a:ext cx="431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grpSp>
        <p:nvGrpSpPr>
          <p:cNvPr id="109782" name="Group 214"/>
          <p:cNvGrpSpPr>
            <a:grpSpLocks/>
          </p:cNvGrpSpPr>
          <p:nvPr/>
        </p:nvGrpSpPr>
        <p:grpSpPr bwMode="auto">
          <a:xfrm>
            <a:off x="8636000" y="2781300"/>
            <a:ext cx="508000" cy="347663"/>
            <a:chOff x="5440" y="1389"/>
            <a:chExt cx="320" cy="219"/>
          </a:xfrm>
        </p:grpSpPr>
        <p:sp>
          <p:nvSpPr>
            <p:cNvPr id="109662" name="Line 94"/>
            <p:cNvSpPr>
              <a:spLocks noChangeShapeType="1"/>
            </p:cNvSpPr>
            <p:nvPr/>
          </p:nvSpPr>
          <p:spPr bwMode="auto">
            <a:xfrm>
              <a:off x="5440" y="1389"/>
              <a:ext cx="0" cy="21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09663" name="Line 95"/>
            <p:cNvSpPr>
              <a:spLocks noChangeShapeType="1"/>
            </p:cNvSpPr>
            <p:nvPr/>
          </p:nvSpPr>
          <p:spPr bwMode="auto">
            <a:xfrm>
              <a:off x="5440" y="1608"/>
              <a:ext cx="32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sp>
        <p:nvSpPr>
          <p:cNvPr id="109664" name="Rectangle 96"/>
          <p:cNvSpPr>
            <a:spLocks noChangeArrowheads="1"/>
          </p:cNvSpPr>
          <p:nvPr/>
        </p:nvSpPr>
        <p:spPr bwMode="auto">
          <a:xfrm>
            <a:off x="4391025" y="460375"/>
            <a:ext cx="311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2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</a:p>
        </p:txBody>
      </p:sp>
      <p:sp>
        <p:nvSpPr>
          <p:cNvPr id="109665" name="Rectangle 97"/>
          <p:cNvSpPr>
            <a:spLocks noChangeArrowheads="1"/>
          </p:cNvSpPr>
          <p:nvPr/>
        </p:nvSpPr>
        <p:spPr bwMode="auto">
          <a:xfrm>
            <a:off x="4822825" y="460375"/>
            <a:ext cx="311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2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2</a:t>
            </a:r>
          </a:p>
        </p:txBody>
      </p:sp>
      <p:sp>
        <p:nvSpPr>
          <p:cNvPr id="109666" name="Rectangle 98"/>
          <p:cNvSpPr>
            <a:spLocks noChangeArrowheads="1"/>
          </p:cNvSpPr>
          <p:nvPr/>
        </p:nvSpPr>
        <p:spPr bwMode="auto">
          <a:xfrm>
            <a:off x="5254625" y="460375"/>
            <a:ext cx="311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2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3</a:t>
            </a:r>
          </a:p>
        </p:txBody>
      </p:sp>
      <p:sp>
        <p:nvSpPr>
          <p:cNvPr id="109667" name="Rectangle 99"/>
          <p:cNvSpPr>
            <a:spLocks noChangeArrowheads="1"/>
          </p:cNvSpPr>
          <p:nvPr/>
        </p:nvSpPr>
        <p:spPr bwMode="auto">
          <a:xfrm>
            <a:off x="5686425" y="460375"/>
            <a:ext cx="311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2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4</a:t>
            </a:r>
          </a:p>
        </p:txBody>
      </p:sp>
      <p:sp>
        <p:nvSpPr>
          <p:cNvPr id="109668" name="Rectangle 100"/>
          <p:cNvSpPr>
            <a:spLocks noChangeArrowheads="1"/>
          </p:cNvSpPr>
          <p:nvPr/>
        </p:nvSpPr>
        <p:spPr bwMode="auto">
          <a:xfrm>
            <a:off x="6118225" y="460375"/>
            <a:ext cx="311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2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5</a:t>
            </a:r>
          </a:p>
        </p:txBody>
      </p:sp>
      <p:sp>
        <p:nvSpPr>
          <p:cNvPr id="109669" name="Rectangle 101"/>
          <p:cNvSpPr>
            <a:spLocks noChangeArrowheads="1"/>
          </p:cNvSpPr>
          <p:nvPr/>
        </p:nvSpPr>
        <p:spPr bwMode="auto">
          <a:xfrm>
            <a:off x="6550025" y="460375"/>
            <a:ext cx="311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2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6</a:t>
            </a:r>
          </a:p>
        </p:txBody>
      </p:sp>
      <p:sp>
        <p:nvSpPr>
          <p:cNvPr id="109670" name="Rectangle 102"/>
          <p:cNvSpPr>
            <a:spLocks noChangeArrowheads="1"/>
          </p:cNvSpPr>
          <p:nvPr/>
        </p:nvSpPr>
        <p:spPr bwMode="auto">
          <a:xfrm>
            <a:off x="6983413" y="460375"/>
            <a:ext cx="311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2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7</a:t>
            </a:r>
          </a:p>
        </p:txBody>
      </p:sp>
      <p:sp>
        <p:nvSpPr>
          <p:cNvPr id="109671" name="Rectangle 103"/>
          <p:cNvSpPr>
            <a:spLocks noChangeArrowheads="1"/>
          </p:cNvSpPr>
          <p:nvPr/>
        </p:nvSpPr>
        <p:spPr bwMode="auto">
          <a:xfrm>
            <a:off x="7486650" y="460375"/>
            <a:ext cx="311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2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8</a:t>
            </a:r>
          </a:p>
        </p:txBody>
      </p:sp>
      <p:sp>
        <p:nvSpPr>
          <p:cNvPr id="109672" name="Rectangle 104"/>
          <p:cNvSpPr>
            <a:spLocks noChangeArrowheads="1"/>
          </p:cNvSpPr>
          <p:nvPr/>
        </p:nvSpPr>
        <p:spPr bwMode="auto">
          <a:xfrm>
            <a:off x="7918450" y="460375"/>
            <a:ext cx="311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2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9</a:t>
            </a:r>
          </a:p>
        </p:txBody>
      </p:sp>
      <p:sp>
        <p:nvSpPr>
          <p:cNvPr id="109673" name="Rectangle 105"/>
          <p:cNvSpPr>
            <a:spLocks noChangeArrowheads="1"/>
          </p:cNvSpPr>
          <p:nvPr/>
        </p:nvSpPr>
        <p:spPr bwMode="auto">
          <a:xfrm>
            <a:off x="8278813" y="460375"/>
            <a:ext cx="438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2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10</a:t>
            </a:r>
          </a:p>
        </p:txBody>
      </p:sp>
      <p:sp>
        <p:nvSpPr>
          <p:cNvPr id="109674" name="Rectangle 106"/>
          <p:cNvSpPr>
            <a:spLocks noChangeArrowheads="1"/>
          </p:cNvSpPr>
          <p:nvPr/>
        </p:nvSpPr>
        <p:spPr bwMode="auto">
          <a:xfrm>
            <a:off x="3382963" y="747713"/>
            <a:ext cx="4889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24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</a:p>
        </p:txBody>
      </p:sp>
      <p:sp>
        <p:nvSpPr>
          <p:cNvPr id="109675" name="Rectangle 107"/>
          <p:cNvSpPr>
            <a:spLocks noChangeArrowheads="1"/>
          </p:cNvSpPr>
          <p:nvPr/>
        </p:nvSpPr>
        <p:spPr bwMode="auto">
          <a:xfrm>
            <a:off x="3525838" y="1323975"/>
            <a:ext cx="3365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24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</a:t>
            </a:r>
          </a:p>
        </p:txBody>
      </p:sp>
      <p:sp>
        <p:nvSpPr>
          <p:cNvPr id="109676" name="Rectangle 108"/>
          <p:cNvSpPr>
            <a:spLocks noChangeArrowheads="1"/>
          </p:cNvSpPr>
          <p:nvPr/>
        </p:nvSpPr>
        <p:spPr bwMode="auto">
          <a:xfrm>
            <a:off x="3598863" y="1684338"/>
            <a:ext cx="3365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24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K</a:t>
            </a:r>
          </a:p>
        </p:txBody>
      </p:sp>
      <p:grpSp>
        <p:nvGrpSpPr>
          <p:cNvPr id="109677" name="Group 109"/>
          <p:cNvGrpSpPr>
            <a:grpSpLocks/>
          </p:cNvGrpSpPr>
          <p:nvPr/>
        </p:nvGrpSpPr>
        <p:grpSpPr bwMode="auto">
          <a:xfrm>
            <a:off x="4068763" y="2781300"/>
            <a:ext cx="1016000" cy="347663"/>
            <a:chOff x="1104" y="2544"/>
            <a:chExt cx="864" cy="384"/>
          </a:xfrm>
        </p:grpSpPr>
        <p:sp>
          <p:nvSpPr>
            <p:cNvPr id="109678" name="Line 110"/>
            <p:cNvSpPr>
              <a:spLocks noChangeShapeType="1"/>
            </p:cNvSpPr>
            <p:nvPr/>
          </p:nvSpPr>
          <p:spPr bwMode="auto">
            <a:xfrm>
              <a:off x="1104" y="2928"/>
              <a:ext cx="86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09679" name="Line 111"/>
            <p:cNvSpPr>
              <a:spLocks noChangeShapeType="1"/>
            </p:cNvSpPr>
            <p:nvPr/>
          </p:nvSpPr>
          <p:spPr bwMode="auto">
            <a:xfrm>
              <a:off x="1968" y="2544"/>
              <a:ext cx="0" cy="38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sp>
        <p:nvSpPr>
          <p:cNvPr id="109680" name="Rectangle 112"/>
          <p:cNvSpPr>
            <a:spLocks noChangeArrowheads="1"/>
          </p:cNvSpPr>
          <p:nvPr/>
        </p:nvSpPr>
        <p:spPr bwMode="auto">
          <a:xfrm>
            <a:off x="3492500" y="2720975"/>
            <a:ext cx="75723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24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24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</a:t>
            </a:r>
            <a:endParaRPr lang="zh-CN" altLang="en-US" sz="24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09683" name="Oval 115"/>
          <p:cNvSpPr>
            <a:spLocks noChangeArrowheads="1"/>
          </p:cNvSpPr>
          <p:nvPr/>
        </p:nvSpPr>
        <p:spPr bwMode="auto">
          <a:xfrm>
            <a:off x="2251075" y="2359025"/>
            <a:ext cx="130175" cy="125413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09684" name="Line 116"/>
          <p:cNvSpPr>
            <a:spLocks noChangeShapeType="1"/>
          </p:cNvSpPr>
          <p:nvPr/>
        </p:nvSpPr>
        <p:spPr bwMode="auto">
          <a:xfrm>
            <a:off x="2513013" y="2857500"/>
            <a:ext cx="1587" cy="1857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686" name="Oval 118"/>
          <p:cNvSpPr>
            <a:spLocks noChangeArrowheads="1"/>
          </p:cNvSpPr>
          <p:nvPr/>
        </p:nvSpPr>
        <p:spPr bwMode="auto">
          <a:xfrm>
            <a:off x="938213" y="2359025"/>
            <a:ext cx="131762" cy="125413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09687" name="Line 119"/>
          <p:cNvSpPr>
            <a:spLocks noChangeShapeType="1"/>
          </p:cNvSpPr>
          <p:nvPr/>
        </p:nvSpPr>
        <p:spPr bwMode="auto">
          <a:xfrm>
            <a:off x="1201738" y="2857500"/>
            <a:ext cx="1587" cy="1857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689" name="Oval 121"/>
          <p:cNvSpPr>
            <a:spLocks noChangeArrowheads="1"/>
          </p:cNvSpPr>
          <p:nvPr/>
        </p:nvSpPr>
        <p:spPr bwMode="auto">
          <a:xfrm>
            <a:off x="676275" y="3416300"/>
            <a:ext cx="131763" cy="125413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09690" name="Line 122"/>
          <p:cNvSpPr>
            <a:spLocks noChangeShapeType="1"/>
          </p:cNvSpPr>
          <p:nvPr/>
        </p:nvSpPr>
        <p:spPr bwMode="auto">
          <a:xfrm>
            <a:off x="676275" y="3914775"/>
            <a:ext cx="1588" cy="1857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691" name="Line 123"/>
          <p:cNvSpPr>
            <a:spLocks noChangeShapeType="1"/>
          </p:cNvSpPr>
          <p:nvPr/>
        </p:nvSpPr>
        <p:spPr bwMode="auto">
          <a:xfrm>
            <a:off x="938213" y="3914775"/>
            <a:ext cx="1587" cy="1857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693" name="Oval 125"/>
          <p:cNvSpPr>
            <a:spLocks noChangeArrowheads="1"/>
          </p:cNvSpPr>
          <p:nvPr/>
        </p:nvSpPr>
        <p:spPr bwMode="auto">
          <a:xfrm>
            <a:off x="2447925" y="3416300"/>
            <a:ext cx="130175" cy="125413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09694" name="Line 126"/>
          <p:cNvSpPr>
            <a:spLocks noChangeShapeType="1"/>
          </p:cNvSpPr>
          <p:nvPr/>
        </p:nvSpPr>
        <p:spPr bwMode="auto">
          <a:xfrm>
            <a:off x="2251075" y="3914775"/>
            <a:ext cx="1588" cy="1857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695" name="Line 127"/>
          <p:cNvSpPr>
            <a:spLocks noChangeShapeType="1"/>
          </p:cNvSpPr>
          <p:nvPr/>
        </p:nvSpPr>
        <p:spPr bwMode="auto">
          <a:xfrm flipV="1">
            <a:off x="2513013" y="2981325"/>
            <a:ext cx="1587" cy="4349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696" name="Line 128"/>
          <p:cNvSpPr>
            <a:spLocks noChangeShapeType="1"/>
          </p:cNvSpPr>
          <p:nvPr/>
        </p:nvSpPr>
        <p:spPr bwMode="auto">
          <a:xfrm>
            <a:off x="1463675" y="2235200"/>
            <a:ext cx="393700" cy="8080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697" name="Line 129"/>
          <p:cNvSpPr>
            <a:spLocks noChangeShapeType="1"/>
          </p:cNvSpPr>
          <p:nvPr/>
        </p:nvSpPr>
        <p:spPr bwMode="auto">
          <a:xfrm flipH="1">
            <a:off x="1331913" y="2235200"/>
            <a:ext cx="460375" cy="8080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698" name="Line 130"/>
          <p:cNvSpPr>
            <a:spLocks noChangeShapeType="1"/>
          </p:cNvSpPr>
          <p:nvPr/>
        </p:nvSpPr>
        <p:spPr bwMode="auto">
          <a:xfrm>
            <a:off x="1201738" y="3043238"/>
            <a:ext cx="13017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699" name="Line 131"/>
          <p:cNvSpPr>
            <a:spLocks noChangeShapeType="1"/>
          </p:cNvSpPr>
          <p:nvPr/>
        </p:nvSpPr>
        <p:spPr bwMode="auto">
          <a:xfrm>
            <a:off x="1922463" y="3043238"/>
            <a:ext cx="131762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700" name="Line 132"/>
          <p:cNvSpPr>
            <a:spLocks noChangeShapeType="1"/>
          </p:cNvSpPr>
          <p:nvPr/>
        </p:nvSpPr>
        <p:spPr bwMode="auto">
          <a:xfrm flipH="1">
            <a:off x="1857375" y="3043238"/>
            <a:ext cx="19685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701" name="Rectangle 133"/>
          <p:cNvSpPr>
            <a:spLocks noChangeArrowheads="1"/>
          </p:cNvSpPr>
          <p:nvPr/>
        </p:nvSpPr>
        <p:spPr bwMode="auto">
          <a:xfrm>
            <a:off x="2381250" y="1968500"/>
            <a:ext cx="3619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28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endParaRPr lang="zh-CN" altLang="en-US" sz="28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09702" name="Rectangle 134"/>
          <p:cNvSpPr>
            <a:spLocks noChangeArrowheads="1"/>
          </p:cNvSpPr>
          <p:nvPr/>
        </p:nvSpPr>
        <p:spPr bwMode="auto">
          <a:xfrm>
            <a:off x="414338" y="1968500"/>
            <a:ext cx="3619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28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endParaRPr lang="zh-CN" altLang="en-US" sz="28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09703" name="Rectangle 135"/>
          <p:cNvSpPr>
            <a:spLocks noChangeArrowheads="1"/>
          </p:cNvSpPr>
          <p:nvPr/>
        </p:nvSpPr>
        <p:spPr bwMode="auto">
          <a:xfrm>
            <a:off x="395288" y="6021388"/>
            <a:ext cx="36195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28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</a:t>
            </a:r>
            <a:endParaRPr lang="zh-CN" altLang="en-US" sz="28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09704" name="Rectangle 136"/>
          <p:cNvSpPr>
            <a:spLocks noChangeArrowheads="1"/>
          </p:cNvSpPr>
          <p:nvPr/>
        </p:nvSpPr>
        <p:spPr bwMode="auto">
          <a:xfrm>
            <a:off x="2484438" y="6092825"/>
            <a:ext cx="3619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28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K</a:t>
            </a:r>
            <a:endParaRPr lang="zh-CN" altLang="en-US" sz="28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09705" name="Rectangle 137"/>
          <p:cNvSpPr>
            <a:spLocks noChangeArrowheads="1"/>
          </p:cNvSpPr>
          <p:nvPr/>
        </p:nvSpPr>
        <p:spPr bwMode="auto">
          <a:xfrm>
            <a:off x="4140200" y="6165850"/>
            <a:ext cx="722313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28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  <a:endParaRPr lang="zh-CN" altLang="en-US" sz="28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09710" name="Line 142"/>
          <p:cNvSpPr>
            <a:spLocks noChangeShapeType="1"/>
          </p:cNvSpPr>
          <p:nvPr/>
        </p:nvSpPr>
        <p:spPr bwMode="auto">
          <a:xfrm>
            <a:off x="2447925" y="1985963"/>
            <a:ext cx="327025" cy="0"/>
          </a:xfrm>
          <a:prstGeom prst="line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712" name="Oval 144"/>
          <p:cNvSpPr>
            <a:spLocks noChangeArrowheads="1"/>
          </p:cNvSpPr>
          <p:nvPr/>
        </p:nvSpPr>
        <p:spPr bwMode="auto">
          <a:xfrm>
            <a:off x="2513013" y="4411663"/>
            <a:ext cx="131762" cy="123825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09713" name="Line 145"/>
          <p:cNvSpPr>
            <a:spLocks noChangeShapeType="1"/>
          </p:cNvSpPr>
          <p:nvPr/>
        </p:nvSpPr>
        <p:spPr bwMode="auto">
          <a:xfrm>
            <a:off x="2644775" y="4910138"/>
            <a:ext cx="1588" cy="18573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715" name="Oval 147"/>
          <p:cNvSpPr>
            <a:spLocks noChangeArrowheads="1"/>
          </p:cNvSpPr>
          <p:nvPr/>
        </p:nvSpPr>
        <p:spPr bwMode="auto">
          <a:xfrm>
            <a:off x="611188" y="4411663"/>
            <a:ext cx="130175" cy="123825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09717" name="Oval 149"/>
          <p:cNvSpPr>
            <a:spLocks noChangeArrowheads="1"/>
          </p:cNvSpPr>
          <p:nvPr/>
        </p:nvSpPr>
        <p:spPr bwMode="auto">
          <a:xfrm>
            <a:off x="544513" y="5219700"/>
            <a:ext cx="131762" cy="125413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09718" name="Line 150"/>
          <p:cNvSpPr>
            <a:spLocks noChangeShapeType="1"/>
          </p:cNvSpPr>
          <p:nvPr/>
        </p:nvSpPr>
        <p:spPr bwMode="auto">
          <a:xfrm>
            <a:off x="808038" y="5718175"/>
            <a:ext cx="1587" cy="311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720" name="Oval 152"/>
          <p:cNvSpPr>
            <a:spLocks noChangeArrowheads="1"/>
          </p:cNvSpPr>
          <p:nvPr/>
        </p:nvSpPr>
        <p:spPr bwMode="auto">
          <a:xfrm>
            <a:off x="2578100" y="5219700"/>
            <a:ext cx="131763" cy="125413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09721" name="Line 153"/>
          <p:cNvSpPr>
            <a:spLocks noChangeShapeType="1"/>
          </p:cNvSpPr>
          <p:nvPr/>
        </p:nvSpPr>
        <p:spPr bwMode="auto">
          <a:xfrm>
            <a:off x="2381250" y="5718175"/>
            <a:ext cx="1588" cy="1857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726" name="Line 158"/>
          <p:cNvSpPr>
            <a:spLocks noChangeShapeType="1"/>
          </p:cNvSpPr>
          <p:nvPr/>
        </p:nvSpPr>
        <p:spPr bwMode="auto">
          <a:xfrm>
            <a:off x="676275" y="3976688"/>
            <a:ext cx="1588" cy="4349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727" name="Line 159"/>
          <p:cNvSpPr>
            <a:spLocks noChangeShapeType="1"/>
          </p:cNvSpPr>
          <p:nvPr/>
        </p:nvSpPr>
        <p:spPr bwMode="auto">
          <a:xfrm flipV="1">
            <a:off x="676275" y="4225925"/>
            <a:ext cx="1588" cy="1857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728" name="Line 160"/>
          <p:cNvSpPr>
            <a:spLocks noChangeShapeType="1"/>
          </p:cNvSpPr>
          <p:nvPr/>
        </p:nvSpPr>
        <p:spPr bwMode="auto">
          <a:xfrm>
            <a:off x="676275" y="4287838"/>
            <a:ext cx="7874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729" name="Line 161"/>
          <p:cNvSpPr>
            <a:spLocks noChangeShapeType="1"/>
          </p:cNvSpPr>
          <p:nvPr/>
        </p:nvSpPr>
        <p:spPr bwMode="auto">
          <a:xfrm flipH="1">
            <a:off x="1792288" y="4287838"/>
            <a:ext cx="785812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730" name="Line 162"/>
          <p:cNvSpPr>
            <a:spLocks noChangeShapeType="1"/>
          </p:cNvSpPr>
          <p:nvPr/>
        </p:nvSpPr>
        <p:spPr bwMode="auto">
          <a:xfrm>
            <a:off x="1463675" y="4287838"/>
            <a:ext cx="523875" cy="80803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731" name="Line 163"/>
          <p:cNvSpPr>
            <a:spLocks noChangeShapeType="1"/>
          </p:cNvSpPr>
          <p:nvPr/>
        </p:nvSpPr>
        <p:spPr bwMode="auto">
          <a:xfrm flipH="1">
            <a:off x="1463675" y="4287838"/>
            <a:ext cx="328613" cy="80803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733" name="Oval 165"/>
          <p:cNvSpPr>
            <a:spLocks noChangeArrowheads="1"/>
          </p:cNvSpPr>
          <p:nvPr/>
        </p:nvSpPr>
        <p:spPr bwMode="auto">
          <a:xfrm>
            <a:off x="3694113" y="5219700"/>
            <a:ext cx="130175" cy="125413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09735" name="Line 167"/>
          <p:cNvSpPr>
            <a:spLocks noChangeShapeType="1"/>
          </p:cNvSpPr>
          <p:nvPr/>
        </p:nvSpPr>
        <p:spPr bwMode="auto">
          <a:xfrm>
            <a:off x="2381250" y="5780088"/>
            <a:ext cx="1588" cy="311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736" name="Line 168"/>
          <p:cNvSpPr>
            <a:spLocks noChangeShapeType="1"/>
          </p:cNvSpPr>
          <p:nvPr/>
        </p:nvSpPr>
        <p:spPr bwMode="auto">
          <a:xfrm>
            <a:off x="2644775" y="5033963"/>
            <a:ext cx="1588" cy="18573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737" name="Line 169"/>
          <p:cNvSpPr>
            <a:spLocks noChangeShapeType="1"/>
          </p:cNvSpPr>
          <p:nvPr/>
        </p:nvSpPr>
        <p:spPr bwMode="auto">
          <a:xfrm>
            <a:off x="808038" y="6029325"/>
            <a:ext cx="30162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738" name="Oval 170"/>
          <p:cNvSpPr>
            <a:spLocks noChangeArrowheads="1"/>
          </p:cNvSpPr>
          <p:nvPr/>
        </p:nvSpPr>
        <p:spPr bwMode="auto">
          <a:xfrm>
            <a:off x="2316163" y="5967413"/>
            <a:ext cx="131762" cy="12382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09739" name="Oval 171"/>
          <p:cNvSpPr>
            <a:spLocks noChangeArrowheads="1"/>
          </p:cNvSpPr>
          <p:nvPr/>
        </p:nvSpPr>
        <p:spPr bwMode="auto">
          <a:xfrm>
            <a:off x="3694113" y="5967413"/>
            <a:ext cx="130175" cy="12382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09740" name="Oval 172"/>
          <p:cNvSpPr>
            <a:spLocks noChangeArrowheads="1"/>
          </p:cNvSpPr>
          <p:nvPr/>
        </p:nvSpPr>
        <p:spPr bwMode="auto">
          <a:xfrm>
            <a:off x="2184400" y="4038600"/>
            <a:ext cx="131763" cy="12382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09741" name="Rectangle 173"/>
          <p:cNvSpPr>
            <a:spLocks noChangeArrowheads="1"/>
          </p:cNvSpPr>
          <p:nvPr/>
        </p:nvSpPr>
        <p:spPr bwMode="auto">
          <a:xfrm>
            <a:off x="3759200" y="4767263"/>
            <a:ext cx="53975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28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  <a:endParaRPr lang="zh-CN" altLang="en-US" sz="28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09742" name="Line 174"/>
          <p:cNvSpPr>
            <a:spLocks noChangeShapeType="1"/>
          </p:cNvSpPr>
          <p:nvPr/>
        </p:nvSpPr>
        <p:spPr bwMode="auto">
          <a:xfrm>
            <a:off x="3890963" y="4784725"/>
            <a:ext cx="26193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743" name="Rectangle 175"/>
          <p:cNvSpPr>
            <a:spLocks noChangeArrowheads="1"/>
          </p:cNvSpPr>
          <p:nvPr/>
        </p:nvSpPr>
        <p:spPr bwMode="auto">
          <a:xfrm>
            <a:off x="250825" y="4005263"/>
            <a:ext cx="535724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ea typeface="黑体" pitchFamily="49" charset="-122"/>
              </a:rPr>
              <a:t> ’</a:t>
            </a:r>
            <a:endParaRPr lang="zh-CN" altLang="en-US" sz="28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09744" name="Rectangle 176"/>
          <p:cNvSpPr>
            <a:spLocks noChangeArrowheads="1"/>
          </p:cNvSpPr>
          <p:nvPr/>
        </p:nvSpPr>
        <p:spPr bwMode="auto">
          <a:xfrm>
            <a:off x="2643188" y="4100513"/>
            <a:ext cx="920750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ea typeface="黑体" pitchFamily="49" charset="-122"/>
              </a:rPr>
              <a:t> ’</a:t>
            </a:r>
            <a:endParaRPr lang="zh-CN" altLang="en-US" sz="28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09745" name="Line 177"/>
          <p:cNvSpPr>
            <a:spLocks noChangeShapeType="1"/>
          </p:cNvSpPr>
          <p:nvPr/>
        </p:nvSpPr>
        <p:spPr bwMode="auto">
          <a:xfrm>
            <a:off x="2054225" y="3043238"/>
            <a:ext cx="11811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746" name="Line 178"/>
          <p:cNvSpPr>
            <a:spLocks noChangeShapeType="1"/>
          </p:cNvSpPr>
          <p:nvPr/>
        </p:nvSpPr>
        <p:spPr bwMode="auto">
          <a:xfrm>
            <a:off x="2841625" y="5903913"/>
            <a:ext cx="3937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747" name="Line 179"/>
          <p:cNvSpPr>
            <a:spLocks noChangeShapeType="1"/>
          </p:cNvSpPr>
          <p:nvPr/>
        </p:nvSpPr>
        <p:spPr bwMode="auto">
          <a:xfrm flipH="1">
            <a:off x="107950" y="3043238"/>
            <a:ext cx="1223963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748" name="Line 180"/>
          <p:cNvSpPr>
            <a:spLocks noChangeShapeType="1"/>
          </p:cNvSpPr>
          <p:nvPr/>
        </p:nvSpPr>
        <p:spPr bwMode="auto">
          <a:xfrm>
            <a:off x="107950" y="5905500"/>
            <a:ext cx="2413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749" name="Line 181"/>
          <p:cNvSpPr>
            <a:spLocks noChangeShapeType="1"/>
          </p:cNvSpPr>
          <p:nvPr/>
        </p:nvSpPr>
        <p:spPr bwMode="auto">
          <a:xfrm>
            <a:off x="544513" y="5718175"/>
            <a:ext cx="1587" cy="4349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750" name="Line 182"/>
          <p:cNvSpPr>
            <a:spLocks noChangeShapeType="1"/>
          </p:cNvSpPr>
          <p:nvPr/>
        </p:nvSpPr>
        <p:spPr bwMode="auto">
          <a:xfrm>
            <a:off x="2644775" y="5718175"/>
            <a:ext cx="1588" cy="4349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751" name="Line 183"/>
          <p:cNvSpPr>
            <a:spLocks noChangeShapeType="1"/>
          </p:cNvSpPr>
          <p:nvPr/>
        </p:nvSpPr>
        <p:spPr bwMode="auto">
          <a:xfrm>
            <a:off x="2447925" y="2047875"/>
            <a:ext cx="261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752" name="Line 184"/>
          <p:cNvSpPr>
            <a:spLocks noChangeShapeType="1"/>
          </p:cNvSpPr>
          <p:nvPr/>
        </p:nvSpPr>
        <p:spPr bwMode="auto">
          <a:xfrm>
            <a:off x="3363913" y="6596063"/>
            <a:ext cx="263525" cy="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753" name="Line 185"/>
          <p:cNvSpPr>
            <a:spLocks noChangeShapeType="1"/>
          </p:cNvSpPr>
          <p:nvPr/>
        </p:nvSpPr>
        <p:spPr bwMode="auto">
          <a:xfrm flipV="1">
            <a:off x="3627438" y="6348413"/>
            <a:ext cx="0" cy="24765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754" name="Line 186"/>
          <p:cNvSpPr>
            <a:spLocks noChangeShapeType="1"/>
          </p:cNvSpPr>
          <p:nvPr/>
        </p:nvSpPr>
        <p:spPr bwMode="auto">
          <a:xfrm>
            <a:off x="3627438" y="6348413"/>
            <a:ext cx="261937" cy="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755" name="Line 187"/>
          <p:cNvSpPr>
            <a:spLocks noChangeShapeType="1"/>
          </p:cNvSpPr>
          <p:nvPr/>
        </p:nvSpPr>
        <p:spPr bwMode="auto">
          <a:xfrm>
            <a:off x="3889375" y="6348413"/>
            <a:ext cx="0" cy="24765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756" name="Line 188"/>
          <p:cNvSpPr>
            <a:spLocks noChangeShapeType="1"/>
          </p:cNvSpPr>
          <p:nvPr/>
        </p:nvSpPr>
        <p:spPr bwMode="auto">
          <a:xfrm>
            <a:off x="3889375" y="6596063"/>
            <a:ext cx="196850" cy="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757" name="Line 189"/>
          <p:cNvSpPr>
            <a:spLocks noChangeShapeType="1"/>
          </p:cNvSpPr>
          <p:nvPr/>
        </p:nvSpPr>
        <p:spPr bwMode="auto">
          <a:xfrm>
            <a:off x="938213" y="4100513"/>
            <a:ext cx="28209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758" name="Line 190"/>
          <p:cNvSpPr>
            <a:spLocks noChangeShapeType="1"/>
          </p:cNvSpPr>
          <p:nvPr/>
        </p:nvSpPr>
        <p:spPr bwMode="auto">
          <a:xfrm flipV="1">
            <a:off x="3759200" y="4100513"/>
            <a:ext cx="0" cy="1119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759" name="Line 191"/>
          <p:cNvSpPr>
            <a:spLocks noChangeShapeType="1"/>
          </p:cNvSpPr>
          <p:nvPr/>
        </p:nvSpPr>
        <p:spPr bwMode="auto">
          <a:xfrm flipH="1" flipV="1">
            <a:off x="2573338" y="3914775"/>
            <a:ext cx="4762" cy="4968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760" name="Line 192"/>
          <p:cNvSpPr>
            <a:spLocks noChangeShapeType="1"/>
          </p:cNvSpPr>
          <p:nvPr/>
        </p:nvSpPr>
        <p:spPr bwMode="auto">
          <a:xfrm>
            <a:off x="2381250" y="4910138"/>
            <a:ext cx="0" cy="18573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761" name="Line 193"/>
          <p:cNvSpPr>
            <a:spLocks noChangeShapeType="1"/>
          </p:cNvSpPr>
          <p:nvPr/>
        </p:nvSpPr>
        <p:spPr bwMode="auto">
          <a:xfrm flipH="1">
            <a:off x="1987550" y="5095875"/>
            <a:ext cx="3937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762" name="Line 194"/>
          <p:cNvSpPr>
            <a:spLocks noChangeShapeType="1"/>
          </p:cNvSpPr>
          <p:nvPr/>
        </p:nvSpPr>
        <p:spPr bwMode="auto">
          <a:xfrm>
            <a:off x="873125" y="4910138"/>
            <a:ext cx="0" cy="18573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763" name="Line 195"/>
          <p:cNvSpPr>
            <a:spLocks noChangeShapeType="1"/>
          </p:cNvSpPr>
          <p:nvPr/>
        </p:nvSpPr>
        <p:spPr bwMode="auto">
          <a:xfrm>
            <a:off x="873125" y="5095875"/>
            <a:ext cx="5905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764" name="Line 196"/>
          <p:cNvSpPr>
            <a:spLocks noChangeShapeType="1"/>
          </p:cNvSpPr>
          <p:nvPr/>
        </p:nvSpPr>
        <p:spPr bwMode="auto">
          <a:xfrm flipV="1">
            <a:off x="611188" y="4910138"/>
            <a:ext cx="0" cy="3095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765" name="Line 197"/>
          <p:cNvSpPr>
            <a:spLocks noChangeShapeType="1"/>
          </p:cNvSpPr>
          <p:nvPr/>
        </p:nvSpPr>
        <p:spPr bwMode="auto">
          <a:xfrm>
            <a:off x="349250" y="5718175"/>
            <a:ext cx="0" cy="1857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766" name="Line 198"/>
          <p:cNvSpPr>
            <a:spLocks noChangeShapeType="1"/>
          </p:cNvSpPr>
          <p:nvPr/>
        </p:nvSpPr>
        <p:spPr bwMode="auto">
          <a:xfrm>
            <a:off x="107950" y="3055938"/>
            <a:ext cx="0" cy="28622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767" name="Line 199"/>
          <p:cNvSpPr>
            <a:spLocks noChangeShapeType="1"/>
          </p:cNvSpPr>
          <p:nvPr/>
        </p:nvSpPr>
        <p:spPr bwMode="auto">
          <a:xfrm>
            <a:off x="3235325" y="3043238"/>
            <a:ext cx="0" cy="28606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768" name="Line 200"/>
          <p:cNvSpPr>
            <a:spLocks noChangeShapeType="1"/>
          </p:cNvSpPr>
          <p:nvPr/>
        </p:nvSpPr>
        <p:spPr bwMode="auto">
          <a:xfrm flipV="1">
            <a:off x="2841625" y="5718175"/>
            <a:ext cx="0" cy="1857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769" name="Line 201"/>
          <p:cNvSpPr>
            <a:spLocks noChangeShapeType="1"/>
          </p:cNvSpPr>
          <p:nvPr/>
        </p:nvSpPr>
        <p:spPr bwMode="auto">
          <a:xfrm>
            <a:off x="3759200" y="5718175"/>
            <a:ext cx="0" cy="5603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770" name="Line 202"/>
          <p:cNvSpPr>
            <a:spLocks noChangeShapeType="1"/>
          </p:cNvSpPr>
          <p:nvPr/>
        </p:nvSpPr>
        <p:spPr bwMode="auto">
          <a:xfrm>
            <a:off x="2709863" y="4162425"/>
            <a:ext cx="26193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771" name="Line 203"/>
          <p:cNvSpPr>
            <a:spLocks noChangeShapeType="1"/>
          </p:cNvSpPr>
          <p:nvPr/>
        </p:nvSpPr>
        <p:spPr bwMode="auto">
          <a:xfrm flipV="1">
            <a:off x="741363" y="2857500"/>
            <a:ext cx="0" cy="558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772" name="Line 204"/>
          <p:cNvSpPr>
            <a:spLocks noChangeShapeType="1"/>
          </p:cNvSpPr>
          <p:nvPr/>
        </p:nvSpPr>
        <p:spPr bwMode="auto">
          <a:xfrm>
            <a:off x="2119313" y="2857500"/>
            <a:ext cx="0" cy="1857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773" name="Line 205"/>
          <p:cNvSpPr>
            <a:spLocks noChangeShapeType="1"/>
          </p:cNvSpPr>
          <p:nvPr/>
        </p:nvSpPr>
        <p:spPr bwMode="auto">
          <a:xfrm flipV="1">
            <a:off x="2316163" y="2047875"/>
            <a:ext cx="0" cy="311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774" name="Line 206"/>
          <p:cNvSpPr>
            <a:spLocks noChangeShapeType="1"/>
          </p:cNvSpPr>
          <p:nvPr/>
        </p:nvSpPr>
        <p:spPr bwMode="auto">
          <a:xfrm flipH="1">
            <a:off x="1792288" y="2235200"/>
            <a:ext cx="5238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775" name="Line 207"/>
          <p:cNvSpPr>
            <a:spLocks noChangeShapeType="1"/>
          </p:cNvSpPr>
          <p:nvPr/>
        </p:nvSpPr>
        <p:spPr bwMode="auto">
          <a:xfrm flipV="1">
            <a:off x="1004888" y="2047875"/>
            <a:ext cx="0" cy="311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776" name="Line 208"/>
          <p:cNvSpPr>
            <a:spLocks noChangeShapeType="1"/>
          </p:cNvSpPr>
          <p:nvPr/>
        </p:nvSpPr>
        <p:spPr bwMode="auto">
          <a:xfrm flipH="1">
            <a:off x="1004888" y="2235200"/>
            <a:ext cx="4587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777" name="Oval 209"/>
          <p:cNvSpPr>
            <a:spLocks noChangeArrowheads="1"/>
          </p:cNvSpPr>
          <p:nvPr/>
        </p:nvSpPr>
        <p:spPr bwMode="auto">
          <a:xfrm>
            <a:off x="938213" y="2173288"/>
            <a:ext cx="131762" cy="12382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09778" name="Oval 210"/>
          <p:cNvSpPr>
            <a:spLocks noChangeArrowheads="1"/>
          </p:cNvSpPr>
          <p:nvPr/>
        </p:nvSpPr>
        <p:spPr bwMode="auto">
          <a:xfrm>
            <a:off x="2251075" y="2173288"/>
            <a:ext cx="130175" cy="12382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09779" name="Oval 211"/>
          <p:cNvSpPr>
            <a:spLocks noChangeArrowheads="1"/>
          </p:cNvSpPr>
          <p:nvPr/>
        </p:nvSpPr>
        <p:spPr bwMode="auto">
          <a:xfrm>
            <a:off x="1135063" y="2981325"/>
            <a:ext cx="131762" cy="12382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09780" name="Oval 212"/>
          <p:cNvSpPr>
            <a:spLocks noChangeArrowheads="1"/>
          </p:cNvSpPr>
          <p:nvPr/>
        </p:nvSpPr>
        <p:spPr bwMode="auto">
          <a:xfrm>
            <a:off x="2054225" y="2981325"/>
            <a:ext cx="130175" cy="12382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09783" name="Rectangle 215"/>
          <p:cNvSpPr>
            <a:spLocks noChangeArrowheads="1"/>
          </p:cNvSpPr>
          <p:nvPr/>
        </p:nvSpPr>
        <p:spPr bwMode="auto">
          <a:xfrm>
            <a:off x="3563938" y="2276475"/>
            <a:ext cx="757237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24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24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</a:t>
            </a:r>
            <a:r>
              <a:rPr lang="en-US" altLang="zh-CN" sz="28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`</a:t>
            </a:r>
            <a:endParaRPr lang="zh-CN" altLang="en-US" sz="28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09784" name="Line 216"/>
          <p:cNvSpPr>
            <a:spLocks noChangeShapeType="1"/>
          </p:cNvSpPr>
          <p:nvPr/>
        </p:nvSpPr>
        <p:spPr bwMode="auto">
          <a:xfrm>
            <a:off x="4067175" y="2565400"/>
            <a:ext cx="7921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785" name="Line 217"/>
          <p:cNvSpPr>
            <a:spLocks noChangeShapeType="1"/>
          </p:cNvSpPr>
          <p:nvPr/>
        </p:nvSpPr>
        <p:spPr bwMode="auto">
          <a:xfrm flipV="1">
            <a:off x="4859338" y="2205038"/>
            <a:ext cx="0" cy="3603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786" name="Line 218"/>
          <p:cNvSpPr>
            <a:spLocks noChangeShapeType="1"/>
          </p:cNvSpPr>
          <p:nvPr/>
        </p:nvSpPr>
        <p:spPr bwMode="auto">
          <a:xfrm>
            <a:off x="4859338" y="2205038"/>
            <a:ext cx="4333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787" name="Line 219"/>
          <p:cNvSpPr>
            <a:spLocks noChangeShapeType="1"/>
          </p:cNvSpPr>
          <p:nvPr/>
        </p:nvSpPr>
        <p:spPr bwMode="auto">
          <a:xfrm>
            <a:off x="5292725" y="2205038"/>
            <a:ext cx="0" cy="3603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792" name="Line 224"/>
          <p:cNvSpPr>
            <a:spLocks noChangeShapeType="1"/>
          </p:cNvSpPr>
          <p:nvPr/>
        </p:nvSpPr>
        <p:spPr bwMode="auto">
          <a:xfrm>
            <a:off x="5292725" y="2565400"/>
            <a:ext cx="863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795" name="Line 227"/>
          <p:cNvSpPr>
            <a:spLocks noChangeShapeType="1"/>
          </p:cNvSpPr>
          <p:nvPr/>
        </p:nvSpPr>
        <p:spPr bwMode="auto">
          <a:xfrm flipV="1">
            <a:off x="6156325" y="2205038"/>
            <a:ext cx="0" cy="3603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796" name="Line 228"/>
          <p:cNvSpPr>
            <a:spLocks noChangeShapeType="1"/>
          </p:cNvSpPr>
          <p:nvPr/>
        </p:nvSpPr>
        <p:spPr bwMode="auto">
          <a:xfrm>
            <a:off x="6156325" y="2205038"/>
            <a:ext cx="9366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797" name="Line 229"/>
          <p:cNvSpPr>
            <a:spLocks noChangeShapeType="1"/>
          </p:cNvSpPr>
          <p:nvPr/>
        </p:nvSpPr>
        <p:spPr bwMode="auto">
          <a:xfrm>
            <a:off x="7092950" y="2205038"/>
            <a:ext cx="0" cy="3603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798" name="Line 230"/>
          <p:cNvSpPr>
            <a:spLocks noChangeShapeType="1"/>
          </p:cNvSpPr>
          <p:nvPr/>
        </p:nvSpPr>
        <p:spPr bwMode="auto">
          <a:xfrm>
            <a:off x="7092950" y="2565400"/>
            <a:ext cx="9715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801" name="Line 233"/>
          <p:cNvSpPr>
            <a:spLocks noChangeShapeType="1"/>
          </p:cNvSpPr>
          <p:nvPr/>
        </p:nvSpPr>
        <p:spPr bwMode="auto">
          <a:xfrm flipV="1">
            <a:off x="8064500" y="2205038"/>
            <a:ext cx="0" cy="3603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805" name="Line 237"/>
          <p:cNvSpPr>
            <a:spLocks noChangeShapeType="1"/>
          </p:cNvSpPr>
          <p:nvPr/>
        </p:nvSpPr>
        <p:spPr bwMode="auto">
          <a:xfrm>
            <a:off x="8064500" y="2205038"/>
            <a:ext cx="3238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807" name="Line 239"/>
          <p:cNvSpPr>
            <a:spLocks noChangeShapeType="1"/>
          </p:cNvSpPr>
          <p:nvPr/>
        </p:nvSpPr>
        <p:spPr bwMode="auto">
          <a:xfrm>
            <a:off x="8388350" y="2205038"/>
            <a:ext cx="0" cy="3603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809" name="Line 241"/>
          <p:cNvSpPr>
            <a:spLocks noChangeShapeType="1"/>
          </p:cNvSpPr>
          <p:nvPr/>
        </p:nvSpPr>
        <p:spPr bwMode="auto">
          <a:xfrm>
            <a:off x="8388350" y="2565400"/>
            <a:ext cx="5762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814" name="Rectangle 246"/>
          <p:cNvSpPr>
            <a:spLocks noChangeArrowheads="1"/>
          </p:cNvSpPr>
          <p:nvPr/>
        </p:nvSpPr>
        <p:spPr bwMode="auto">
          <a:xfrm>
            <a:off x="4968044" y="3644900"/>
            <a:ext cx="4212778" cy="13849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r>
              <a:rPr lang="en-US" altLang="zh-CN" sz="28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2800" baseline="300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</a:t>
            </a:r>
            <a:r>
              <a:rPr lang="zh-CN" altLang="en-US" sz="2800" dirty="0"/>
              <a:t> </a:t>
            </a:r>
            <a:r>
              <a:rPr lang="en-US" altLang="zh-CN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=0</a:t>
            </a:r>
            <a:r>
              <a:rPr lang="zh-CN" altLang="en-US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，</a:t>
            </a:r>
            <a:r>
              <a:rPr lang="en-US" altLang="zh-CN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2800" baseline="-25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8</a:t>
            </a:r>
            <a:r>
              <a:rPr lang="zh-CN" altLang="en-US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被封锁为</a:t>
            </a:r>
            <a:r>
              <a:rPr lang="en-US" altLang="zh-CN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，</a:t>
            </a:r>
            <a:r>
              <a:rPr lang="en-US" altLang="zh-CN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K</a:t>
            </a:r>
            <a:r>
              <a:rPr lang="zh-CN" altLang="en-US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不起作用</a:t>
            </a:r>
            <a:r>
              <a:rPr lang="en-US" altLang="zh-CN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,J</a:t>
            </a:r>
            <a:r>
              <a:rPr lang="zh-CN" altLang="en-US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只要</a:t>
            </a:r>
            <a:r>
              <a:rPr lang="en-US" altLang="zh-CN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  <a:r>
              <a:rPr lang="zh-CN" altLang="en-US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高电平期间有</a:t>
            </a:r>
            <a:r>
              <a:rPr lang="zh-CN" altLang="en-US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一次为</a:t>
            </a:r>
            <a:r>
              <a:rPr lang="en-US" altLang="zh-CN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， </a:t>
            </a:r>
            <a:r>
              <a:rPr lang="en-US" altLang="zh-CN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28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</a:t>
            </a:r>
            <a:r>
              <a:rPr lang="en-US" altLang="zh-CN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=1</a:t>
            </a:r>
          </a:p>
        </p:txBody>
      </p:sp>
      <p:sp>
        <p:nvSpPr>
          <p:cNvPr id="109815" name="Rectangle 247"/>
          <p:cNvSpPr>
            <a:spLocks noChangeArrowheads="1"/>
          </p:cNvSpPr>
          <p:nvPr/>
        </p:nvSpPr>
        <p:spPr bwMode="auto">
          <a:xfrm>
            <a:off x="4968044" y="5229225"/>
            <a:ext cx="4284786" cy="13849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r>
              <a:rPr lang="en-US" altLang="zh-CN" sz="28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2800" baseline="300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</a:t>
            </a:r>
            <a:r>
              <a:rPr lang="en-US" altLang="zh-CN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=1</a:t>
            </a:r>
            <a:r>
              <a:rPr lang="zh-CN" altLang="en-US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，</a:t>
            </a:r>
            <a:r>
              <a:rPr lang="en-US" altLang="zh-CN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2800" baseline="-25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7</a:t>
            </a:r>
            <a:r>
              <a:rPr lang="zh-CN" altLang="en-US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被封锁为</a:t>
            </a:r>
            <a:r>
              <a:rPr lang="en-US" altLang="zh-CN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，</a:t>
            </a:r>
            <a:r>
              <a:rPr lang="en-US" altLang="zh-CN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</a:t>
            </a:r>
            <a:r>
              <a:rPr lang="zh-CN" altLang="en-US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不起作用</a:t>
            </a:r>
            <a:r>
              <a:rPr lang="en-US" altLang="zh-CN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,K</a:t>
            </a:r>
            <a:r>
              <a:rPr lang="zh-CN" altLang="en-US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只要</a:t>
            </a:r>
            <a:r>
              <a:rPr lang="en-US" altLang="zh-CN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  <a:r>
              <a:rPr lang="zh-CN" altLang="en-US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高电平期间有一次为</a:t>
            </a:r>
            <a:r>
              <a:rPr lang="en-US" altLang="zh-CN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， </a:t>
            </a:r>
            <a:r>
              <a:rPr lang="en-US" altLang="zh-CN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28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</a:t>
            </a:r>
            <a:r>
              <a:rPr lang="en-US" altLang="zh-CN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=0</a:t>
            </a:r>
          </a:p>
        </p:txBody>
      </p:sp>
      <p:sp>
        <p:nvSpPr>
          <p:cNvPr id="109816" name="Line 248"/>
          <p:cNvSpPr>
            <a:spLocks noChangeShapeType="1"/>
          </p:cNvSpPr>
          <p:nvPr/>
        </p:nvSpPr>
        <p:spPr bwMode="auto">
          <a:xfrm>
            <a:off x="8064500" y="1665288"/>
            <a:ext cx="0" cy="503237"/>
          </a:xfrm>
          <a:prstGeom prst="lin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817" name="Line 249"/>
          <p:cNvSpPr>
            <a:spLocks noChangeShapeType="1"/>
          </p:cNvSpPr>
          <p:nvPr/>
        </p:nvSpPr>
        <p:spPr bwMode="auto">
          <a:xfrm>
            <a:off x="8172450" y="1125538"/>
            <a:ext cx="36513" cy="1655762"/>
          </a:xfrm>
          <a:prstGeom prst="lin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818" name="Line 250"/>
          <p:cNvSpPr>
            <a:spLocks noChangeShapeType="1"/>
          </p:cNvSpPr>
          <p:nvPr/>
        </p:nvSpPr>
        <p:spPr bwMode="auto">
          <a:xfrm flipV="1">
            <a:off x="7578725" y="2924174"/>
            <a:ext cx="630238" cy="1801813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819" name="Line 251"/>
          <p:cNvSpPr>
            <a:spLocks noChangeShapeType="1"/>
          </p:cNvSpPr>
          <p:nvPr/>
        </p:nvSpPr>
        <p:spPr bwMode="auto">
          <a:xfrm flipV="1">
            <a:off x="6916737" y="1484313"/>
            <a:ext cx="1184276" cy="3205162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820" name="Line 252"/>
          <p:cNvSpPr>
            <a:spLocks noChangeShapeType="1"/>
          </p:cNvSpPr>
          <p:nvPr/>
        </p:nvSpPr>
        <p:spPr bwMode="auto">
          <a:xfrm>
            <a:off x="792163" y="2386013"/>
            <a:ext cx="2735262" cy="574675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9821" name="Line 253"/>
          <p:cNvSpPr>
            <a:spLocks noChangeShapeType="1"/>
          </p:cNvSpPr>
          <p:nvPr/>
        </p:nvSpPr>
        <p:spPr bwMode="auto">
          <a:xfrm flipV="1">
            <a:off x="611188" y="2600325"/>
            <a:ext cx="2989262" cy="1441450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231" name="Line 249"/>
          <p:cNvSpPr>
            <a:spLocks noChangeShapeType="1"/>
          </p:cNvSpPr>
          <p:nvPr/>
        </p:nvSpPr>
        <p:spPr bwMode="auto">
          <a:xfrm>
            <a:off x="4391980" y="1160748"/>
            <a:ext cx="36513" cy="1655762"/>
          </a:xfrm>
          <a:prstGeom prst="lin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232" name="Line 249"/>
          <p:cNvSpPr>
            <a:spLocks noChangeShapeType="1"/>
          </p:cNvSpPr>
          <p:nvPr/>
        </p:nvSpPr>
        <p:spPr bwMode="auto">
          <a:xfrm>
            <a:off x="4608004" y="1124744"/>
            <a:ext cx="36513" cy="1655762"/>
          </a:xfrm>
          <a:prstGeom prst="lin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233" name="Line 249"/>
          <p:cNvSpPr>
            <a:spLocks noChangeShapeType="1"/>
          </p:cNvSpPr>
          <p:nvPr/>
        </p:nvSpPr>
        <p:spPr bwMode="auto">
          <a:xfrm>
            <a:off x="4859523" y="1124744"/>
            <a:ext cx="36513" cy="1655762"/>
          </a:xfrm>
          <a:prstGeom prst="lin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234" name="Line 249"/>
          <p:cNvSpPr>
            <a:spLocks noChangeShapeType="1"/>
          </p:cNvSpPr>
          <p:nvPr/>
        </p:nvSpPr>
        <p:spPr bwMode="auto">
          <a:xfrm>
            <a:off x="5040052" y="1124744"/>
            <a:ext cx="36513" cy="1655762"/>
          </a:xfrm>
          <a:prstGeom prst="lin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235" name="Line 249"/>
          <p:cNvSpPr>
            <a:spLocks noChangeShapeType="1"/>
          </p:cNvSpPr>
          <p:nvPr/>
        </p:nvSpPr>
        <p:spPr bwMode="auto">
          <a:xfrm>
            <a:off x="5292080" y="1124744"/>
            <a:ext cx="36513" cy="1655762"/>
          </a:xfrm>
          <a:prstGeom prst="lin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236" name="Line 249"/>
          <p:cNvSpPr>
            <a:spLocks noChangeShapeType="1"/>
          </p:cNvSpPr>
          <p:nvPr/>
        </p:nvSpPr>
        <p:spPr bwMode="auto">
          <a:xfrm>
            <a:off x="5544108" y="1088740"/>
            <a:ext cx="36513" cy="1655762"/>
          </a:xfrm>
          <a:prstGeom prst="lin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237" name="Line 249"/>
          <p:cNvSpPr>
            <a:spLocks noChangeShapeType="1"/>
          </p:cNvSpPr>
          <p:nvPr/>
        </p:nvSpPr>
        <p:spPr bwMode="auto">
          <a:xfrm>
            <a:off x="5760132" y="1088740"/>
            <a:ext cx="36513" cy="1655762"/>
          </a:xfrm>
          <a:prstGeom prst="lin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238" name="Line 249"/>
          <p:cNvSpPr>
            <a:spLocks noChangeShapeType="1"/>
          </p:cNvSpPr>
          <p:nvPr/>
        </p:nvSpPr>
        <p:spPr bwMode="auto">
          <a:xfrm>
            <a:off x="5976156" y="1088740"/>
            <a:ext cx="36513" cy="1655762"/>
          </a:xfrm>
          <a:prstGeom prst="lin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239" name="Line 249"/>
          <p:cNvSpPr>
            <a:spLocks noChangeShapeType="1"/>
          </p:cNvSpPr>
          <p:nvPr/>
        </p:nvSpPr>
        <p:spPr bwMode="auto">
          <a:xfrm>
            <a:off x="6156176" y="1124744"/>
            <a:ext cx="36513" cy="1655762"/>
          </a:xfrm>
          <a:prstGeom prst="lin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240" name="Line 249"/>
          <p:cNvSpPr>
            <a:spLocks noChangeShapeType="1"/>
          </p:cNvSpPr>
          <p:nvPr/>
        </p:nvSpPr>
        <p:spPr bwMode="auto">
          <a:xfrm>
            <a:off x="6336196" y="1088740"/>
            <a:ext cx="36513" cy="1655762"/>
          </a:xfrm>
          <a:prstGeom prst="lin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241" name="Line 249"/>
          <p:cNvSpPr>
            <a:spLocks noChangeShapeType="1"/>
          </p:cNvSpPr>
          <p:nvPr/>
        </p:nvSpPr>
        <p:spPr bwMode="auto">
          <a:xfrm>
            <a:off x="6623719" y="1088740"/>
            <a:ext cx="36513" cy="1655762"/>
          </a:xfrm>
          <a:prstGeom prst="lin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242" name="Line 249"/>
          <p:cNvSpPr>
            <a:spLocks noChangeShapeType="1"/>
          </p:cNvSpPr>
          <p:nvPr/>
        </p:nvSpPr>
        <p:spPr bwMode="auto">
          <a:xfrm>
            <a:off x="6839743" y="1088740"/>
            <a:ext cx="36513" cy="1655762"/>
          </a:xfrm>
          <a:prstGeom prst="lin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243" name="Line 249"/>
          <p:cNvSpPr>
            <a:spLocks noChangeShapeType="1"/>
          </p:cNvSpPr>
          <p:nvPr/>
        </p:nvSpPr>
        <p:spPr bwMode="auto">
          <a:xfrm>
            <a:off x="7056276" y="1160748"/>
            <a:ext cx="36513" cy="1655762"/>
          </a:xfrm>
          <a:prstGeom prst="lin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244" name="Line 249"/>
          <p:cNvSpPr>
            <a:spLocks noChangeShapeType="1"/>
          </p:cNvSpPr>
          <p:nvPr/>
        </p:nvSpPr>
        <p:spPr bwMode="auto">
          <a:xfrm>
            <a:off x="7236296" y="1124744"/>
            <a:ext cx="36513" cy="1655762"/>
          </a:xfrm>
          <a:prstGeom prst="lin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245" name="Line 249"/>
          <p:cNvSpPr>
            <a:spLocks noChangeShapeType="1"/>
          </p:cNvSpPr>
          <p:nvPr/>
        </p:nvSpPr>
        <p:spPr bwMode="auto">
          <a:xfrm>
            <a:off x="7488324" y="1124744"/>
            <a:ext cx="36513" cy="1655762"/>
          </a:xfrm>
          <a:prstGeom prst="lin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246" name="Line 249"/>
          <p:cNvSpPr>
            <a:spLocks noChangeShapeType="1"/>
          </p:cNvSpPr>
          <p:nvPr/>
        </p:nvSpPr>
        <p:spPr bwMode="auto">
          <a:xfrm>
            <a:off x="7739843" y="1124744"/>
            <a:ext cx="36513" cy="1655762"/>
          </a:xfrm>
          <a:prstGeom prst="lin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247" name="Line 249"/>
          <p:cNvSpPr>
            <a:spLocks noChangeShapeType="1"/>
          </p:cNvSpPr>
          <p:nvPr/>
        </p:nvSpPr>
        <p:spPr bwMode="auto">
          <a:xfrm>
            <a:off x="8388424" y="1124744"/>
            <a:ext cx="36513" cy="1655762"/>
          </a:xfrm>
          <a:prstGeom prst="lin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248" name="Line 249"/>
          <p:cNvSpPr>
            <a:spLocks noChangeShapeType="1"/>
          </p:cNvSpPr>
          <p:nvPr/>
        </p:nvSpPr>
        <p:spPr bwMode="auto">
          <a:xfrm>
            <a:off x="8639943" y="1124744"/>
            <a:ext cx="36513" cy="1655762"/>
          </a:xfrm>
          <a:prstGeom prst="lin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249" name="AutoShape 36"/>
          <p:cNvSpPr>
            <a:spLocks noChangeArrowheads="1"/>
          </p:cNvSpPr>
          <p:nvPr/>
        </p:nvSpPr>
        <p:spPr bwMode="auto">
          <a:xfrm>
            <a:off x="3428992" y="5357826"/>
            <a:ext cx="649288" cy="357190"/>
          </a:xfrm>
          <a:prstGeom prst="triangle">
            <a:avLst>
              <a:gd name="adj" fmla="val 50000"/>
            </a:avLst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zh-CN" altLang="en-US"/>
          </a:p>
        </p:txBody>
      </p:sp>
      <p:grpSp>
        <p:nvGrpSpPr>
          <p:cNvPr id="250" name="组合 249"/>
          <p:cNvGrpSpPr/>
          <p:nvPr/>
        </p:nvGrpSpPr>
        <p:grpSpPr>
          <a:xfrm>
            <a:off x="587490" y="2500306"/>
            <a:ext cx="785818" cy="343335"/>
            <a:chOff x="6858017" y="3816060"/>
            <a:chExt cx="928694" cy="371047"/>
          </a:xfrm>
        </p:grpSpPr>
        <p:sp>
          <p:nvSpPr>
            <p:cNvPr id="25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25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25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25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255" name="组合 254"/>
          <p:cNvGrpSpPr/>
          <p:nvPr/>
        </p:nvGrpSpPr>
        <p:grpSpPr>
          <a:xfrm>
            <a:off x="1928794" y="2500306"/>
            <a:ext cx="785818" cy="357190"/>
            <a:chOff x="6858017" y="3816060"/>
            <a:chExt cx="928694" cy="371047"/>
          </a:xfrm>
        </p:grpSpPr>
        <p:sp>
          <p:nvSpPr>
            <p:cNvPr id="25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25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25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25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260" name="组合 259"/>
          <p:cNvGrpSpPr/>
          <p:nvPr/>
        </p:nvGrpSpPr>
        <p:grpSpPr>
          <a:xfrm>
            <a:off x="357158" y="3585731"/>
            <a:ext cx="785818" cy="343335"/>
            <a:chOff x="6858017" y="3816060"/>
            <a:chExt cx="928694" cy="371047"/>
          </a:xfrm>
        </p:grpSpPr>
        <p:sp>
          <p:nvSpPr>
            <p:cNvPr id="26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26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26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26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265" name="组合 264"/>
          <p:cNvGrpSpPr/>
          <p:nvPr/>
        </p:nvGrpSpPr>
        <p:grpSpPr>
          <a:xfrm>
            <a:off x="2143108" y="3585731"/>
            <a:ext cx="785818" cy="343335"/>
            <a:chOff x="6858017" y="3816060"/>
            <a:chExt cx="928694" cy="371047"/>
          </a:xfrm>
        </p:grpSpPr>
        <p:sp>
          <p:nvSpPr>
            <p:cNvPr id="26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26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26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26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270" name="组合 269"/>
          <p:cNvGrpSpPr/>
          <p:nvPr/>
        </p:nvGrpSpPr>
        <p:grpSpPr>
          <a:xfrm>
            <a:off x="285720" y="4572008"/>
            <a:ext cx="785818" cy="343335"/>
            <a:chOff x="6858017" y="3816060"/>
            <a:chExt cx="928694" cy="371047"/>
          </a:xfrm>
        </p:grpSpPr>
        <p:sp>
          <p:nvSpPr>
            <p:cNvPr id="27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27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27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27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275" name="组合 274"/>
          <p:cNvGrpSpPr/>
          <p:nvPr/>
        </p:nvGrpSpPr>
        <p:grpSpPr>
          <a:xfrm>
            <a:off x="2143108" y="4572008"/>
            <a:ext cx="785818" cy="343335"/>
            <a:chOff x="6858017" y="3816060"/>
            <a:chExt cx="928694" cy="371047"/>
          </a:xfrm>
        </p:grpSpPr>
        <p:sp>
          <p:nvSpPr>
            <p:cNvPr id="27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27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27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27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280" name="组合 279"/>
          <p:cNvGrpSpPr/>
          <p:nvPr/>
        </p:nvGrpSpPr>
        <p:grpSpPr>
          <a:xfrm>
            <a:off x="214282" y="5371681"/>
            <a:ext cx="785818" cy="343335"/>
            <a:chOff x="6858017" y="3816060"/>
            <a:chExt cx="928694" cy="371047"/>
          </a:xfrm>
        </p:grpSpPr>
        <p:sp>
          <p:nvSpPr>
            <p:cNvPr id="28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28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28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28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285" name="组合 284"/>
          <p:cNvGrpSpPr/>
          <p:nvPr/>
        </p:nvGrpSpPr>
        <p:grpSpPr>
          <a:xfrm>
            <a:off x="2214546" y="5357826"/>
            <a:ext cx="785818" cy="343335"/>
            <a:chOff x="6858017" y="3816060"/>
            <a:chExt cx="928694" cy="371047"/>
          </a:xfrm>
        </p:grpSpPr>
        <p:sp>
          <p:nvSpPr>
            <p:cNvPr id="28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28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28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28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sp>
        <p:nvSpPr>
          <p:cNvPr id="290" name="灯片编号占位符 28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123</a:t>
            </a:fld>
            <a:endParaRPr lang="en-US" altLang="zh-CN"/>
          </a:p>
        </p:txBody>
      </p:sp>
      <p:sp>
        <p:nvSpPr>
          <p:cNvPr id="299" name="Rectangle 104"/>
          <p:cNvSpPr>
            <a:spLocks noChangeArrowheads="1"/>
          </p:cNvSpPr>
          <p:nvPr/>
        </p:nvSpPr>
        <p:spPr bwMode="auto">
          <a:xfrm>
            <a:off x="928662" y="5278454"/>
            <a:ext cx="526106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7</a:t>
            </a:r>
            <a:endParaRPr lang="zh-CN" altLang="en-US" sz="32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00" name="Rectangle 105"/>
          <p:cNvSpPr>
            <a:spLocks noChangeArrowheads="1"/>
          </p:cNvSpPr>
          <p:nvPr/>
        </p:nvSpPr>
        <p:spPr bwMode="auto">
          <a:xfrm>
            <a:off x="1785918" y="5278454"/>
            <a:ext cx="526106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8</a:t>
            </a:r>
            <a:endParaRPr lang="zh-CN" altLang="en-US" sz="32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1098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" dur="500"/>
                                        <p:tgtEl>
                                          <p:spTgt spid="1098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7" dur="500"/>
                                        <p:tgtEl>
                                          <p:spTgt spid="1098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2" dur="500"/>
                                        <p:tgtEl>
                                          <p:spTgt spid="10981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9818" grpId="0" animBg="1"/>
      <p:bldP spid="109819" grpId="0" animBg="1"/>
      <p:bldP spid="109820" grpId="0" animBg="1"/>
      <p:bldP spid="109821" grpId="0" animBg="1"/>
    </p:bld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404" name="Group 4"/>
          <p:cNvGrpSpPr>
            <a:grpSpLocks/>
          </p:cNvGrpSpPr>
          <p:nvPr/>
        </p:nvGrpSpPr>
        <p:grpSpPr bwMode="auto">
          <a:xfrm>
            <a:off x="-107950" y="0"/>
            <a:ext cx="9550400" cy="2420938"/>
            <a:chOff x="0" y="2352"/>
            <a:chExt cx="6016" cy="1514"/>
          </a:xfrm>
        </p:grpSpPr>
        <p:sp>
          <p:nvSpPr>
            <p:cNvPr id="102405" name="Rectangle 5"/>
            <p:cNvSpPr>
              <a:spLocks noChangeArrowheads="1"/>
            </p:cNvSpPr>
            <p:nvPr/>
          </p:nvSpPr>
          <p:spPr bwMode="auto">
            <a:xfrm>
              <a:off x="12" y="2352"/>
              <a:ext cx="6004" cy="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一次变化问题降低了主从</a:t>
              </a:r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JK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触发器的</a:t>
              </a:r>
              <a:r>
                <a:rPr lang="zh-CN" altLang="en-US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抗干扰能力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。</a:t>
              </a:r>
            </a:p>
          </p:txBody>
        </p:sp>
        <p:sp>
          <p:nvSpPr>
            <p:cNvPr id="102406" name="Rectangle 6"/>
            <p:cNvSpPr>
              <a:spLocks noChangeArrowheads="1"/>
            </p:cNvSpPr>
            <p:nvPr/>
          </p:nvSpPr>
          <p:spPr bwMode="auto">
            <a:xfrm>
              <a:off x="0" y="2736"/>
              <a:ext cx="5748" cy="3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因为如果在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CP=1</a:t>
              </a:r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期间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J、K</a:t>
              </a:r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状态多次改变，那么只有</a:t>
              </a:r>
            </a:p>
          </p:txBody>
        </p:sp>
        <p:sp>
          <p:nvSpPr>
            <p:cNvPr id="102407" name="Rectangle 7"/>
            <p:cNvSpPr>
              <a:spLocks noChangeArrowheads="1"/>
            </p:cNvSpPr>
            <p:nvPr/>
          </p:nvSpPr>
          <p:spPr bwMode="auto">
            <a:xfrm>
              <a:off x="0" y="3120"/>
              <a:ext cx="5748" cy="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引起“</a:t>
              </a:r>
              <a:r>
                <a:rPr lang="zh-CN" altLang="en-US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一次变化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”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的</a:t>
              </a:r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J、K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值起作用，且无法恢复。</a:t>
              </a:r>
              <a:endPara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02408" name="Rectangle 8"/>
            <p:cNvSpPr>
              <a:spLocks noChangeArrowheads="1"/>
            </p:cNvSpPr>
            <p:nvPr/>
          </p:nvSpPr>
          <p:spPr bwMode="auto">
            <a:xfrm>
              <a:off x="0" y="3504"/>
              <a:ext cx="1140" cy="3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grpSp>
        <p:nvGrpSpPr>
          <p:cNvPr id="102430" name="Group 30"/>
          <p:cNvGrpSpPr>
            <a:grpSpLocks/>
          </p:cNvGrpSpPr>
          <p:nvPr/>
        </p:nvGrpSpPr>
        <p:grpSpPr bwMode="auto">
          <a:xfrm>
            <a:off x="2327275" y="2101850"/>
            <a:ext cx="4248150" cy="4573588"/>
            <a:chOff x="1466" y="1324"/>
            <a:chExt cx="2676" cy="2881"/>
          </a:xfrm>
        </p:grpSpPr>
        <p:sp>
          <p:nvSpPr>
            <p:cNvPr id="102409" name="Rectangle 9"/>
            <p:cNvSpPr>
              <a:spLocks noChangeArrowheads="1"/>
            </p:cNvSpPr>
            <p:nvPr/>
          </p:nvSpPr>
          <p:spPr bwMode="auto">
            <a:xfrm>
              <a:off x="1610" y="1752"/>
              <a:ext cx="2352" cy="1056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2410" name="Line 10"/>
            <p:cNvSpPr>
              <a:spLocks noChangeShapeType="1"/>
            </p:cNvSpPr>
            <p:nvPr/>
          </p:nvSpPr>
          <p:spPr bwMode="auto">
            <a:xfrm>
              <a:off x="1994" y="2808"/>
              <a:ext cx="0" cy="38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02411" name="Line 11"/>
            <p:cNvSpPr>
              <a:spLocks noChangeShapeType="1"/>
            </p:cNvSpPr>
            <p:nvPr/>
          </p:nvSpPr>
          <p:spPr bwMode="auto">
            <a:xfrm>
              <a:off x="2714" y="2952"/>
              <a:ext cx="0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02412" name="Line 12"/>
            <p:cNvSpPr>
              <a:spLocks noChangeShapeType="1"/>
            </p:cNvSpPr>
            <p:nvPr/>
          </p:nvSpPr>
          <p:spPr bwMode="auto">
            <a:xfrm>
              <a:off x="3434" y="2808"/>
              <a:ext cx="0" cy="3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02413" name="Line 13"/>
            <p:cNvSpPr>
              <a:spLocks noChangeShapeType="1"/>
            </p:cNvSpPr>
            <p:nvPr/>
          </p:nvSpPr>
          <p:spPr bwMode="auto">
            <a:xfrm flipV="1">
              <a:off x="2138" y="1416"/>
              <a:ext cx="0" cy="3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02414" name="Oval 14"/>
            <p:cNvSpPr>
              <a:spLocks noChangeArrowheads="1"/>
            </p:cNvSpPr>
            <p:nvPr/>
          </p:nvSpPr>
          <p:spPr bwMode="auto">
            <a:xfrm>
              <a:off x="3290" y="1608"/>
              <a:ext cx="144" cy="144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2415" name="Line 15"/>
            <p:cNvSpPr>
              <a:spLocks noChangeShapeType="1"/>
            </p:cNvSpPr>
            <p:nvPr/>
          </p:nvSpPr>
          <p:spPr bwMode="auto">
            <a:xfrm flipV="1">
              <a:off x="3386" y="1368"/>
              <a:ext cx="0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02416" name="Line 16"/>
            <p:cNvSpPr>
              <a:spLocks noChangeShapeType="1"/>
            </p:cNvSpPr>
            <p:nvPr/>
          </p:nvSpPr>
          <p:spPr bwMode="auto">
            <a:xfrm flipV="1">
              <a:off x="2522" y="2616"/>
              <a:ext cx="192" cy="19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02417" name="Line 17"/>
            <p:cNvSpPr>
              <a:spLocks noChangeShapeType="1"/>
            </p:cNvSpPr>
            <p:nvPr/>
          </p:nvSpPr>
          <p:spPr bwMode="auto">
            <a:xfrm>
              <a:off x="2714" y="2616"/>
              <a:ext cx="192" cy="19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02418" name="Oval 18"/>
            <p:cNvSpPr>
              <a:spLocks noChangeArrowheads="1"/>
            </p:cNvSpPr>
            <p:nvPr/>
          </p:nvSpPr>
          <p:spPr bwMode="auto">
            <a:xfrm>
              <a:off x="2618" y="2808"/>
              <a:ext cx="144" cy="144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2419" name="Rectangle 19"/>
            <p:cNvSpPr>
              <a:spLocks noChangeArrowheads="1"/>
            </p:cNvSpPr>
            <p:nvPr/>
          </p:nvSpPr>
          <p:spPr bwMode="auto">
            <a:xfrm>
              <a:off x="1850" y="3120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J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02420" name="Rectangle 20"/>
            <p:cNvSpPr>
              <a:spLocks noChangeArrowheads="1"/>
            </p:cNvSpPr>
            <p:nvPr/>
          </p:nvSpPr>
          <p:spPr bwMode="auto">
            <a:xfrm>
              <a:off x="3290" y="3072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K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02421" name="Rectangle 21"/>
            <p:cNvSpPr>
              <a:spLocks noChangeArrowheads="1"/>
            </p:cNvSpPr>
            <p:nvPr/>
          </p:nvSpPr>
          <p:spPr bwMode="auto">
            <a:xfrm>
              <a:off x="2474" y="3120"/>
              <a:ext cx="372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02422" name="Rectangle 22"/>
            <p:cNvSpPr>
              <a:spLocks noChangeArrowheads="1"/>
            </p:cNvSpPr>
            <p:nvPr/>
          </p:nvSpPr>
          <p:spPr bwMode="auto">
            <a:xfrm>
              <a:off x="1860" y="1324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02423" name="Rectangle 23"/>
            <p:cNvSpPr>
              <a:spLocks noChangeArrowheads="1"/>
            </p:cNvSpPr>
            <p:nvPr/>
          </p:nvSpPr>
          <p:spPr bwMode="auto">
            <a:xfrm>
              <a:off x="3448" y="1370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02424" name="Line 24"/>
            <p:cNvSpPr>
              <a:spLocks noChangeShapeType="1"/>
            </p:cNvSpPr>
            <p:nvPr/>
          </p:nvSpPr>
          <p:spPr bwMode="auto">
            <a:xfrm>
              <a:off x="3496" y="1466"/>
              <a:ext cx="14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02425" name="Rectangle 25"/>
            <p:cNvSpPr>
              <a:spLocks noChangeArrowheads="1"/>
            </p:cNvSpPr>
            <p:nvPr/>
          </p:nvSpPr>
          <p:spPr bwMode="auto">
            <a:xfrm>
              <a:off x="1466" y="3840"/>
              <a:ext cx="2676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主从</a:t>
              </a:r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JK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触发器逻辑符号</a:t>
              </a:r>
            </a:p>
          </p:txBody>
        </p:sp>
        <p:sp>
          <p:nvSpPr>
            <p:cNvPr id="102426" name="Line 26"/>
            <p:cNvSpPr>
              <a:spLocks noChangeShapeType="1"/>
            </p:cNvSpPr>
            <p:nvPr/>
          </p:nvSpPr>
          <p:spPr bwMode="auto">
            <a:xfrm>
              <a:off x="2042" y="1823"/>
              <a:ext cx="22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02427" name="Line 27"/>
            <p:cNvSpPr>
              <a:spLocks noChangeShapeType="1"/>
            </p:cNvSpPr>
            <p:nvPr/>
          </p:nvSpPr>
          <p:spPr bwMode="auto">
            <a:xfrm>
              <a:off x="2268" y="1823"/>
              <a:ext cx="0" cy="1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02428" name="Line 28"/>
            <p:cNvSpPr>
              <a:spLocks noChangeShapeType="1"/>
            </p:cNvSpPr>
            <p:nvPr/>
          </p:nvSpPr>
          <p:spPr bwMode="auto">
            <a:xfrm>
              <a:off x="3266" y="1823"/>
              <a:ext cx="22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02429" name="Line 29"/>
            <p:cNvSpPr>
              <a:spLocks noChangeShapeType="1"/>
            </p:cNvSpPr>
            <p:nvPr/>
          </p:nvSpPr>
          <p:spPr bwMode="auto">
            <a:xfrm>
              <a:off x="3493" y="1823"/>
              <a:ext cx="0" cy="1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sp>
        <p:nvSpPr>
          <p:cNvPr id="29" name="Oval 85"/>
          <p:cNvSpPr>
            <a:spLocks noChangeArrowheads="1"/>
          </p:cNvSpPr>
          <p:nvPr/>
        </p:nvSpPr>
        <p:spPr bwMode="auto">
          <a:xfrm>
            <a:off x="4968478" y="2636912"/>
            <a:ext cx="755650" cy="684212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0" name="Oval 85"/>
          <p:cNvSpPr>
            <a:spLocks noChangeArrowheads="1"/>
          </p:cNvSpPr>
          <p:nvPr/>
        </p:nvSpPr>
        <p:spPr bwMode="auto">
          <a:xfrm>
            <a:off x="3059832" y="2636776"/>
            <a:ext cx="755650" cy="684212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1" name="Oval 85"/>
          <p:cNvSpPr>
            <a:spLocks noChangeArrowheads="1"/>
          </p:cNvSpPr>
          <p:nvPr/>
        </p:nvSpPr>
        <p:spPr bwMode="auto">
          <a:xfrm>
            <a:off x="3923928" y="4076936"/>
            <a:ext cx="755650" cy="684212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2" name="灯片编号占位符 3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124</a:t>
            </a:fld>
            <a:endParaRPr lang="en-US" altLang="zh-CN"/>
          </a:p>
        </p:txBody>
      </p:sp>
      <p:sp>
        <p:nvSpPr>
          <p:cNvPr id="38" name="Line 27"/>
          <p:cNvSpPr>
            <a:spLocks noChangeShapeType="1"/>
          </p:cNvSpPr>
          <p:nvPr/>
        </p:nvSpPr>
        <p:spPr bwMode="auto">
          <a:xfrm flipH="1">
            <a:off x="5561029" y="2613014"/>
            <a:ext cx="1295400" cy="468312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9" name="Line 28"/>
          <p:cNvSpPr>
            <a:spLocks noChangeShapeType="1"/>
          </p:cNvSpPr>
          <p:nvPr/>
        </p:nvSpPr>
        <p:spPr bwMode="auto">
          <a:xfrm flipH="1">
            <a:off x="4500563" y="3995745"/>
            <a:ext cx="2411412" cy="252413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0" name="Rectangle 29"/>
          <p:cNvSpPr>
            <a:spLocks noChangeArrowheads="1"/>
          </p:cNvSpPr>
          <p:nvPr/>
        </p:nvSpPr>
        <p:spPr bwMode="auto">
          <a:xfrm>
            <a:off x="7019925" y="3600458"/>
            <a:ext cx="1584325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zh-CN" altLang="en-US" sz="3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时钟边沿触发</a:t>
            </a:r>
          </a:p>
        </p:txBody>
      </p:sp>
      <p:sp>
        <p:nvSpPr>
          <p:cNvPr id="41" name="Rectangle 30"/>
          <p:cNvSpPr>
            <a:spLocks noChangeArrowheads="1"/>
          </p:cNvSpPr>
          <p:nvPr/>
        </p:nvSpPr>
        <p:spPr bwMode="auto">
          <a:xfrm>
            <a:off x="6929454" y="1785926"/>
            <a:ext cx="1979613" cy="1554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zh-CN" altLang="en-US" sz="3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延迟，表示为主从触发</a:t>
            </a:r>
          </a:p>
        </p:txBody>
      </p:sp>
      <p:sp>
        <p:nvSpPr>
          <p:cNvPr id="42" name="Line 31"/>
          <p:cNvSpPr>
            <a:spLocks noChangeShapeType="1"/>
          </p:cNvSpPr>
          <p:nvPr/>
        </p:nvSpPr>
        <p:spPr bwMode="auto">
          <a:xfrm flipH="1" flipV="1">
            <a:off x="4392613" y="4572008"/>
            <a:ext cx="2519362" cy="1008062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3" name="Rectangle 32"/>
          <p:cNvSpPr>
            <a:spLocks noChangeArrowheads="1"/>
          </p:cNvSpPr>
          <p:nvPr/>
        </p:nvSpPr>
        <p:spPr bwMode="auto">
          <a:xfrm>
            <a:off x="7019925" y="5076833"/>
            <a:ext cx="2124075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zh-CN" altLang="en-US" sz="3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时钟下跳时有效</a:t>
            </a:r>
          </a:p>
        </p:txBody>
      </p:sp>
      <p:sp>
        <p:nvSpPr>
          <p:cNvPr id="44" name="Line 34"/>
          <p:cNvSpPr>
            <a:spLocks noChangeShapeType="1"/>
          </p:cNvSpPr>
          <p:nvPr/>
        </p:nvSpPr>
        <p:spPr bwMode="auto">
          <a:xfrm flipV="1">
            <a:off x="2336771" y="4606933"/>
            <a:ext cx="1511300" cy="468312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5" name="Rectangle 35"/>
          <p:cNvSpPr>
            <a:spLocks noChangeArrowheads="1"/>
          </p:cNvSpPr>
          <p:nvPr/>
        </p:nvSpPr>
        <p:spPr bwMode="auto">
          <a:xfrm>
            <a:off x="500034" y="4572008"/>
            <a:ext cx="2052637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zh-CN" altLang="en-US" sz="3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时钟下降边沿有效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24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24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3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4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6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7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43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4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6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30" grpId="0" animBg="1"/>
      <p:bldP spid="31" grpId="0" animBg="1"/>
      <p:bldP spid="38" grpId="0" animBg="1"/>
      <p:bldP spid="39" grpId="0" animBg="1"/>
      <p:bldP spid="40" grpId="0"/>
      <p:bldP spid="41" grpId="0"/>
      <p:bldP spid="42" grpId="0" animBg="1"/>
      <p:bldP spid="43" grpId="0"/>
      <p:bldP spid="44" grpId="0" animBg="1"/>
      <p:bldP spid="45" grpId="0"/>
    </p:bld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321" name="Group 17"/>
          <p:cNvGrpSpPr>
            <a:grpSpLocks/>
          </p:cNvGrpSpPr>
          <p:nvPr/>
        </p:nvGrpSpPr>
        <p:grpSpPr bwMode="auto">
          <a:xfrm>
            <a:off x="0" y="2438400"/>
            <a:ext cx="9144000" cy="1265238"/>
            <a:chOff x="0" y="1536"/>
            <a:chExt cx="5760" cy="797"/>
          </a:xfrm>
        </p:grpSpPr>
        <p:sp>
          <p:nvSpPr>
            <p:cNvPr id="98310" name="Rectangle 6"/>
            <p:cNvSpPr>
              <a:spLocks noChangeArrowheads="1"/>
            </p:cNvSpPr>
            <p:nvPr/>
          </p:nvSpPr>
          <p:spPr bwMode="auto">
            <a:xfrm>
              <a:off x="0" y="1536"/>
              <a:ext cx="5760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倘若在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CP=1</a:t>
              </a:r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期间，叠加在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J、K</a:t>
              </a:r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上面的干扰信号引</a:t>
              </a:r>
            </a:p>
          </p:txBody>
        </p:sp>
        <p:sp>
          <p:nvSpPr>
            <p:cNvPr id="98311" name="Rectangle 7"/>
            <p:cNvSpPr>
              <a:spLocks noChangeArrowheads="1"/>
            </p:cNvSpPr>
            <p:nvPr/>
          </p:nvSpPr>
          <p:spPr bwMode="auto">
            <a:xfrm>
              <a:off x="0" y="1968"/>
              <a:ext cx="5492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起“</a:t>
              </a:r>
              <a:r>
                <a:rPr lang="zh-CN" altLang="en-US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一次变化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”，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那么将造成触发器的</a:t>
              </a:r>
              <a:r>
                <a:rPr lang="zh-CN" altLang="en-US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错误翻转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。</a:t>
              </a:r>
            </a:p>
          </p:txBody>
        </p:sp>
      </p:grpSp>
      <p:sp>
        <p:nvSpPr>
          <p:cNvPr id="98314" name="Rectangle 10"/>
          <p:cNvSpPr>
            <a:spLocks noChangeArrowheads="1"/>
          </p:cNvSpPr>
          <p:nvPr/>
        </p:nvSpPr>
        <p:spPr bwMode="auto">
          <a:xfrm>
            <a:off x="425450" y="152400"/>
            <a:ext cx="8718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因此在使用主从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JK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触发器时，一般都要求在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CP=1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98315" name="Rectangle 11"/>
          <p:cNvSpPr>
            <a:spLocks noChangeArrowheads="1"/>
          </p:cNvSpPr>
          <p:nvPr/>
        </p:nvSpPr>
        <p:spPr bwMode="auto">
          <a:xfrm>
            <a:off x="0" y="838200"/>
            <a:ext cx="9124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期间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J、K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的状态保持不变。即将主从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JK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触发器的工</a:t>
            </a:r>
          </a:p>
        </p:txBody>
      </p:sp>
      <p:sp>
        <p:nvSpPr>
          <p:cNvPr id="98316" name="Rectangle 12"/>
          <p:cNvSpPr>
            <a:spLocks noChangeArrowheads="1"/>
          </p:cNvSpPr>
          <p:nvPr/>
        </p:nvSpPr>
        <p:spPr bwMode="auto">
          <a:xfrm>
            <a:off x="0" y="1524000"/>
            <a:ext cx="941796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作过程归结为十个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字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: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Times New Roman"/>
                <a:ea typeface="黑体" pitchFamily="49" charset="-122"/>
              </a:rPr>
              <a:t>“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上升沿接收，下降沿改变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Times New Roman"/>
                <a:ea typeface="黑体" pitchFamily="49" charset="-122"/>
              </a:rPr>
              <a:t>”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grpSp>
        <p:nvGrpSpPr>
          <p:cNvPr id="98322" name="Group 18"/>
          <p:cNvGrpSpPr>
            <a:grpSpLocks/>
          </p:cNvGrpSpPr>
          <p:nvPr/>
        </p:nvGrpSpPr>
        <p:grpSpPr bwMode="auto">
          <a:xfrm>
            <a:off x="-107950" y="4287838"/>
            <a:ext cx="9328150" cy="1265237"/>
            <a:chOff x="12" y="2688"/>
            <a:chExt cx="5876" cy="797"/>
          </a:xfrm>
        </p:grpSpPr>
        <p:sp>
          <p:nvSpPr>
            <p:cNvPr id="98319" name="Rectangle 15"/>
            <p:cNvSpPr>
              <a:spLocks noChangeArrowheads="1"/>
            </p:cNvSpPr>
            <p:nvPr/>
          </p:nvSpPr>
          <p:spPr bwMode="auto">
            <a:xfrm>
              <a:off x="268" y="2688"/>
              <a:ext cx="5620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由于主从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J-K</a:t>
              </a:r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触发器存在一次变化问题，故工程上</a:t>
              </a:r>
            </a:p>
          </p:txBody>
        </p:sp>
        <p:sp>
          <p:nvSpPr>
            <p:cNvPr id="98320" name="Rectangle 16"/>
            <p:cNvSpPr>
              <a:spLocks noChangeArrowheads="1"/>
            </p:cNvSpPr>
            <p:nvPr/>
          </p:nvSpPr>
          <p:spPr bwMode="auto">
            <a:xfrm>
              <a:off x="12" y="3120"/>
              <a:ext cx="574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20000"/>
                </a:spcBef>
              </a:pPr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逐渐由</a:t>
              </a:r>
              <a:r>
                <a:rPr lang="zh-CN" altLang="en-US" sz="32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边沿型</a:t>
              </a:r>
              <a:r>
                <a:rPr lang="en-US" altLang="zh-CN" sz="32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J-K</a:t>
              </a:r>
              <a:r>
                <a:rPr lang="zh-CN" altLang="en-US" sz="32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触发器</a:t>
              </a:r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取代了主从型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J-K</a:t>
              </a:r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触发器。</a:t>
              </a:r>
            </a:p>
          </p:txBody>
        </p:sp>
      </p:grpSp>
      <p:sp>
        <p:nvSpPr>
          <p:cNvPr id="11" name="灯片编号占位符 1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125</a:t>
            </a:fld>
            <a:endParaRPr lang="en-US" altLang="zh-CN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9832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2" dur="500"/>
                                        <p:tgtEl>
                                          <p:spTgt spid="983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144463"/>
            <a:ext cx="8915400" cy="1431925"/>
          </a:xfrm>
        </p:spPr>
        <p:txBody>
          <a:bodyPr/>
          <a:lstStyle/>
          <a:p>
            <a:r>
              <a:rPr lang="zh-CN" altLang="en-US"/>
              <a:t> </a:t>
            </a:r>
            <a:r>
              <a:rPr lang="zh-CN" altLang="en-US">
                <a:latin typeface="黑体" pitchFamily="49" charset="-122"/>
                <a:ea typeface="黑体" pitchFamily="49" charset="-122"/>
              </a:rPr>
              <a:t>5.4 集成触发器</a:t>
            </a:r>
            <a:br>
              <a:rPr lang="zh-CN" altLang="en-US">
                <a:latin typeface="黑体" pitchFamily="49" charset="-122"/>
                <a:ea typeface="黑体" pitchFamily="49" charset="-122"/>
              </a:rPr>
            </a:br>
            <a:r>
              <a:rPr lang="zh-CN" altLang="en-US">
                <a:latin typeface="黑体" pitchFamily="49" charset="-122"/>
                <a:ea typeface="黑体" pitchFamily="49" charset="-122"/>
              </a:rPr>
              <a:t>5.4.1 集成</a:t>
            </a:r>
            <a:r>
              <a:rPr lang="en-US" altLang="zh-CN">
                <a:latin typeface="黑体" pitchFamily="49" charset="-122"/>
                <a:ea typeface="黑体" pitchFamily="49" charset="-122"/>
              </a:rPr>
              <a:t>D</a:t>
            </a:r>
            <a:r>
              <a:rPr lang="zh-CN" altLang="en-US">
                <a:latin typeface="黑体" pitchFamily="49" charset="-122"/>
                <a:ea typeface="黑体" pitchFamily="49" charset="-122"/>
              </a:rPr>
              <a:t>触发器</a:t>
            </a:r>
          </a:p>
        </p:txBody>
      </p:sp>
      <p:sp>
        <p:nvSpPr>
          <p:cNvPr id="64546" name="Rectangle 34"/>
          <p:cNvSpPr>
            <a:spLocks noChangeArrowheads="1"/>
          </p:cNvSpPr>
          <p:nvPr/>
        </p:nvSpPr>
        <p:spPr bwMode="auto">
          <a:xfrm>
            <a:off x="0" y="1790700"/>
            <a:ext cx="201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1、逻辑图</a:t>
            </a:r>
          </a:p>
        </p:txBody>
      </p:sp>
      <p:grpSp>
        <p:nvGrpSpPr>
          <p:cNvPr id="64562" name="Group 50"/>
          <p:cNvGrpSpPr>
            <a:grpSpLocks/>
          </p:cNvGrpSpPr>
          <p:nvPr/>
        </p:nvGrpSpPr>
        <p:grpSpPr bwMode="auto">
          <a:xfrm>
            <a:off x="4953000" y="1571625"/>
            <a:ext cx="3200400" cy="3076575"/>
            <a:chOff x="3120" y="990"/>
            <a:chExt cx="2016" cy="1938"/>
          </a:xfrm>
        </p:grpSpPr>
        <p:sp>
          <p:nvSpPr>
            <p:cNvPr id="64516" name="Rectangle 4"/>
            <p:cNvSpPr>
              <a:spLocks noChangeArrowheads="1"/>
            </p:cNvSpPr>
            <p:nvPr/>
          </p:nvSpPr>
          <p:spPr bwMode="auto">
            <a:xfrm>
              <a:off x="3888" y="1232"/>
              <a:ext cx="960" cy="1454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4517" name="Line 5"/>
            <p:cNvSpPr>
              <a:spLocks noChangeShapeType="1"/>
            </p:cNvSpPr>
            <p:nvPr/>
          </p:nvSpPr>
          <p:spPr bwMode="auto">
            <a:xfrm>
              <a:off x="3888" y="1765"/>
              <a:ext cx="192" cy="14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4518" name="Line 6"/>
            <p:cNvSpPr>
              <a:spLocks noChangeShapeType="1"/>
            </p:cNvSpPr>
            <p:nvPr/>
          </p:nvSpPr>
          <p:spPr bwMode="auto">
            <a:xfrm flipV="1">
              <a:off x="3888" y="1911"/>
              <a:ext cx="192" cy="14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4519" name="Oval 7"/>
            <p:cNvSpPr>
              <a:spLocks noChangeArrowheads="1"/>
            </p:cNvSpPr>
            <p:nvPr/>
          </p:nvSpPr>
          <p:spPr bwMode="auto">
            <a:xfrm>
              <a:off x="4320" y="2686"/>
              <a:ext cx="96" cy="97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4520" name="Oval 8"/>
            <p:cNvSpPr>
              <a:spLocks noChangeArrowheads="1"/>
            </p:cNvSpPr>
            <p:nvPr/>
          </p:nvSpPr>
          <p:spPr bwMode="auto">
            <a:xfrm>
              <a:off x="4320" y="1135"/>
              <a:ext cx="96" cy="97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4521" name="Line 9"/>
            <p:cNvSpPr>
              <a:spLocks noChangeShapeType="1"/>
            </p:cNvSpPr>
            <p:nvPr/>
          </p:nvSpPr>
          <p:spPr bwMode="auto">
            <a:xfrm flipV="1">
              <a:off x="4368" y="990"/>
              <a:ext cx="0" cy="14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4522" name="Line 10"/>
            <p:cNvSpPr>
              <a:spLocks noChangeShapeType="1"/>
            </p:cNvSpPr>
            <p:nvPr/>
          </p:nvSpPr>
          <p:spPr bwMode="auto">
            <a:xfrm>
              <a:off x="4368" y="2783"/>
              <a:ext cx="0" cy="14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4523" name="Line 11"/>
            <p:cNvSpPr>
              <a:spLocks noChangeShapeType="1"/>
            </p:cNvSpPr>
            <p:nvPr/>
          </p:nvSpPr>
          <p:spPr bwMode="auto">
            <a:xfrm>
              <a:off x="4848" y="1475"/>
              <a:ext cx="19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4524" name="Line 12"/>
            <p:cNvSpPr>
              <a:spLocks noChangeShapeType="1"/>
            </p:cNvSpPr>
            <p:nvPr/>
          </p:nvSpPr>
          <p:spPr bwMode="auto">
            <a:xfrm>
              <a:off x="4944" y="2365"/>
              <a:ext cx="19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4525" name="Line 13"/>
            <p:cNvSpPr>
              <a:spLocks noChangeShapeType="1"/>
            </p:cNvSpPr>
            <p:nvPr/>
          </p:nvSpPr>
          <p:spPr bwMode="auto">
            <a:xfrm flipH="1">
              <a:off x="3504" y="1911"/>
              <a:ext cx="38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4526" name="Line 14"/>
            <p:cNvSpPr>
              <a:spLocks noChangeShapeType="1"/>
            </p:cNvSpPr>
            <p:nvPr/>
          </p:nvSpPr>
          <p:spPr bwMode="auto">
            <a:xfrm flipH="1">
              <a:off x="3648" y="1475"/>
              <a:ext cx="24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4527" name="Rectangle 15"/>
            <p:cNvSpPr>
              <a:spLocks noChangeArrowheads="1"/>
            </p:cNvSpPr>
            <p:nvPr/>
          </p:nvSpPr>
          <p:spPr bwMode="auto">
            <a:xfrm>
              <a:off x="3888" y="1275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D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64528" name="Rectangle 16"/>
            <p:cNvSpPr>
              <a:spLocks noChangeArrowheads="1"/>
            </p:cNvSpPr>
            <p:nvPr/>
          </p:nvSpPr>
          <p:spPr bwMode="auto">
            <a:xfrm>
              <a:off x="4512" y="1275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64529" name="Rectangle 17"/>
            <p:cNvSpPr>
              <a:spLocks noChangeArrowheads="1"/>
            </p:cNvSpPr>
            <p:nvPr/>
          </p:nvSpPr>
          <p:spPr bwMode="auto">
            <a:xfrm>
              <a:off x="4512" y="2195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64530" name="Rectangle 18"/>
            <p:cNvSpPr>
              <a:spLocks noChangeArrowheads="1"/>
            </p:cNvSpPr>
            <p:nvPr/>
          </p:nvSpPr>
          <p:spPr bwMode="auto">
            <a:xfrm>
              <a:off x="3120" y="1765"/>
              <a:ext cx="576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64531" name="Rectangle 19"/>
            <p:cNvSpPr>
              <a:spLocks noChangeArrowheads="1"/>
            </p:cNvSpPr>
            <p:nvPr/>
          </p:nvSpPr>
          <p:spPr bwMode="auto">
            <a:xfrm>
              <a:off x="4224" y="1248"/>
              <a:ext cx="5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D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64532" name="Line 20"/>
            <p:cNvSpPr>
              <a:spLocks noChangeShapeType="1"/>
            </p:cNvSpPr>
            <p:nvPr/>
          </p:nvSpPr>
          <p:spPr bwMode="auto">
            <a:xfrm>
              <a:off x="4272" y="1296"/>
              <a:ext cx="14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4533" name="Rectangle 21"/>
            <p:cNvSpPr>
              <a:spLocks noChangeArrowheads="1"/>
            </p:cNvSpPr>
            <p:nvPr/>
          </p:nvSpPr>
          <p:spPr bwMode="auto">
            <a:xfrm>
              <a:off x="4176" y="2292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D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64534" name="Line 22"/>
            <p:cNvSpPr>
              <a:spLocks noChangeShapeType="1"/>
            </p:cNvSpPr>
            <p:nvPr/>
          </p:nvSpPr>
          <p:spPr bwMode="auto">
            <a:xfrm>
              <a:off x="4224" y="2347"/>
              <a:ext cx="14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4545" name="Line 33"/>
            <p:cNvSpPr>
              <a:spLocks noChangeShapeType="1"/>
            </p:cNvSpPr>
            <p:nvPr/>
          </p:nvSpPr>
          <p:spPr bwMode="auto">
            <a:xfrm>
              <a:off x="4560" y="2250"/>
              <a:ext cx="14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4554" name="Oval 42"/>
            <p:cNvSpPr>
              <a:spLocks noChangeArrowheads="1"/>
            </p:cNvSpPr>
            <p:nvPr/>
          </p:nvSpPr>
          <p:spPr bwMode="auto">
            <a:xfrm>
              <a:off x="4848" y="2316"/>
              <a:ext cx="96" cy="97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sp>
        <p:nvSpPr>
          <p:cNvPr id="39" name="灯片编号占位符 3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126</a:t>
            </a:fld>
            <a:endParaRPr lang="en-US" altLang="zh-CN"/>
          </a:p>
        </p:txBody>
      </p:sp>
      <p:sp>
        <p:nvSpPr>
          <p:cNvPr id="40" name="Rectangle 34"/>
          <p:cNvSpPr>
            <a:spLocks noChangeArrowheads="1"/>
          </p:cNvSpPr>
          <p:nvPr/>
        </p:nvSpPr>
        <p:spPr bwMode="auto">
          <a:xfrm>
            <a:off x="214282" y="2714620"/>
            <a:ext cx="3672800" cy="15696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时钟上升沿，</a:t>
            </a:r>
            <a:endParaRPr lang="en-US" altLang="zh-CN" sz="3200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发挥</a:t>
            </a:r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触发器的作用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41" name="Rectangle 34"/>
          <p:cNvSpPr>
            <a:spLocks noChangeArrowheads="1"/>
          </p:cNvSpPr>
          <p:nvPr/>
        </p:nvSpPr>
        <p:spPr bwMode="auto">
          <a:xfrm>
            <a:off x="214282" y="4714884"/>
            <a:ext cx="3877985" cy="14542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时钟的其它时刻，</a:t>
            </a:r>
            <a:endParaRPr lang="en-US" altLang="zh-CN" sz="3200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发挥</a:t>
            </a:r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RS</a:t>
            </a: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触发器的作用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45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45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45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45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546" grpId="0" build="p" autoUpdateAnimBg="0"/>
      <p:bldP spid="40" grpId="0" uiExpand="1" build="p" autoUpdateAnimBg="0"/>
      <p:bldP spid="41" grpId="0" uiExpand="1" build="p" autoUpdateAnimBg="0"/>
    </p:bld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144463"/>
            <a:ext cx="8915400" cy="1431925"/>
          </a:xfrm>
        </p:spPr>
        <p:txBody>
          <a:bodyPr/>
          <a:lstStyle/>
          <a:p>
            <a:r>
              <a:rPr lang="zh-CN" altLang="en-US"/>
              <a:t> </a:t>
            </a:r>
            <a:r>
              <a:rPr lang="zh-CN" altLang="en-US">
                <a:latin typeface="黑体" pitchFamily="49" charset="-122"/>
                <a:ea typeface="黑体" pitchFamily="49" charset="-122"/>
              </a:rPr>
              <a:t>5.4 集成触发器</a:t>
            </a:r>
            <a:br>
              <a:rPr lang="zh-CN" altLang="en-US">
                <a:latin typeface="黑体" pitchFamily="49" charset="-122"/>
                <a:ea typeface="黑体" pitchFamily="49" charset="-122"/>
              </a:rPr>
            </a:br>
            <a:r>
              <a:rPr lang="zh-CN" altLang="en-US">
                <a:latin typeface="黑体" pitchFamily="49" charset="-122"/>
                <a:ea typeface="黑体" pitchFamily="49" charset="-122"/>
              </a:rPr>
              <a:t>5.4.1 集成</a:t>
            </a:r>
            <a:r>
              <a:rPr lang="en-US" altLang="zh-CN">
                <a:latin typeface="黑体" pitchFamily="49" charset="-122"/>
                <a:ea typeface="黑体" pitchFamily="49" charset="-122"/>
              </a:rPr>
              <a:t>D</a:t>
            </a:r>
            <a:r>
              <a:rPr lang="zh-CN" altLang="en-US">
                <a:latin typeface="黑体" pitchFamily="49" charset="-122"/>
                <a:ea typeface="黑体" pitchFamily="49" charset="-122"/>
              </a:rPr>
              <a:t>触发器</a:t>
            </a:r>
          </a:p>
        </p:txBody>
      </p:sp>
      <p:sp>
        <p:nvSpPr>
          <p:cNvPr id="64547" name="Rectangle 35"/>
          <p:cNvSpPr>
            <a:spLocks noChangeArrowheads="1"/>
          </p:cNvSpPr>
          <p:nvPr/>
        </p:nvSpPr>
        <p:spPr bwMode="auto">
          <a:xfrm>
            <a:off x="142844" y="1785926"/>
            <a:ext cx="2441694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2、特征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方程</a:t>
            </a:r>
          </a:p>
        </p:txBody>
      </p:sp>
      <p:sp>
        <p:nvSpPr>
          <p:cNvPr id="64548" name="Rectangle 36"/>
          <p:cNvSpPr>
            <a:spLocks noChangeArrowheads="1"/>
          </p:cNvSpPr>
          <p:nvPr/>
        </p:nvSpPr>
        <p:spPr bwMode="auto">
          <a:xfrm>
            <a:off x="0" y="2571744"/>
            <a:ext cx="3028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(1) 同步工作时</a:t>
            </a:r>
          </a:p>
        </p:txBody>
      </p:sp>
      <p:grpSp>
        <p:nvGrpSpPr>
          <p:cNvPr id="2" name="Group 50"/>
          <p:cNvGrpSpPr>
            <a:grpSpLocks/>
          </p:cNvGrpSpPr>
          <p:nvPr/>
        </p:nvGrpSpPr>
        <p:grpSpPr bwMode="auto">
          <a:xfrm>
            <a:off x="4027759" y="1772668"/>
            <a:ext cx="3200400" cy="3076575"/>
            <a:chOff x="3120" y="990"/>
            <a:chExt cx="2016" cy="1938"/>
          </a:xfrm>
        </p:grpSpPr>
        <p:sp>
          <p:nvSpPr>
            <p:cNvPr id="64516" name="Rectangle 4"/>
            <p:cNvSpPr>
              <a:spLocks noChangeArrowheads="1"/>
            </p:cNvSpPr>
            <p:nvPr/>
          </p:nvSpPr>
          <p:spPr bwMode="auto">
            <a:xfrm>
              <a:off x="3888" y="1232"/>
              <a:ext cx="960" cy="1454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4517" name="Line 5"/>
            <p:cNvSpPr>
              <a:spLocks noChangeShapeType="1"/>
            </p:cNvSpPr>
            <p:nvPr/>
          </p:nvSpPr>
          <p:spPr bwMode="auto">
            <a:xfrm>
              <a:off x="3888" y="1765"/>
              <a:ext cx="192" cy="14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4518" name="Line 6"/>
            <p:cNvSpPr>
              <a:spLocks noChangeShapeType="1"/>
            </p:cNvSpPr>
            <p:nvPr/>
          </p:nvSpPr>
          <p:spPr bwMode="auto">
            <a:xfrm flipV="1">
              <a:off x="3888" y="1911"/>
              <a:ext cx="192" cy="14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4519" name="Oval 7"/>
            <p:cNvSpPr>
              <a:spLocks noChangeArrowheads="1"/>
            </p:cNvSpPr>
            <p:nvPr/>
          </p:nvSpPr>
          <p:spPr bwMode="auto">
            <a:xfrm>
              <a:off x="4320" y="2686"/>
              <a:ext cx="96" cy="97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4520" name="Oval 8"/>
            <p:cNvSpPr>
              <a:spLocks noChangeArrowheads="1"/>
            </p:cNvSpPr>
            <p:nvPr/>
          </p:nvSpPr>
          <p:spPr bwMode="auto">
            <a:xfrm>
              <a:off x="4320" y="1135"/>
              <a:ext cx="96" cy="97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4521" name="Line 9"/>
            <p:cNvSpPr>
              <a:spLocks noChangeShapeType="1"/>
            </p:cNvSpPr>
            <p:nvPr/>
          </p:nvSpPr>
          <p:spPr bwMode="auto">
            <a:xfrm flipV="1">
              <a:off x="4368" y="990"/>
              <a:ext cx="0" cy="14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4522" name="Line 10"/>
            <p:cNvSpPr>
              <a:spLocks noChangeShapeType="1"/>
            </p:cNvSpPr>
            <p:nvPr/>
          </p:nvSpPr>
          <p:spPr bwMode="auto">
            <a:xfrm>
              <a:off x="4368" y="2783"/>
              <a:ext cx="0" cy="14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4523" name="Line 11"/>
            <p:cNvSpPr>
              <a:spLocks noChangeShapeType="1"/>
            </p:cNvSpPr>
            <p:nvPr/>
          </p:nvSpPr>
          <p:spPr bwMode="auto">
            <a:xfrm>
              <a:off x="4848" y="1475"/>
              <a:ext cx="19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4524" name="Line 12"/>
            <p:cNvSpPr>
              <a:spLocks noChangeShapeType="1"/>
            </p:cNvSpPr>
            <p:nvPr/>
          </p:nvSpPr>
          <p:spPr bwMode="auto">
            <a:xfrm>
              <a:off x="4944" y="2365"/>
              <a:ext cx="19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4525" name="Line 13"/>
            <p:cNvSpPr>
              <a:spLocks noChangeShapeType="1"/>
            </p:cNvSpPr>
            <p:nvPr/>
          </p:nvSpPr>
          <p:spPr bwMode="auto">
            <a:xfrm flipH="1">
              <a:off x="3504" y="1911"/>
              <a:ext cx="38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4526" name="Line 14"/>
            <p:cNvSpPr>
              <a:spLocks noChangeShapeType="1"/>
            </p:cNvSpPr>
            <p:nvPr/>
          </p:nvSpPr>
          <p:spPr bwMode="auto">
            <a:xfrm flipH="1">
              <a:off x="3648" y="1475"/>
              <a:ext cx="24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4527" name="Rectangle 15"/>
            <p:cNvSpPr>
              <a:spLocks noChangeArrowheads="1"/>
            </p:cNvSpPr>
            <p:nvPr/>
          </p:nvSpPr>
          <p:spPr bwMode="auto">
            <a:xfrm>
              <a:off x="3888" y="1275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D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64528" name="Rectangle 16"/>
            <p:cNvSpPr>
              <a:spLocks noChangeArrowheads="1"/>
            </p:cNvSpPr>
            <p:nvPr/>
          </p:nvSpPr>
          <p:spPr bwMode="auto">
            <a:xfrm>
              <a:off x="4512" y="1275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64529" name="Rectangle 17"/>
            <p:cNvSpPr>
              <a:spLocks noChangeArrowheads="1"/>
            </p:cNvSpPr>
            <p:nvPr/>
          </p:nvSpPr>
          <p:spPr bwMode="auto">
            <a:xfrm>
              <a:off x="4512" y="2195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64530" name="Rectangle 18"/>
            <p:cNvSpPr>
              <a:spLocks noChangeArrowheads="1"/>
            </p:cNvSpPr>
            <p:nvPr/>
          </p:nvSpPr>
          <p:spPr bwMode="auto">
            <a:xfrm>
              <a:off x="3120" y="1765"/>
              <a:ext cx="576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64531" name="Rectangle 19"/>
            <p:cNvSpPr>
              <a:spLocks noChangeArrowheads="1"/>
            </p:cNvSpPr>
            <p:nvPr/>
          </p:nvSpPr>
          <p:spPr bwMode="auto">
            <a:xfrm>
              <a:off x="4224" y="1248"/>
              <a:ext cx="5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D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64532" name="Line 20"/>
            <p:cNvSpPr>
              <a:spLocks noChangeShapeType="1"/>
            </p:cNvSpPr>
            <p:nvPr/>
          </p:nvSpPr>
          <p:spPr bwMode="auto">
            <a:xfrm>
              <a:off x="4272" y="1296"/>
              <a:ext cx="14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4533" name="Rectangle 21"/>
            <p:cNvSpPr>
              <a:spLocks noChangeArrowheads="1"/>
            </p:cNvSpPr>
            <p:nvPr/>
          </p:nvSpPr>
          <p:spPr bwMode="auto">
            <a:xfrm>
              <a:off x="4176" y="2292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D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64534" name="Line 22"/>
            <p:cNvSpPr>
              <a:spLocks noChangeShapeType="1"/>
            </p:cNvSpPr>
            <p:nvPr/>
          </p:nvSpPr>
          <p:spPr bwMode="auto">
            <a:xfrm>
              <a:off x="4224" y="2347"/>
              <a:ext cx="14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4545" name="Line 33"/>
            <p:cNvSpPr>
              <a:spLocks noChangeShapeType="1"/>
            </p:cNvSpPr>
            <p:nvPr/>
          </p:nvSpPr>
          <p:spPr bwMode="auto">
            <a:xfrm>
              <a:off x="4560" y="2250"/>
              <a:ext cx="14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4554" name="Oval 42"/>
            <p:cNvSpPr>
              <a:spLocks noChangeArrowheads="1"/>
            </p:cNvSpPr>
            <p:nvPr/>
          </p:nvSpPr>
          <p:spPr bwMode="auto">
            <a:xfrm>
              <a:off x="4848" y="2316"/>
              <a:ext cx="96" cy="97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grpSp>
        <p:nvGrpSpPr>
          <p:cNvPr id="3" name="Group 51"/>
          <p:cNvGrpSpPr>
            <a:grpSpLocks/>
          </p:cNvGrpSpPr>
          <p:nvPr/>
        </p:nvGrpSpPr>
        <p:grpSpPr bwMode="auto">
          <a:xfrm>
            <a:off x="685800" y="4786322"/>
            <a:ext cx="6732588" cy="1498601"/>
            <a:chOff x="432" y="2928"/>
            <a:chExt cx="4241" cy="944"/>
          </a:xfrm>
        </p:grpSpPr>
        <p:sp>
          <p:nvSpPr>
            <p:cNvPr id="64561" name="Rectangle 49"/>
            <p:cNvSpPr>
              <a:spLocks noChangeArrowheads="1"/>
            </p:cNvSpPr>
            <p:nvPr/>
          </p:nvSpPr>
          <p:spPr bwMode="auto">
            <a:xfrm>
              <a:off x="1488" y="2928"/>
              <a:ext cx="152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(CP       )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64536" name="Line 24"/>
            <p:cNvSpPr>
              <a:spLocks noChangeShapeType="1"/>
            </p:cNvSpPr>
            <p:nvPr/>
          </p:nvSpPr>
          <p:spPr bwMode="auto">
            <a:xfrm>
              <a:off x="2107" y="3168"/>
              <a:ext cx="29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4537" name="Line 25"/>
            <p:cNvSpPr>
              <a:spLocks noChangeShapeType="1"/>
            </p:cNvSpPr>
            <p:nvPr/>
          </p:nvSpPr>
          <p:spPr bwMode="auto">
            <a:xfrm>
              <a:off x="2398" y="3168"/>
              <a:ext cx="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4539" name="Line 27"/>
            <p:cNvSpPr>
              <a:spLocks noChangeShapeType="1"/>
            </p:cNvSpPr>
            <p:nvPr/>
          </p:nvSpPr>
          <p:spPr bwMode="auto">
            <a:xfrm flipV="1">
              <a:off x="2398" y="2974"/>
              <a:ext cx="0" cy="1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4540" name="Line 28"/>
            <p:cNvSpPr>
              <a:spLocks noChangeShapeType="1"/>
            </p:cNvSpPr>
            <p:nvPr/>
          </p:nvSpPr>
          <p:spPr bwMode="auto">
            <a:xfrm>
              <a:off x="2398" y="2974"/>
              <a:ext cx="2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4541" name="Line 29"/>
            <p:cNvSpPr>
              <a:spLocks noChangeShapeType="1"/>
            </p:cNvSpPr>
            <p:nvPr/>
          </p:nvSpPr>
          <p:spPr bwMode="auto">
            <a:xfrm>
              <a:off x="2640" y="2974"/>
              <a:ext cx="0" cy="1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4542" name="Line 30"/>
            <p:cNvSpPr>
              <a:spLocks noChangeShapeType="1"/>
            </p:cNvSpPr>
            <p:nvPr/>
          </p:nvSpPr>
          <p:spPr bwMode="auto">
            <a:xfrm>
              <a:off x="2640" y="3168"/>
              <a:ext cx="19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4558" name="Rectangle 46"/>
            <p:cNvSpPr>
              <a:spLocks noChangeArrowheads="1"/>
            </p:cNvSpPr>
            <p:nvPr/>
          </p:nvSpPr>
          <p:spPr bwMode="auto">
            <a:xfrm>
              <a:off x="1584" y="3504"/>
              <a:ext cx="3089" cy="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20000"/>
                </a:spcBef>
              </a:pPr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(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约束条件，必须同时为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)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graphicFrame>
          <p:nvGraphicFramePr>
            <p:cNvPr id="64559" name="Object 47"/>
            <p:cNvGraphicFramePr>
              <a:graphicFrameLocks noChangeAspect="1"/>
            </p:cNvGraphicFramePr>
            <p:nvPr/>
          </p:nvGraphicFramePr>
          <p:xfrm>
            <a:off x="432" y="2976"/>
            <a:ext cx="945" cy="331"/>
          </p:xfrm>
          <a:graphic>
            <a:graphicData uri="http://schemas.openxmlformats.org/presentationml/2006/ole">
              <p:oleObj spid="_x0000_s311298" name="Equation" r:id="rId5" imgW="965520" imgH="355680" progId="Equation.3">
                <p:embed/>
              </p:oleObj>
            </a:graphicData>
          </a:graphic>
        </p:graphicFrame>
        <p:graphicFrame>
          <p:nvGraphicFramePr>
            <p:cNvPr id="64560" name="Object 48"/>
            <p:cNvGraphicFramePr>
              <a:graphicFrameLocks noChangeAspect="1"/>
            </p:cNvGraphicFramePr>
            <p:nvPr/>
          </p:nvGraphicFramePr>
          <p:xfrm>
            <a:off x="480" y="3552"/>
            <a:ext cx="1142" cy="313"/>
          </p:xfrm>
          <a:graphic>
            <a:graphicData uri="http://schemas.openxmlformats.org/presentationml/2006/ole">
              <p:oleObj spid="_x0000_s311299" name="Equation" r:id="rId6" imgW="1168560" imgH="330120" progId="Equation.3">
                <p:embed/>
              </p:oleObj>
            </a:graphicData>
          </a:graphic>
        </p:graphicFrame>
      </p:grpSp>
      <p:sp>
        <p:nvSpPr>
          <p:cNvPr id="39" name="灯片编号占位符 3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127</a:t>
            </a:fld>
            <a:endParaRPr lang="en-US" altLang="zh-CN"/>
          </a:p>
        </p:txBody>
      </p:sp>
      <p:grpSp>
        <p:nvGrpSpPr>
          <p:cNvPr id="47" name="组合 46"/>
          <p:cNvGrpSpPr/>
          <p:nvPr/>
        </p:nvGrpSpPr>
        <p:grpSpPr>
          <a:xfrm>
            <a:off x="3071802" y="1201151"/>
            <a:ext cx="5786478" cy="4228113"/>
            <a:chOff x="3071802" y="1201151"/>
            <a:chExt cx="5786478" cy="4228113"/>
          </a:xfrm>
        </p:grpSpPr>
        <p:sp>
          <p:nvSpPr>
            <p:cNvPr id="40" name="矩形 39"/>
            <p:cNvSpPr/>
            <p:nvPr/>
          </p:nvSpPr>
          <p:spPr>
            <a:xfrm>
              <a:off x="5828677" y="4844489"/>
              <a:ext cx="38985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</a:t>
              </a:r>
              <a:endParaRPr lang="zh-CN" altLang="en-US" sz="3200" dirty="0">
                <a:solidFill>
                  <a:srgbClr val="FFFF00"/>
                </a:solidFill>
              </a:endParaRPr>
            </a:p>
          </p:txBody>
        </p:sp>
        <p:sp>
          <p:nvSpPr>
            <p:cNvPr id="41" name="矩形 40"/>
            <p:cNvSpPr/>
            <p:nvPr/>
          </p:nvSpPr>
          <p:spPr>
            <a:xfrm>
              <a:off x="5828677" y="1201151"/>
              <a:ext cx="38985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</a:t>
              </a:r>
              <a:endParaRPr lang="zh-CN" altLang="en-US" sz="3200" dirty="0">
                <a:solidFill>
                  <a:srgbClr val="FFFF00"/>
                </a:solidFill>
              </a:endParaRPr>
            </a:p>
          </p:txBody>
        </p:sp>
        <p:graphicFrame>
          <p:nvGraphicFramePr>
            <p:cNvPr id="42" name="Object 47"/>
            <p:cNvGraphicFramePr>
              <a:graphicFrameLocks noChangeAspect="1"/>
            </p:cNvGraphicFramePr>
            <p:nvPr/>
          </p:nvGraphicFramePr>
          <p:xfrm>
            <a:off x="7147221" y="2201283"/>
            <a:ext cx="1711059" cy="593736"/>
          </p:xfrm>
          <a:graphic>
            <a:graphicData uri="http://schemas.openxmlformats.org/presentationml/2006/ole">
              <p:oleObj spid="_x0000_s311300" name="Equation" r:id="rId7" imgW="698400" imgH="253800" progId="Equation.DSMT4">
                <p:embed/>
              </p:oleObj>
            </a:graphicData>
          </a:graphic>
        </p:graphicFrame>
        <p:grpSp>
          <p:nvGrpSpPr>
            <p:cNvPr id="46" name="组合 45"/>
            <p:cNvGrpSpPr/>
            <p:nvPr/>
          </p:nvGrpSpPr>
          <p:grpSpPr>
            <a:xfrm>
              <a:off x="3071802" y="3192463"/>
              <a:ext cx="846137" cy="307975"/>
              <a:chOff x="3071802" y="3192463"/>
              <a:chExt cx="846137" cy="307975"/>
            </a:xfrm>
          </p:grpSpPr>
          <p:sp>
            <p:nvSpPr>
              <p:cNvPr id="43" name="Line 24"/>
              <p:cNvSpPr>
                <a:spLocks noChangeShapeType="1"/>
              </p:cNvSpPr>
              <p:nvPr/>
            </p:nvSpPr>
            <p:spPr bwMode="auto">
              <a:xfrm>
                <a:off x="3071802" y="3500438"/>
                <a:ext cx="461963" cy="0"/>
              </a:xfrm>
              <a:prstGeom prst="line">
                <a:avLst/>
              </a:prstGeom>
              <a:noFill/>
              <a:ln w="1905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4" name="Line 27"/>
              <p:cNvSpPr>
                <a:spLocks noChangeShapeType="1"/>
              </p:cNvSpPr>
              <p:nvPr/>
            </p:nvSpPr>
            <p:spPr bwMode="auto">
              <a:xfrm flipV="1">
                <a:off x="3533764" y="3192463"/>
                <a:ext cx="0" cy="307975"/>
              </a:xfrm>
              <a:prstGeom prst="line">
                <a:avLst/>
              </a:prstGeom>
              <a:noFill/>
              <a:ln w="1905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5" name="Line 28"/>
              <p:cNvSpPr>
                <a:spLocks noChangeShapeType="1"/>
              </p:cNvSpPr>
              <p:nvPr/>
            </p:nvSpPr>
            <p:spPr bwMode="auto">
              <a:xfrm>
                <a:off x="3533764" y="3192463"/>
                <a:ext cx="384175" cy="0"/>
              </a:xfrm>
              <a:prstGeom prst="line">
                <a:avLst/>
              </a:prstGeom>
              <a:noFill/>
              <a:ln w="1905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</p:grpSp>
      </p:grpSp>
      <p:sp>
        <p:nvSpPr>
          <p:cNvPr id="48" name="Rectangle 34"/>
          <p:cNvSpPr>
            <a:spLocks noChangeArrowheads="1"/>
          </p:cNvSpPr>
          <p:nvPr/>
        </p:nvSpPr>
        <p:spPr bwMode="auto">
          <a:xfrm>
            <a:off x="214282" y="3216662"/>
            <a:ext cx="3672800" cy="15696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时钟上升沿，</a:t>
            </a:r>
            <a:endParaRPr lang="en-US" altLang="zh-CN" sz="3200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发挥</a:t>
            </a:r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触发器的作用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49" name="Rectangle 46"/>
          <p:cNvSpPr>
            <a:spLocks noChangeArrowheads="1"/>
          </p:cNvSpPr>
          <p:nvPr/>
        </p:nvSpPr>
        <p:spPr bwMode="auto">
          <a:xfrm>
            <a:off x="2649115" y="6273249"/>
            <a:ext cx="4280339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</a:pP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如果不满足</a:t>
            </a:r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RS</a:t>
            </a: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触发器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45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45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45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45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547" grpId="0" build="p" autoUpdateAnimBg="0"/>
      <p:bldP spid="64548" grpId="0" build="p" autoUpdateAnimBg="0"/>
      <p:bldP spid="48" grpId="0" build="p" autoUpdateAnimBg="0"/>
      <p:bldP spid="49" grpId="0"/>
    </p:bld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43" name="Rectangle 7"/>
          <p:cNvSpPr>
            <a:spLocks noChangeArrowheads="1"/>
          </p:cNvSpPr>
          <p:nvPr/>
        </p:nvSpPr>
        <p:spPr bwMode="auto">
          <a:xfrm>
            <a:off x="0" y="381000"/>
            <a:ext cx="3028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(2) 异步工作时</a:t>
            </a:r>
          </a:p>
        </p:txBody>
      </p:sp>
      <p:grpSp>
        <p:nvGrpSpPr>
          <p:cNvPr id="65554" name="Group 18"/>
          <p:cNvGrpSpPr>
            <a:grpSpLocks/>
          </p:cNvGrpSpPr>
          <p:nvPr/>
        </p:nvGrpSpPr>
        <p:grpSpPr bwMode="auto">
          <a:xfrm>
            <a:off x="357158" y="4714884"/>
            <a:ext cx="6961188" cy="1422401"/>
            <a:chOff x="480" y="1008"/>
            <a:chExt cx="4385" cy="896"/>
          </a:xfrm>
        </p:grpSpPr>
        <p:sp>
          <p:nvSpPr>
            <p:cNvPr id="65551" name="Rectangle 15"/>
            <p:cNvSpPr>
              <a:spLocks noChangeArrowheads="1"/>
            </p:cNvSpPr>
            <p:nvPr/>
          </p:nvSpPr>
          <p:spPr bwMode="auto">
            <a:xfrm>
              <a:off x="1776" y="1536"/>
              <a:ext cx="3089" cy="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(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约束条件，不能同时为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)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graphicFrame>
          <p:nvGraphicFramePr>
            <p:cNvPr id="65552" name="Object 16"/>
            <p:cNvGraphicFramePr>
              <a:graphicFrameLocks noChangeAspect="1"/>
            </p:cNvGraphicFramePr>
            <p:nvPr/>
          </p:nvGraphicFramePr>
          <p:xfrm>
            <a:off x="480" y="1008"/>
            <a:ext cx="1831" cy="348"/>
          </p:xfrm>
          <a:graphic>
            <a:graphicData uri="http://schemas.openxmlformats.org/presentationml/2006/ole">
              <p:oleObj spid="_x0000_s65696" name="Equation" r:id="rId5" imgW="1879920" imgH="368280" progId="Equation.3">
                <p:embed/>
              </p:oleObj>
            </a:graphicData>
          </a:graphic>
        </p:graphicFrame>
        <p:graphicFrame>
          <p:nvGraphicFramePr>
            <p:cNvPr id="65553" name="Object 17"/>
            <p:cNvGraphicFramePr>
              <a:graphicFrameLocks noChangeAspect="1"/>
            </p:cNvGraphicFramePr>
            <p:nvPr/>
          </p:nvGraphicFramePr>
          <p:xfrm>
            <a:off x="480" y="1584"/>
            <a:ext cx="1241" cy="313"/>
          </p:xfrm>
          <a:graphic>
            <a:graphicData uri="http://schemas.openxmlformats.org/presentationml/2006/ole">
              <p:oleObj spid="_x0000_s65697" name="Equation" r:id="rId6" imgW="1270440" imgH="330120" progId="Equation.3">
                <p:embed/>
              </p:oleObj>
            </a:graphicData>
          </a:graphic>
        </p:graphicFrame>
      </p:grpSp>
      <p:sp>
        <p:nvSpPr>
          <p:cNvPr id="8" name="灯片编号占位符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128</a:t>
            </a:fld>
            <a:endParaRPr lang="en-US" altLang="zh-CN"/>
          </a:p>
        </p:txBody>
      </p:sp>
      <p:grpSp>
        <p:nvGrpSpPr>
          <p:cNvPr id="9" name="Group 50"/>
          <p:cNvGrpSpPr>
            <a:grpSpLocks/>
          </p:cNvGrpSpPr>
          <p:nvPr/>
        </p:nvGrpSpPr>
        <p:grpSpPr bwMode="auto">
          <a:xfrm>
            <a:off x="3742007" y="1357311"/>
            <a:ext cx="3200400" cy="3076575"/>
            <a:chOff x="3120" y="990"/>
            <a:chExt cx="2016" cy="1938"/>
          </a:xfrm>
        </p:grpSpPr>
        <p:sp>
          <p:nvSpPr>
            <p:cNvPr id="10" name="Rectangle 4"/>
            <p:cNvSpPr>
              <a:spLocks noChangeArrowheads="1"/>
            </p:cNvSpPr>
            <p:nvPr/>
          </p:nvSpPr>
          <p:spPr bwMode="auto">
            <a:xfrm>
              <a:off x="3888" y="1232"/>
              <a:ext cx="960" cy="1454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" name="Line 5"/>
            <p:cNvSpPr>
              <a:spLocks noChangeShapeType="1"/>
            </p:cNvSpPr>
            <p:nvPr/>
          </p:nvSpPr>
          <p:spPr bwMode="auto">
            <a:xfrm>
              <a:off x="3888" y="1765"/>
              <a:ext cx="192" cy="14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2" name="Line 6"/>
            <p:cNvSpPr>
              <a:spLocks noChangeShapeType="1"/>
            </p:cNvSpPr>
            <p:nvPr/>
          </p:nvSpPr>
          <p:spPr bwMode="auto">
            <a:xfrm flipV="1">
              <a:off x="3888" y="1911"/>
              <a:ext cx="192" cy="14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3" name="Oval 7"/>
            <p:cNvSpPr>
              <a:spLocks noChangeArrowheads="1"/>
            </p:cNvSpPr>
            <p:nvPr/>
          </p:nvSpPr>
          <p:spPr bwMode="auto">
            <a:xfrm>
              <a:off x="4320" y="2686"/>
              <a:ext cx="96" cy="97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4" name="Oval 8"/>
            <p:cNvSpPr>
              <a:spLocks noChangeArrowheads="1"/>
            </p:cNvSpPr>
            <p:nvPr/>
          </p:nvSpPr>
          <p:spPr bwMode="auto">
            <a:xfrm>
              <a:off x="4320" y="1135"/>
              <a:ext cx="96" cy="97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5" name="Line 9"/>
            <p:cNvSpPr>
              <a:spLocks noChangeShapeType="1"/>
            </p:cNvSpPr>
            <p:nvPr/>
          </p:nvSpPr>
          <p:spPr bwMode="auto">
            <a:xfrm flipV="1">
              <a:off x="4368" y="990"/>
              <a:ext cx="0" cy="14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6" name="Line 10"/>
            <p:cNvSpPr>
              <a:spLocks noChangeShapeType="1"/>
            </p:cNvSpPr>
            <p:nvPr/>
          </p:nvSpPr>
          <p:spPr bwMode="auto">
            <a:xfrm>
              <a:off x="4368" y="2783"/>
              <a:ext cx="0" cy="14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7" name="Line 11"/>
            <p:cNvSpPr>
              <a:spLocks noChangeShapeType="1"/>
            </p:cNvSpPr>
            <p:nvPr/>
          </p:nvSpPr>
          <p:spPr bwMode="auto">
            <a:xfrm>
              <a:off x="4848" y="1475"/>
              <a:ext cx="19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8" name="Line 12"/>
            <p:cNvSpPr>
              <a:spLocks noChangeShapeType="1"/>
            </p:cNvSpPr>
            <p:nvPr/>
          </p:nvSpPr>
          <p:spPr bwMode="auto">
            <a:xfrm>
              <a:off x="4944" y="2365"/>
              <a:ext cx="19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9" name="Line 13"/>
            <p:cNvSpPr>
              <a:spLocks noChangeShapeType="1"/>
            </p:cNvSpPr>
            <p:nvPr/>
          </p:nvSpPr>
          <p:spPr bwMode="auto">
            <a:xfrm flipH="1">
              <a:off x="3504" y="1911"/>
              <a:ext cx="38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20" name="Line 14"/>
            <p:cNvSpPr>
              <a:spLocks noChangeShapeType="1"/>
            </p:cNvSpPr>
            <p:nvPr/>
          </p:nvSpPr>
          <p:spPr bwMode="auto">
            <a:xfrm flipH="1">
              <a:off x="3648" y="1475"/>
              <a:ext cx="24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21" name="Rectangle 15"/>
            <p:cNvSpPr>
              <a:spLocks noChangeArrowheads="1"/>
            </p:cNvSpPr>
            <p:nvPr/>
          </p:nvSpPr>
          <p:spPr bwMode="auto">
            <a:xfrm>
              <a:off x="3888" y="1275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D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22" name="Rectangle 16"/>
            <p:cNvSpPr>
              <a:spLocks noChangeArrowheads="1"/>
            </p:cNvSpPr>
            <p:nvPr/>
          </p:nvSpPr>
          <p:spPr bwMode="auto">
            <a:xfrm>
              <a:off x="4512" y="1275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23" name="Rectangle 17"/>
            <p:cNvSpPr>
              <a:spLocks noChangeArrowheads="1"/>
            </p:cNvSpPr>
            <p:nvPr/>
          </p:nvSpPr>
          <p:spPr bwMode="auto">
            <a:xfrm>
              <a:off x="4512" y="2195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24" name="Rectangle 18"/>
            <p:cNvSpPr>
              <a:spLocks noChangeArrowheads="1"/>
            </p:cNvSpPr>
            <p:nvPr/>
          </p:nvSpPr>
          <p:spPr bwMode="auto">
            <a:xfrm>
              <a:off x="3120" y="1765"/>
              <a:ext cx="576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25" name="Rectangle 19"/>
            <p:cNvSpPr>
              <a:spLocks noChangeArrowheads="1"/>
            </p:cNvSpPr>
            <p:nvPr/>
          </p:nvSpPr>
          <p:spPr bwMode="auto">
            <a:xfrm>
              <a:off x="4224" y="1248"/>
              <a:ext cx="5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D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26" name="Line 20"/>
            <p:cNvSpPr>
              <a:spLocks noChangeShapeType="1"/>
            </p:cNvSpPr>
            <p:nvPr/>
          </p:nvSpPr>
          <p:spPr bwMode="auto">
            <a:xfrm>
              <a:off x="4272" y="1296"/>
              <a:ext cx="14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27" name="Rectangle 21"/>
            <p:cNvSpPr>
              <a:spLocks noChangeArrowheads="1"/>
            </p:cNvSpPr>
            <p:nvPr/>
          </p:nvSpPr>
          <p:spPr bwMode="auto">
            <a:xfrm>
              <a:off x="4176" y="2292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D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28" name="Line 22"/>
            <p:cNvSpPr>
              <a:spLocks noChangeShapeType="1"/>
            </p:cNvSpPr>
            <p:nvPr/>
          </p:nvSpPr>
          <p:spPr bwMode="auto">
            <a:xfrm>
              <a:off x="4224" y="2347"/>
              <a:ext cx="14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29" name="Line 33"/>
            <p:cNvSpPr>
              <a:spLocks noChangeShapeType="1"/>
            </p:cNvSpPr>
            <p:nvPr/>
          </p:nvSpPr>
          <p:spPr bwMode="auto">
            <a:xfrm>
              <a:off x="4560" y="2250"/>
              <a:ext cx="14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0" name="Oval 42"/>
            <p:cNvSpPr>
              <a:spLocks noChangeArrowheads="1"/>
            </p:cNvSpPr>
            <p:nvPr/>
          </p:nvSpPr>
          <p:spPr bwMode="auto">
            <a:xfrm>
              <a:off x="4848" y="2316"/>
              <a:ext cx="96" cy="97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sp>
        <p:nvSpPr>
          <p:cNvPr id="41" name="Rectangle 34"/>
          <p:cNvSpPr>
            <a:spLocks noChangeArrowheads="1"/>
          </p:cNvSpPr>
          <p:nvPr/>
        </p:nvSpPr>
        <p:spPr bwMode="auto">
          <a:xfrm>
            <a:off x="214282" y="3071810"/>
            <a:ext cx="3877985" cy="15696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时钟的其它时刻，</a:t>
            </a:r>
            <a:endParaRPr lang="en-US" altLang="zh-CN" sz="3200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发挥</a:t>
            </a:r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RS</a:t>
            </a: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触发器的作用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1" name="Rectangle 46"/>
          <p:cNvSpPr>
            <a:spLocks noChangeArrowheads="1"/>
          </p:cNvSpPr>
          <p:nvPr/>
        </p:nvSpPr>
        <p:spPr bwMode="auto">
          <a:xfrm>
            <a:off x="2571736" y="6215082"/>
            <a:ext cx="4280339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</a:pP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如果不满足</a:t>
            </a:r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</a:t>
            </a: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禁用状态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55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55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7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 uiExpand="1" build="p" autoUpdateAnimBg="0"/>
      <p:bldP spid="31" grpId="0"/>
    </p:bld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4" name="Line 4"/>
          <p:cNvSpPr>
            <a:spLocks noChangeShapeType="1"/>
          </p:cNvSpPr>
          <p:nvPr/>
        </p:nvSpPr>
        <p:spPr bwMode="auto">
          <a:xfrm>
            <a:off x="18478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65" name="Line 5"/>
          <p:cNvSpPr>
            <a:spLocks noChangeShapeType="1"/>
          </p:cNvSpPr>
          <p:nvPr/>
        </p:nvSpPr>
        <p:spPr bwMode="auto">
          <a:xfrm>
            <a:off x="18478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66" name="Line 6"/>
          <p:cNvSpPr>
            <a:spLocks noChangeShapeType="1"/>
          </p:cNvSpPr>
          <p:nvPr/>
        </p:nvSpPr>
        <p:spPr bwMode="auto">
          <a:xfrm flipV="1">
            <a:off x="21526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67" name="Line 7"/>
          <p:cNvSpPr>
            <a:spLocks noChangeShapeType="1"/>
          </p:cNvSpPr>
          <p:nvPr/>
        </p:nvSpPr>
        <p:spPr bwMode="auto">
          <a:xfrm>
            <a:off x="2152648" y="21827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68" name="Line 8"/>
          <p:cNvSpPr>
            <a:spLocks noChangeShapeType="1"/>
          </p:cNvSpPr>
          <p:nvPr/>
        </p:nvSpPr>
        <p:spPr bwMode="auto">
          <a:xfrm>
            <a:off x="24574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69" name="Line 9"/>
          <p:cNvSpPr>
            <a:spLocks noChangeShapeType="1"/>
          </p:cNvSpPr>
          <p:nvPr/>
        </p:nvSpPr>
        <p:spPr bwMode="auto">
          <a:xfrm>
            <a:off x="24574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0" name="Line 10"/>
          <p:cNvSpPr>
            <a:spLocks noChangeShapeType="1"/>
          </p:cNvSpPr>
          <p:nvPr/>
        </p:nvSpPr>
        <p:spPr bwMode="auto">
          <a:xfrm flipV="1">
            <a:off x="27622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1" name="Line 11"/>
          <p:cNvSpPr>
            <a:spLocks noChangeShapeType="1"/>
          </p:cNvSpPr>
          <p:nvPr/>
        </p:nvSpPr>
        <p:spPr bwMode="auto">
          <a:xfrm>
            <a:off x="2762248" y="2182794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2" name="Line 12"/>
          <p:cNvSpPr>
            <a:spLocks noChangeShapeType="1"/>
          </p:cNvSpPr>
          <p:nvPr/>
        </p:nvSpPr>
        <p:spPr bwMode="auto">
          <a:xfrm flipH="1">
            <a:off x="1619248" y="2182794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3" name="Line 13"/>
          <p:cNvSpPr>
            <a:spLocks noChangeShapeType="1"/>
          </p:cNvSpPr>
          <p:nvPr/>
        </p:nvSpPr>
        <p:spPr bwMode="auto">
          <a:xfrm>
            <a:off x="30670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4" name="Line 14"/>
          <p:cNvSpPr>
            <a:spLocks noChangeShapeType="1"/>
          </p:cNvSpPr>
          <p:nvPr/>
        </p:nvSpPr>
        <p:spPr bwMode="auto">
          <a:xfrm>
            <a:off x="30670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5" name="Line 15"/>
          <p:cNvSpPr>
            <a:spLocks noChangeShapeType="1"/>
          </p:cNvSpPr>
          <p:nvPr/>
        </p:nvSpPr>
        <p:spPr bwMode="auto">
          <a:xfrm flipV="1">
            <a:off x="33718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6" name="Line 16"/>
          <p:cNvSpPr>
            <a:spLocks noChangeShapeType="1"/>
          </p:cNvSpPr>
          <p:nvPr/>
        </p:nvSpPr>
        <p:spPr bwMode="auto">
          <a:xfrm>
            <a:off x="3371848" y="21827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7" name="Line 17"/>
          <p:cNvSpPr>
            <a:spLocks noChangeShapeType="1"/>
          </p:cNvSpPr>
          <p:nvPr/>
        </p:nvSpPr>
        <p:spPr bwMode="auto">
          <a:xfrm>
            <a:off x="36766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8" name="Line 18"/>
          <p:cNvSpPr>
            <a:spLocks noChangeShapeType="1"/>
          </p:cNvSpPr>
          <p:nvPr/>
        </p:nvSpPr>
        <p:spPr bwMode="auto">
          <a:xfrm>
            <a:off x="36766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9" name="Line 19"/>
          <p:cNvSpPr>
            <a:spLocks noChangeShapeType="1"/>
          </p:cNvSpPr>
          <p:nvPr/>
        </p:nvSpPr>
        <p:spPr bwMode="auto">
          <a:xfrm flipV="1">
            <a:off x="39814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0" name="Line 20"/>
          <p:cNvSpPr>
            <a:spLocks noChangeShapeType="1"/>
          </p:cNvSpPr>
          <p:nvPr/>
        </p:nvSpPr>
        <p:spPr bwMode="auto">
          <a:xfrm>
            <a:off x="3981448" y="2182794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1" name="Line 21"/>
          <p:cNvSpPr>
            <a:spLocks noChangeShapeType="1"/>
          </p:cNvSpPr>
          <p:nvPr/>
        </p:nvSpPr>
        <p:spPr bwMode="auto">
          <a:xfrm flipH="1">
            <a:off x="2838448" y="2182794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2" name="Line 22"/>
          <p:cNvSpPr>
            <a:spLocks noChangeShapeType="1"/>
          </p:cNvSpPr>
          <p:nvPr/>
        </p:nvSpPr>
        <p:spPr bwMode="auto">
          <a:xfrm>
            <a:off x="42100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3" name="Line 23"/>
          <p:cNvSpPr>
            <a:spLocks noChangeShapeType="1"/>
          </p:cNvSpPr>
          <p:nvPr/>
        </p:nvSpPr>
        <p:spPr bwMode="auto">
          <a:xfrm>
            <a:off x="42100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4" name="Line 24"/>
          <p:cNvSpPr>
            <a:spLocks noChangeShapeType="1"/>
          </p:cNvSpPr>
          <p:nvPr/>
        </p:nvSpPr>
        <p:spPr bwMode="auto">
          <a:xfrm flipV="1">
            <a:off x="45148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5" name="Line 25"/>
          <p:cNvSpPr>
            <a:spLocks noChangeShapeType="1"/>
          </p:cNvSpPr>
          <p:nvPr/>
        </p:nvSpPr>
        <p:spPr bwMode="auto">
          <a:xfrm>
            <a:off x="4514848" y="21827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6" name="Line 26"/>
          <p:cNvSpPr>
            <a:spLocks noChangeShapeType="1"/>
          </p:cNvSpPr>
          <p:nvPr/>
        </p:nvSpPr>
        <p:spPr bwMode="auto">
          <a:xfrm>
            <a:off x="48196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7" name="Line 27"/>
          <p:cNvSpPr>
            <a:spLocks noChangeShapeType="1"/>
          </p:cNvSpPr>
          <p:nvPr/>
        </p:nvSpPr>
        <p:spPr bwMode="auto">
          <a:xfrm>
            <a:off x="48196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8" name="Line 28"/>
          <p:cNvSpPr>
            <a:spLocks noChangeShapeType="1"/>
          </p:cNvSpPr>
          <p:nvPr/>
        </p:nvSpPr>
        <p:spPr bwMode="auto">
          <a:xfrm flipV="1">
            <a:off x="51244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9" name="Line 29"/>
          <p:cNvSpPr>
            <a:spLocks noChangeShapeType="1"/>
          </p:cNvSpPr>
          <p:nvPr/>
        </p:nvSpPr>
        <p:spPr bwMode="auto">
          <a:xfrm>
            <a:off x="5124448" y="21827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90" name="Line 30"/>
          <p:cNvSpPr>
            <a:spLocks noChangeShapeType="1"/>
          </p:cNvSpPr>
          <p:nvPr/>
        </p:nvSpPr>
        <p:spPr bwMode="auto">
          <a:xfrm flipH="1">
            <a:off x="3981448" y="2182794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91" name="Line 31"/>
          <p:cNvSpPr>
            <a:spLocks noChangeShapeType="1"/>
          </p:cNvSpPr>
          <p:nvPr/>
        </p:nvSpPr>
        <p:spPr bwMode="auto">
          <a:xfrm>
            <a:off x="54292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92" name="Line 32"/>
          <p:cNvSpPr>
            <a:spLocks noChangeShapeType="1"/>
          </p:cNvSpPr>
          <p:nvPr/>
        </p:nvSpPr>
        <p:spPr bwMode="auto">
          <a:xfrm>
            <a:off x="54292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93" name="Line 33"/>
          <p:cNvSpPr>
            <a:spLocks noChangeShapeType="1"/>
          </p:cNvSpPr>
          <p:nvPr/>
        </p:nvSpPr>
        <p:spPr bwMode="auto">
          <a:xfrm flipV="1">
            <a:off x="57340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94" name="Line 34"/>
          <p:cNvSpPr>
            <a:spLocks noChangeShapeType="1"/>
          </p:cNvSpPr>
          <p:nvPr/>
        </p:nvSpPr>
        <p:spPr bwMode="auto">
          <a:xfrm>
            <a:off x="5734048" y="21827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95" name="Line 35"/>
          <p:cNvSpPr>
            <a:spLocks noChangeShapeType="1"/>
          </p:cNvSpPr>
          <p:nvPr/>
        </p:nvSpPr>
        <p:spPr bwMode="auto">
          <a:xfrm>
            <a:off x="60388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96" name="Line 36"/>
          <p:cNvSpPr>
            <a:spLocks noChangeShapeType="1"/>
          </p:cNvSpPr>
          <p:nvPr/>
        </p:nvSpPr>
        <p:spPr bwMode="auto">
          <a:xfrm>
            <a:off x="60388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97" name="Line 37"/>
          <p:cNvSpPr>
            <a:spLocks noChangeShapeType="1"/>
          </p:cNvSpPr>
          <p:nvPr/>
        </p:nvSpPr>
        <p:spPr bwMode="auto">
          <a:xfrm flipV="1">
            <a:off x="63436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98" name="Line 38"/>
          <p:cNvSpPr>
            <a:spLocks noChangeShapeType="1"/>
          </p:cNvSpPr>
          <p:nvPr/>
        </p:nvSpPr>
        <p:spPr bwMode="auto">
          <a:xfrm>
            <a:off x="6343648" y="2182794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0" name="Line 40"/>
          <p:cNvSpPr>
            <a:spLocks noChangeShapeType="1"/>
          </p:cNvSpPr>
          <p:nvPr/>
        </p:nvSpPr>
        <p:spPr bwMode="auto">
          <a:xfrm>
            <a:off x="66484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1" name="Line 41"/>
          <p:cNvSpPr>
            <a:spLocks noChangeShapeType="1"/>
          </p:cNvSpPr>
          <p:nvPr/>
        </p:nvSpPr>
        <p:spPr bwMode="auto">
          <a:xfrm>
            <a:off x="66484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2" name="Line 42"/>
          <p:cNvSpPr>
            <a:spLocks noChangeShapeType="1"/>
          </p:cNvSpPr>
          <p:nvPr/>
        </p:nvSpPr>
        <p:spPr bwMode="auto">
          <a:xfrm flipV="1">
            <a:off x="69532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3" name="Line 43"/>
          <p:cNvSpPr>
            <a:spLocks noChangeShapeType="1"/>
          </p:cNvSpPr>
          <p:nvPr/>
        </p:nvSpPr>
        <p:spPr bwMode="auto">
          <a:xfrm>
            <a:off x="6953248" y="21827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4" name="Line 44"/>
          <p:cNvSpPr>
            <a:spLocks noChangeShapeType="1"/>
          </p:cNvSpPr>
          <p:nvPr/>
        </p:nvSpPr>
        <p:spPr bwMode="auto">
          <a:xfrm>
            <a:off x="72580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5" name="Line 45"/>
          <p:cNvSpPr>
            <a:spLocks noChangeShapeType="1"/>
          </p:cNvSpPr>
          <p:nvPr/>
        </p:nvSpPr>
        <p:spPr bwMode="auto">
          <a:xfrm>
            <a:off x="72580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6" name="Line 46"/>
          <p:cNvSpPr>
            <a:spLocks noChangeShapeType="1"/>
          </p:cNvSpPr>
          <p:nvPr/>
        </p:nvSpPr>
        <p:spPr bwMode="auto">
          <a:xfrm flipV="1">
            <a:off x="75628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7" name="Line 47"/>
          <p:cNvSpPr>
            <a:spLocks noChangeShapeType="1"/>
          </p:cNvSpPr>
          <p:nvPr/>
        </p:nvSpPr>
        <p:spPr bwMode="auto">
          <a:xfrm flipH="1">
            <a:off x="6419848" y="2182794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8" name="Line 48"/>
          <p:cNvSpPr>
            <a:spLocks noChangeShapeType="1"/>
          </p:cNvSpPr>
          <p:nvPr/>
        </p:nvSpPr>
        <p:spPr bwMode="auto">
          <a:xfrm>
            <a:off x="7562848" y="2182794"/>
            <a:ext cx="457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9" name="Line 49"/>
          <p:cNvSpPr>
            <a:spLocks noChangeShapeType="1"/>
          </p:cNvSpPr>
          <p:nvPr/>
        </p:nvSpPr>
        <p:spPr bwMode="auto">
          <a:xfrm flipH="1">
            <a:off x="1238248" y="2182794"/>
            <a:ext cx="533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22" name="Rectangle 62"/>
          <p:cNvSpPr>
            <a:spLocks noChangeArrowheads="1"/>
          </p:cNvSpPr>
          <p:nvPr/>
        </p:nvSpPr>
        <p:spPr bwMode="auto">
          <a:xfrm>
            <a:off x="1771648" y="1182669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</a:p>
        </p:txBody>
      </p:sp>
      <p:sp>
        <p:nvSpPr>
          <p:cNvPr id="66623" name="Rectangle 63"/>
          <p:cNvSpPr>
            <a:spLocks noChangeArrowheads="1"/>
          </p:cNvSpPr>
          <p:nvPr/>
        </p:nvSpPr>
        <p:spPr bwMode="auto">
          <a:xfrm>
            <a:off x="2381248" y="1182669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2</a:t>
            </a:r>
          </a:p>
        </p:txBody>
      </p:sp>
      <p:sp>
        <p:nvSpPr>
          <p:cNvPr id="66624" name="Rectangle 64"/>
          <p:cNvSpPr>
            <a:spLocks noChangeArrowheads="1"/>
          </p:cNvSpPr>
          <p:nvPr/>
        </p:nvSpPr>
        <p:spPr bwMode="auto">
          <a:xfrm>
            <a:off x="2990848" y="1182669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3</a:t>
            </a:r>
          </a:p>
        </p:txBody>
      </p:sp>
      <p:sp>
        <p:nvSpPr>
          <p:cNvPr id="66625" name="Rectangle 65"/>
          <p:cNvSpPr>
            <a:spLocks noChangeArrowheads="1"/>
          </p:cNvSpPr>
          <p:nvPr/>
        </p:nvSpPr>
        <p:spPr bwMode="auto">
          <a:xfrm>
            <a:off x="3600448" y="1182669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4</a:t>
            </a:r>
          </a:p>
        </p:txBody>
      </p:sp>
      <p:sp>
        <p:nvSpPr>
          <p:cNvPr id="66626" name="Rectangle 66"/>
          <p:cNvSpPr>
            <a:spLocks noChangeArrowheads="1"/>
          </p:cNvSpPr>
          <p:nvPr/>
        </p:nvSpPr>
        <p:spPr bwMode="auto">
          <a:xfrm>
            <a:off x="4133848" y="1182669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5</a:t>
            </a:r>
          </a:p>
        </p:txBody>
      </p:sp>
      <p:sp>
        <p:nvSpPr>
          <p:cNvPr id="66627" name="Rectangle 67"/>
          <p:cNvSpPr>
            <a:spLocks noChangeArrowheads="1"/>
          </p:cNvSpPr>
          <p:nvPr/>
        </p:nvSpPr>
        <p:spPr bwMode="auto">
          <a:xfrm>
            <a:off x="4743448" y="1182669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6</a:t>
            </a:r>
          </a:p>
        </p:txBody>
      </p:sp>
      <p:sp>
        <p:nvSpPr>
          <p:cNvPr id="66628" name="Rectangle 68"/>
          <p:cNvSpPr>
            <a:spLocks noChangeArrowheads="1"/>
          </p:cNvSpPr>
          <p:nvPr/>
        </p:nvSpPr>
        <p:spPr bwMode="auto">
          <a:xfrm>
            <a:off x="5429248" y="1182669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7</a:t>
            </a:r>
          </a:p>
        </p:txBody>
      </p:sp>
      <p:sp>
        <p:nvSpPr>
          <p:cNvPr id="66629" name="Rectangle 69"/>
          <p:cNvSpPr>
            <a:spLocks noChangeArrowheads="1"/>
          </p:cNvSpPr>
          <p:nvPr/>
        </p:nvSpPr>
        <p:spPr bwMode="auto">
          <a:xfrm>
            <a:off x="5962648" y="1182669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8</a:t>
            </a:r>
          </a:p>
        </p:txBody>
      </p:sp>
      <p:sp>
        <p:nvSpPr>
          <p:cNvPr id="66630" name="Rectangle 70"/>
          <p:cNvSpPr>
            <a:spLocks noChangeArrowheads="1"/>
          </p:cNvSpPr>
          <p:nvPr/>
        </p:nvSpPr>
        <p:spPr bwMode="auto">
          <a:xfrm>
            <a:off x="6572248" y="1182669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9</a:t>
            </a:r>
          </a:p>
        </p:txBody>
      </p:sp>
      <p:sp>
        <p:nvSpPr>
          <p:cNvPr id="66631" name="Rectangle 71"/>
          <p:cNvSpPr>
            <a:spLocks noChangeArrowheads="1"/>
          </p:cNvSpPr>
          <p:nvPr/>
        </p:nvSpPr>
        <p:spPr bwMode="auto">
          <a:xfrm>
            <a:off x="7105648" y="1182669"/>
            <a:ext cx="590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10</a:t>
            </a:r>
          </a:p>
        </p:txBody>
      </p:sp>
      <p:sp>
        <p:nvSpPr>
          <p:cNvPr id="66632" name="Rectangle 72"/>
          <p:cNvSpPr>
            <a:spLocks noChangeArrowheads="1"/>
          </p:cNvSpPr>
          <p:nvPr/>
        </p:nvSpPr>
        <p:spPr bwMode="auto">
          <a:xfrm>
            <a:off x="628648" y="1716069"/>
            <a:ext cx="590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</a:p>
        </p:txBody>
      </p:sp>
      <p:sp>
        <p:nvSpPr>
          <p:cNvPr id="66636" name="Line 76"/>
          <p:cNvSpPr>
            <a:spLocks noChangeShapeType="1"/>
          </p:cNvSpPr>
          <p:nvPr/>
        </p:nvSpPr>
        <p:spPr bwMode="auto">
          <a:xfrm>
            <a:off x="1238248" y="2639994"/>
            <a:ext cx="1676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37" name="Line 77"/>
          <p:cNvSpPr>
            <a:spLocks noChangeShapeType="1"/>
          </p:cNvSpPr>
          <p:nvPr/>
        </p:nvSpPr>
        <p:spPr bwMode="auto">
          <a:xfrm>
            <a:off x="2914648" y="26399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39" name="Line 79"/>
          <p:cNvSpPr>
            <a:spLocks noChangeShapeType="1"/>
          </p:cNvSpPr>
          <p:nvPr/>
        </p:nvSpPr>
        <p:spPr bwMode="auto">
          <a:xfrm>
            <a:off x="3371848" y="2716194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40" name="Line 80"/>
          <p:cNvSpPr>
            <a:spLocks noChangeShapeType="1"/>
          </p:cNvSpPr>
          <p:nvPr/>
        </p:nvSpPr>
        <p:spPr bwMode="auto">
          <a:xfrm>
            <a:off x="2914648" y="3097194"/>
            <a:ext cx="457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41" name="Line 81"/>
          <p:cNvSpPr>
            <a:spLocks noChangeShapeType="1"/>
          </p:cNvSpPr>
          <p:nvPr/>
        </p:nvSpPr>
        <p:spPr bwMode="auto">
          <a:xfrm flipV="1">
            <a:off x="3371848" y="26399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42" name="Line 82"/>
          <p:cNvSpPr>
            <a:spLocks noChangeShapeType="1"/>
          </p:cNvSpPr>
          <p:nvPr/>
        </p:nvSpPr>
        <p:spPr bwMode="auto">
          <a:xfrm>
            <a:off x="3371848" y="2639994"/>
            <a:ext cx="4648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47" name="Line 87"/>
          <p:cNvSpPr>
            <a:spLocks noChangeShapeType="1"/>
          </p:cNvSpPr>
          <p:nvPr/>
        </p:nvSpPr>
        <p:spPr bwMode="auto">
          <a:xfrm>
            <a:off x="1314448" y="3478194"/>
            <a:ext cx="3962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52" name="Line 92"/>
          <p:cNvSpPr>
            <a:spLocks noChangeShapeType="1"/>
          </p:cNvSpPr>
          <p:nvPr/>
        </p:nvSpPr>
        <p:spPr bwMode="auto">
          <a:xfrm>
            <a:off x="5276848" y="3478194"/>
            <a:ext cx="0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53" name="Line 93"/>
          <p:cNvSpPr>
            <a:spLocks noChangeShapeType="1"/>
          </p:cNvSpPr>
          <p:nvPr/>
        </p:nvSpPr>
        <p:spPr bwMode="auto">
          <a:xfrm>
            <a:off x="5276848" y="4011594"/>
            <a:ext cx="762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54" name="Line 94"/>
          <p:cNvSpPr>
            <a:spLocks noChangeShapeType="1"/>
          </p:cNvSpPr>
          <p:nvPr/>
        </p:nvSpPr>
        <p:spPr bwMode="auto">
          <a:xfrm>
            <a:off x="6038848" y="3478194"/>
            <a:ext cx="0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55" name="Line 95"/>
          <p:cNvSpPr>
            <a:spLocks noChangeShapeType="1"/>
          </p:cNvSpPr>
          <p:nvPr/>
        </p:nvSpPr>
        <p:spPr bwMode="auto">
          <a:xfrm>
            <a:off x="6038848" y="3478194"/>
            <a:ext cx="2057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60" name="Line 100"/>
          <p:cNvSpPr>
            <a:spLocks noChangeShapeType="1"/>
          </p:cNvSpPr>
          <p:nvPr/>
        </p:nvSpPr>
        <p:spPr bwMode="auto">
          <a:xfrm>
            <a:off x="1390648" y="4240194"/>
            <a:ext cx="762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61" name="Line 101"/>
          <p:cNvSpPr>
            <a:spLocks noChangeShapeType="1"/>
          </p:cNvSpPr>
          <p:nvPr/>
        </p:nvSpPr>
        <p:spPr bwMode="auto">
          <a:xfrm>
            <a:off x="2152648" y="4240194"/>
            <a:ext cx="0" cy="609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69" name="Line 109"/>
          <p:cNvSpPr>
            <a:spLocks noChangeShapeType="1"/>
          </p:cNvSpPr>
          <p:nvPr/>
        </p:nvSpPr>
        <p:spPr bwMode="auto">
          <a:xfrm flipV="1">
            <a:off x="4210048" y="4240194"/>
            <a:ext cx="0" cy="609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70" name="Line 110"/>
          <p:cNvSpPr>
            <a:spLocks noChangeShapeType="1"/>
          </p:cNvSpPr>
          <p:nvPr/>
        </p:nvSpPr>
        <p:spPr bwMode="auto">
          <a:xfrm>
            <a:off x="4210048" y="4240194"/>
            <a:ext cx="3733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42" name="Rectangle 182"/>
          <p:cNvSpPr>
            <a:spLocks noChangeArrowheads="1"/>
          </p:cNvSpPr>
          <p:nvPr/>
        </p:nvSpPr>
        <p:spPr bwMode="auto">
          <a:xfrm>
            <a:off x="628648" y="2249469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S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endParaRPr lang="en-US" altLang="zh-CN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66743" name="Rectangle 183"/>
          <p:cNvSpPr>
            <a:spLocks noChangeArrowheads="1"/>
          </p:cNvSpPr>
          <p:nvPr/>
        </p:nvSpPr>
        <p:spPr bwMode="auto">
          <a:xfrm>
            <a:off x="704848" y="3087669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R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66744" name="Rectangle 184"/>
          <p:cNvSpPr>
            <a:spLocks noChangeArrowheads="1"/>
          </p:cNvSpPr>
          <p:nvPr/>
        </p:nvSpPr>
        <p:spPr bwMode="auto">
          <a:xfrm>
            <a:off x="704848" y="3935394"/>
            <a:ext cx="6191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66746" name="Line 186"/>
          <p:cNvSpPr>
            <a:spLocks noChangeShapeType="1"/>
          </p:cNvSpPr>
          <p:nvPr/>
        </p:nvSpPr>
        <p:spPr bwMode="auto">
          <a:xfrm>
            <a:off x="704848" y="23351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47" name="Line 187"/>
          <p:cNvSpPr>
            <a:spLocks noChangeShapeType="1"/>
          </p:cNvSpPr>
          <p:nvPr/>
        </p:nvSpPr>
        <p:spPr bwMode="auto">
          <a:xfrm>
            <a:off x="781048" y="31733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71" name="Line 211"/>
          <p:cNvSpPr>
            <a:spLocks noChangeShapeType="1"/>
          </p:cNvSpPr>
          <p:nvPr/>
        </p:nvSpPr>
        <p:spPr bwMode="auto">
          <a:xfrm>
            <a:off x="2486023" y="2211369"/>
            <a:ext cx="0" cy="2286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72" name="Line 212"/>
          <p:cNvSpPr>
            <a:spLocks noChangeShapeType="1"/>
          </p:cNvSpPr>
          <p:nvPr/>
        </p:nvSpPr>
        <p:spPr bwMode="auto">
          <a:xfrm>
            <a:off x="2486023" y="2592369"/>
            <a:ext cx="0" cy="3810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73" name="Line 213"/>
          <p:cNvSpPr>
            <a:spLocks noChangeShapeType="1"/>
          </p:cNvSpPr>
          <p:nvPr/>
        </p:nvSpPr>
        <p:spPr bwMode="auto">
          <a:xfrm flipH="1">
            <a:off x="2486023" y="3125769"/>
            <a:ext cx="0" cy="4572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74" name="Line 214"/>
          <p:cNvSpPr>
            <a:spLocks noChangeShapeType="1"/>
          </p:cNvSpPr>
          <p:nvPr/>
        </p:nvSpPr>
        <p:spPr bwMode="auto">
          <a:xfrm>
            <a:off x="2486023" y="3659169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75" name="Line 215"/>
          <p:cNvSpPr>
            <a:spLocks noChangeShapeType="1"/>
          </p:cNvSpPr>
          <p:nvPr/>
        </p:nvSpPr>
        <p:spPr bwMode="auto">
          <a:xfrm>
            <a:off x="2486023" y="4192569"/>
            <a:ext cx="0" cy="1524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76" name="Line 216"/>
          <p:cNvSpPr>
            <a:spLocks noChangeShapeType="1"/>
          </p:cNvSpPr>
          <p:nvPr/>
        </p:nvSpPr>
        <p:spPr bwMode="auto">
          <a:xfrm>
            <a:off x="2486023" y="4497369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grpSp>
        <p:nvGrpSpPr>
          <p:cNvPr id="2" name="组合 159"/>
          <p:cNvGrpSpPr/>
          <p:nvPr/>
        </p:nvGrpSpPr>
        <p:grpSpPr>
          <a:xfrm>
            <a:off x="2917823" y="3147994"/>
            <a:ext cx="0" cy="1752600"/>
            <a:chOff x="2917823" y="3147994"/>
            <a:chExt cx="0" cy="1752600"/>
          </a:xfrm>
        </p:grpSpPr>
        <p:sp>
          <p:nvSpPr>
            <p:cNvPr id="66779" name="Line 219"/>
            <p:cNvSpPr>
              <a:spLocks noChangeShapeType="1"/>
            </p:cNvSpPr>
            <p:nvPr/>
          </p:nvSpPr>
          <p:spPr bwMode="auto">
            <a:xfrm>
              <a:off x="2917823" y="2608243"/>
              <a:ext cx="0" cy="228600"/>
            </a:xfrm>
            <a:prstGeom prst="line">
              <a:avLst/>
            </a:prstGeom>
            <a:noFill/>
            <a:ln w="1905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6780" name="Line 220"/>
            <p:cNvSpPr>
              <a:spLocks noChangeShapeType="1"/>
            </p:cNvSpPr>
            <p:nvPr/>
          </p:nvSpPr>
          <p:spPr bwMode="auto">
            <a:xfrm>
              <a:off x="2917823" y="2989243"/>
              <a:ext cx="0" cy="381000"/>
            </a:xfrm>
            <a:prstGeom prst="line">
              <a:avLst/>
            </a:prstGeom>
            <a:noFill/>
            <a:ln w="1905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6781" name="Line 221"/>
            <p:cNvSpPr>
              <a:spLocks noChangeShapeType="1"/>
            </p:cNvSpPr>
            <p:nvPr/>
          </p:nvSpPr>
          <p:spPr bwMode="auto">
            <a:xfrm flipH="1">
              <a:off x="2917823" y="3522643"/>
              <a:ext cx="0" cy="457200"/>
            </a:xfrm>
            <a:prstGeom prst="line">
              <a:avLst/>
            </a:prstGeom>
            <a:noFill/>
            <a:ln w="1905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6782" name="Line 222"/>
            <p:cNvSpPr>
              <a:spLocks noChangeShapeType="1"/>
            </p:cNvSpPr>
            <p:nvPr/>
          </p:nvSpPr>
          <p:spPr bwMode="auto">
            <a:xfrm>
              <a:off x="2917823" y="4056043"/>
              <a:ext cx="0" cy="304800"/>
            </a:xfrm>
            <a:prstGeom prst="line">
              <a:avLst/>
            </a:prstGeom>
            <a:noFill/>
            <a:ln w="1905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sp>
        <p:nvSpPr>
          <p:cNvPr id="66785" name="Line 225"/>
          <p:cNvSpPr>
            <a:spLocks noChangeShapeType="1"/>
          </p:cNvSpPr>
          <p:nvPr/>
        </p:nvSpPr>
        <p:spPr bwMode="auto">
          <a:xfrm>
            <a:off x="3709986" y="2312969"/>
            <a:ext cx="0" cy="2286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86" name="Line 226"/>
          <p:cNvSpPr>
            <a:spLocks noChangeShapeType="1"/>
          </p:cNvSpPr>
          <p:nvPr/>
        </p:nvSpPr>
        <p:spPr bwMode="auto">
          <a:xfrm>
            <a:off x="3709986" y="2693969"/>
            <a:ext cx="0" cy="3810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87" name="Line 227"/>
          <p:cNvSpPr>
            <a:spLocks noChangeShapeType="1"/>
          </p:cNvSpPr>
          <p:nvPr/>
        </p:nvSpPr>
        <p:spPr bwMode="auto">
          <a:xfrm flipH="1">
            <a:off x="3709986" y="3227369"/>
            <a:ext cx="0" cy="4572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88" name="Line 228"/>
          <p:cNvSpPr>
            <a:spLocks noChangeShapeType="1"/>
          </p:cNvSpPr>
          <p:nvPr/>
        </p:nvSpPr>
        <p:spPr bwMode="auto">
          <a:xfrm>
            <a:off x="3709986" y="3760769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89" name="Line 229"/>
          <p:cNvSpPr>
            <a:spLocks noChangeShapeType="1"/>
          </p:cNvSpPr>
          <p:nvPr/>
        </p:nvSpPr>
        <p:spPr bwMode="auto">
          <a:xfrm>
            <a:off x="3709986" y="4294169"/>
            <a:ext cx="0" cy="1524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90" name="Line 230"/>
          <p:cNvSpPr>
            <a:spLocks noChangeShapeType="1"/>
          </p:cNvSpPr>
          <p:nvPr/>
        </p:nvSpPr>
        <p:spPr bwMode="auto">
          <a:xfrm>
            <a:off x="3709986" y="4598969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91" name="Line 231"/>
          <p:cNvSpPr>
            <a:spLocks noChangeShapeType="1"/>
          </p:cNvSpPr>
          <p:nvPr/>
        </p:nvSpPr>
        <p:spPr bwMode="auto">
          <a:xfrm>
            <a:off x="4791073" y="2284394"/>
            <a:ext cx="0" cy="2286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92" name="Line 232"/>
          <p:cNvSpPr>
            <a:spLocks noChangeShapeType="1"/>
          </p:cNvSpPr>
          <p:nvPr/>
        </p:nvSpPr>
        <p:spPr bwMode="auto">
          <a:xfrm>
            <a:off x="4791073" y="2665394"/>
            <a:ext cx="0" cy="3810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93" name="Line 233"/>
          <p:cNvSpPr>
            <a:spLocks noChangeShapeType="1"/>
          </p:cNvSpPr>
          <p:nvPr/>
        </p:nvSpPr>
        <p:spPr bwMode="auto">
          <a:xfrm flipH="1">
            <a:off x="4791073" y="3198794"/>
            <a:ext cx="0" cy="4572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94" name="Line 234"/>
          <p:cNvSpPr>
            <a:spLocks noChangeShapeType="1"/>
          </p:cNvSpPr>
          <p:nvPr/>
        </p:nvSpPr>
        <p:spPr bwMode="auto">
          <a:xfrm>
            <a:off x="4791073" y="3732194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95" name="Line 235"/>
          <p:cNvSpPr>
            <a:spLocks noChangeShapeType="1"/>
          </p:cNvSpPr>
          <p:nvPr/>
        </p:nvSpPr>
        <p:spPr bwMode="auto">
          <a:xfrm>
            <a:off x="4791073" y="4265594"/>
            <a:ext cx="0" cy="1524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96" name="Line 236"/>
          <p:cNvSpPr>
            <a:spLocks noChangeShapeType="1"/>
          </p:cNvSpPr>
          <p:nvPr/>
        </p:nvSpPr>
        <p:spPr bwMode="auto">
          <a:xfrm>
            <a:off x="4791073" y="4570394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97" name="Line 237"/>
          <p:cNvSpPr>
            <a:spLocks noChangeShapeType="1"/>
          </p:cNvSpPr>
          <p:nvPr/>
        </p:nvSpPr>
        <p:spPr bwMode="auto">
          <a:xfrm>
            <a:off x="5294311" y="4041757"/>
            <a:ext cx="0" cy="22860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98" name="Line 238"/>
          <p:cNvSpPr>
            <a:spLocks noChangeShapeType="1"/>
          </p:cNvSpPr>
          <p:nvPr/>
        </p:nvSpPr>
        <p:spPr bwMode="auto">
          <a:xfrm>
            <a:off x="5294311" y="4422757"/>
            <a:ext cx="0" cy="38100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803" name="Line 243"/>
          <p:cNvSpPr>
            <a:spLocks noChangeShapeType="1"/>
          </p:cNvSpPr>
          <p:nvPr/>
        </p:nvSpPr>
        <p:spPr bwMode="auto">
          <a:xfrm>
            <a:off x="6662736" y="2254232"/>
            <a:ext cx="0" cy="2286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804" name="Line 244"/>
          <p:cNvSpPr>
            <a:spLocks noChangeShapeType="1"/>
          </p:cNvSpPr>
          <p:nvPr/>
        </p:nvSpPr>
        <p:spPr bwMode="auto">
          <a:xfrm>
            <a:off x="6662736" y="2635232"/>
            <a:ext cx="0" cy="3810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805" name="Line 245"/>
          <p:cNvSpPr>
            <a:spLocks noChangeShapeType="1"/>
          </p:cNvSpPr>
          <p:nvPr/>
        </p:nvSpPr>
        <p:spPr bwMode="auto">
          <a:xfrm flipH="1">
            <a:off x="6662736" y="3168632"/>
            <a:ext cx="0" cy="4572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806" name="Line 246"/>
          <p:cNvSpPr>
            <a:spLocks noChangeShapeType="1"/>
          </p:cNvSpPr>
          <p:nvPr/>
        </p:nvSpPr>
        <p:spPr bwMode="auto">
          <a:xfrm>
            <a:off x="6662736" y="3702032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807" name="Line 247"/>
          <p:cNvSpPr>
            <a:spLocks noChangeShapeType="1"/>
          </p:cNvSpPr>
          <p:nvPr/>
        </p:nvSpPr>
        <p:spPr bwMode="auto">
          <a:xfrm>
            <a:off x="6662736" y="4235432"/>
            <a:ext cx="0" cy="1524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808" name="Line 248"/>
          <p:cNvSpPr>
            <a:spLocks noChangeShapeType="1"/>
          </p:cNvSpPr>
          <p:nvPr/>
        </p:nvSpPr>
        <p:spPr bwMode="auto">
          <a:xfrm>
            <a:off x="6662736" y="4540232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46" name="Line 64"/>
          <p:cNvSpPr>
            <a:spLocks noChangeShapeType="1"/>
          </p:cNvSpPr>
          <p:nvPr/>
        </p:nvSpPr>
        <p:spPr bwMode="auto">
          <a:xfrm flipH="1">
            <a:off x="3062112" y="2291786"/>
            <a:ext cx="4192" cy="2540546"/>
          </a:xfrm>
          <a:prstGeom prst="line">
            <a:avLst/>
          </a:prstGeom>
          <a:noFill/>
          <a:ln w="38100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47" name="Line 64"/>
          <p:cNvSpPr>
            <a:spLocks noChangeShapeType="1"/>
          </p:cNvSpPr>
          <p:nvPr/>
        </p:nvSpPr>
        <p:spPr bwMode="auto">
          <a:xfrm flipH="1">
            <a:off x="7270388" y="2255782"/>
            <a:ext cx="4192" cy="2540546"/>
          </a:xfrm>
          <a:prstGeom prst="line">
            <a:avLst/>
          </a:prstGeom>
          <a:noFill/>
          <a:ln w="38100">
            <a:solidFill>
              <a:srgbClr val="FFFC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grpSp>
        <p:nvGrpSpPr>
          <p:cNvPr id="4" name="组合 153"/>
          <p:cNvGrpSpPr/>
          <p:nvPr/>
        </p:nvGrpSpPr>
        <p:grpSpPr>
          <a:xfrm>
            <a:off x="6014440" y="2292332"/>
            <a:ext cx="596" cy="2536502"/>
            <a:chOff x="6300192" y="2506646"/>
            <a:chExt cx="596" cy="2536502"/>
          </a:xfrm>
        </p:grpSpPr>
        <p:sp>
          <p:nvSpPr>
            <p:cNvPr id="66809" name="Line 249"/>
            <p:cNvSpPr>
              <a:spLocks noChangeShapeType="1"/>
            </p:cNvSpPr>
            <p:nvPr/>
          </p:nvSpPr>
          <p:spPr bwMode="auto">
            <a:xfrm flipH="1">
              <a:off x="6300788" y="2506646"/>
              <a:ext cx="0" cy="282575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6810" name="Line 250"/>
            <p:cNvSpPr>
              <a:spLocks noChangeShapeType="1"/>
            </p:cNvSpPr>
            <p:nvPr/>
          </p:nvSpPr>
          <p:spPr bwMode="auto">
            <a:xfrm>
              <a:off x="6300788" y="2865421"/>
              <a:ext cx="0" cy="304800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6811" name="Line 251"/>
            <p:cNvSpPr>
              <a:spLocks noChangeShapeType="1"/>
            </p:cNvSpPr>
            <p:nvPr/>
          </p:nvSpPr>
          <p:spPr bwMode="auto">
            <a:xfrm>
              <a:off x="6300788" y="3398821"/>
              <a:ext cx="0" cy="152400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48" name="Line 246"/>
            <p:cNvSpPr>
              <a:spLocks noChangeShapeType="1"/>
            </p:cNvSpPr>
            <p:nvPr/>
          </p:nvSpPr>
          <p:spPr bwMode="auto">
            <a:xfrm>
              <a:off x="6300192" y="4342304"/>
              <a:ext cx="0" cy="304800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49" name="Line 246"/>
            <p:cNvSpPr>
              <a:spLocks noChangeShapeType="1"/>
            </p:cNvSpPr>
            <p:nvPr/>
          </p:nvSpPr>
          <p:spPr bwMode="auto">
            <a:xfrm>
              <a:off x="6300192" y="4738348"/>
              <a:ext cx="0" cy="304800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sp>
        <p:nvSpPr>
          <p:cNvPr id="152" name="灯片编号占位符 15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129</a:t>
            </a:fld>
            <a:endParaRPr lang="en-US" altLang="zh-CN"/>
          </a:p>
        </p:txBody>
      </p:sp>
      <p:sp>
        <p:nvSpPr>
          <p:cNvPr id="153" name="Rectangle 19"/>
          <p:cNvSpPr>
            <a:spLocks noChangeArrowheads="1"/>
          </p:cNvSpPr>
          <p:nvPr/>
        </p:nvSpPr>
        <p:spPr bwMode="auto">
          <a:xfrm>
            <a:off x="219070" y="349232"/>
            <a:ext cx="3638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3、时序图(时间图)</a:t>
            </a:r>
          </a:p>
        </p:txBody>
      </p:sp>
      <p:sp>
        <p:nvSpPr>
          <p:cNvPr id="175" name="Line 211"/>
          <p:cNvSpPr>
            <a:spLocks noChangeShapeType="1"/>
          </p:cNvSpPr>
          <p:nvPr/>
        </p:nvSpPr>
        <p:spPr bwMode="auto">
          <a:xfrm>
            <a:off x="1857356" y="2285992"/>
            <a:ext cx="0" cy="2286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76" name="Line 212"/>
          <p:cNvSpPr>
            <a:spLocks noChangeShapeType="1"/>
          </p:cNvSpPr>
          <p:nvPr/>
        </p:nvSpPr>
        <p:spPr bwMode="auto">
          <a:xfrm>
            <a:off x="1857356" y="2666992"/>
            <a:ext cx="0" cy="3810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77" name="Line 213"/>
          <p:cNvSpPr>
            <a:spLocks noChangeShapeType="1"/>
          </p:cNvSpPr>
          <p:nvPr/>
        </p:nvSpPr>
        <p:spPr bwMode="auto">
          <a:xfrm flipH="1">
            <a:off x="1857356" y="3200392"/>
            <a:ext cx="0" cy="4572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78" name="Line 214"/>
          <p:cNvSpPr>
            <a:spLocks noChangeShapeType="1"/>
          </p:cNvSpPr>
          <p:nvPr/>
        </p:nvSpPr>
        <p:spPr bwMode="auto">
          <a:xfrm>
            <a:off x="1857356" y="3733792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79" name="Line 215"/>
          <p:cNvSpPr>
            <a:spLocks noChangeShapeType="1"/>
          </p:cNvSpPr>
          <p:nvPr/>
        </p:nvSpPr>
        <p:spPr bwMode="auto">
          <a:xfrm>
            <a:off x="1857356" y="4267192"/>
            <a:ext cx="0" cy="1524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80" name="Line 216"/>
          <p:cNvSpPr>
            <a:spLocks noChangeShapeType="1"/>
          </p:cNvSpPr>
          <p:nvPr/>
        </p:nvSpPr>
        <p:spPr bwMode="auto">
          <a:xfrm>
            <a:off x="1857356" y="4571992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44" name="Line 64"/>
          <p:cNvSpPr>
            <a:spLocks noChangeShapeType="1"/>
          </p:cNvSpPr>
          <p:nvPr/>
        </p:nvSpPr>
        <p:spPr bwMode="auto">
          <a:xfrm flipH="1">
            <a:off x="4210048" y="2291786"/>
            <a:ext cx="4192" cy="2540546"/>
          </a:xfrm>
          <a:prstGeom prst="line">
            <a:avLst/>
          </a:prstGeom>
          <a:noFill/>
          <a:ln w="38100">
            <a:solidFill>
              <a:schemeClr val="bg2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45" name="Line 64"/>
          <p:cNvSpPr>
            <a:spLocks noChangeShapeType="1"/>
          </p:cNvSpPr>
          <p:nvPr/>
        </p:nvSpPr>
        <p:spPr bwMode="auto">
          <a:xfrm flipH="1">
            <a:off x="5434184" y="2255782"/>
            <a:ext cx="4192" cy="2540546"/>
          </a:xfrm>
          <a:prstGeom prst="line">
            <a:avLst/>
          </a:prstGeom>
          <a:noFill/>
          <a:ln w="38100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63" name="Rectangle 19"/>
          <p:cNvSpPr>
            <a:spLocks noChangeArrowheads="1"/>
          </p:cNvSpPr>
          <p:nvPr/>
        </p:nvSpPr>
        <p:spPr bwMode="auto">
          <a:xfrm>
            <a:off x="4357686" y="71414"/>
            <a:ext cx="4314001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  <a:r>
              <a:rPr lang="zh-CN" alt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上升沿，</a:t>
            </a:r>
            <a:endParaRPr lang="en-US" altLang="zh-CN" sz="2800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  <a:p>
            <a:r>
              <a:rPr lang="zh-CN" alt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不满足</a:t>
            </a:r>
            <a:r>
              <a:rPr lang="en-US" altLang="zh-CN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r>
              <a:rPr lang="zh-CN" alt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触发器的约束条件</a:t>
            </a:r>
            <a:endParaRPr lang="zh-CN" altLang="en-US" sz="28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65" name="Rectangle 19"/>
          <p:cNvSpPr>
            <a:spLocks noChangeArrowheads="1"/>
          </p:cNvSpPr>
          <p:nvPr/>
        </p:nvSpPr>
        <p:spPr bwMode="auto">
          <a:xfrm>
            <a:off x="4786314" y="5286388"/>
            <a:ext cx="386997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  <a:r>
              <a:rPr lang="en-US" altLang="zh-CN" sz="3200" baseline="-250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，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（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）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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“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1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”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grpSp>
        <p:nvGrpSpPr>
          <p:cNvPr id="7" name="组合 168"/>
          <p:cNvGrpSpPr/>
          <p:nvPr/>
        </p:nvGrpSpPr>
        <p:grpSpPr>
          <a:xfrm>
            <a:off x="282531" y="5344555"/>
            <a:ext cx="4075155" cy="584775"/>
            <a:chOff x="9429784" y="1285860"/>
            <a:chExt cx="4075155" cy="584775"/>
          </a:xfrm>
        </p:grpSpPr>
        <p:sp>
          <p:nvSpPr>
            <p:cNvPr id="164" name="Rectangle 19"/>
            <p:cNvSpPr>
              <a:spLocks noChangeArrowheads="1"/>
            </p:cNvSpPr>
            <p:nvPr/>
          </p:nvSpPr>
          <p:spPr bwMode="auto">
            <a:xfrm>
              <a:off x="9429784" y="1285860"/>
              <a:ext cx="4075155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SR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（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11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）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  <a:sym typeface="Wingdings" pitchFamily="2" charset="2"/>
                </a:rPr>
                <a:t>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  <a:sym typeface="Wingdings" pitchFamily="2" charset="2"/>
                </a:rPr>
                <a:t>保持“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  <a:sym typeface="Wingdings" pitchFamily="2" charset="2"/>
                </a:rPr>
                <a:t>0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  <a:sym typeface="Wingdings" pitchFamily="2" charset="2"/>
                </a:rPr>
                <a:t>”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67" name="Line 186"/>
            <p:cNvSpPr>
              <a:spLocks noChangeShapeType="1"/>
            </p:cNvSpPr>
            <p:nvPr/>
          </p:nvSpPr>
          <p:spPr bwMode="auto">
            <a:xfrm>
              <a:off x="9499536" y="1357298"/>
              <a:ext cx="2160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68" name="Line 186"/>
            <p:cNvSpPr>
              <a:spLocks noChangeShapeType="1"/>
            </p:cNvSpPr>
            <p:nvPr/>
          </p:nvSpPr>
          <p:spPr bwMode="auto">
            <a:xfrm>
              <a:off x="9785288" y="1357298"/>
              <a:ext cx="2160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grpSp>
        <p:nvGrpSpPr>
          <p:cNvPr id="8" name="组合 169"/>
          <p:cNvGrpSpPr/>
          <p:nvPr/>
        </p:nvGrpSpPr>
        <p:grpSpPr>
          <a:xfrm>
            <a:off x="282531" y="6000768"/>
            <a:ext cx="4075155" cy="584775"/>
            <a:chOff x="9429784" y="1285860"/>
            <a:chExt cx="4075155" cy="584775"/>
          </a:xfrm>
        </p:grpSpPr>
        <p:sp>
          <p:nvSpPr>
            <p:cNvPr id="171" name="Rectangle 19"/>
            <p:cNvSpPr>
              <a:spLocks noChangeArrowheads="1"/>
            </p:cNvSpPr>
            <p:nvPr/>
          </p:nvSpPr>
          <p:spPr bwMode="auto">
            <a:xfrm>
              <a:off x="9429784" y="1285860"/>
              <a:ext cx="4075155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SR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（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11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）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  <a:sym typeface="Wingdings" pitchFamily="2" charset="2"/>
                </a:rPr>
                <a:t>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  <a:sym typeface="Wingdings" pitchFamily="2" charset="2"/>
                </a:rPr>
                <a:t>保持“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  <a:sym typeface="Wingdings" pitchFamily="2" charset="2"/>
                </a:rPr>
                <a:t>1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  <a:sym typeface="Wingdings" pitchFamily="2" charset="2"/>
                </a:rPr>
                <a:t>”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72" name="Line 186"/>
            <p:cNvSpPr>
              <a:spLocks noChangeShapeType="1"/>
            </p:cNvSpPr>
            <p:nvPr/>
          </p:nvSpPr>
          <p:spPr bwMode="auto">
            <a:xfrm>
              <a:off x="9499536" y="1357298"/>
              <a:ext cx="2160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73" name="Line 186"/>
            <p:cNvSpPr>
              <a:spLocks noChangeShapeType="1"/>
            </p:cNvSpPr>
            <p:nvPr/>
          </p:nvSpPr>
          <p:spPr bwMode="auto">
            <a:xfrm>
              <a:off x="9785288" y="1357298"/>
              <a:ext cx="2160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sp>
        <p:nvSpPr>
          <p:cNvPr id="191" name="Line 108"/>
          <p:cNvSpPr>
            <a:spLocks noChangeShapeType="1"/>
          </p:cNvSpPr>
          <p:nvPr/>
        </p:nvSpPr>
        <p:spPr bwMode="auto">
          <a:xfrm>
            <a:off x="2152648" y="4848070"/>
            <a:ext cx="2057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3" grpId="0"/>
      <p:bldP spid="165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57" name="Rectangle 13"/>
          <p:cNvSpPr>
            <a:spLocks noChangeArrowheads="1"/>
          </p:cNvSpPr>
          <p:nvPr/>
        </p:nvSpPr>
        <p:spPr bwMode="auto">
          <a:xfrm>
            <a:off x="338158" y="920748"/>
            <a:ext cx="7023076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0    0    0     1</a:t>
            </a:r>
            <a:r>
              <a:rPr lang="zh-CN" altLang="en-US" sz="32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1</a:t>
            </a:r>
            <a:r>
              <a:rPr lang="zh-CN" altLang="en-US" sz="32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禁用</a:t>
            </a:r>
          </a:p>
        </p:txBody>
      </p:sp>
      <p:grpSp>
        <p:nvGrpSpPr>
          <p:cNvPr id="2" name="Group 27"/>
          <p:cNvGrpSpPr>
            <a:grpSpLocks/>
          </p:cNvGrpSpPr>
          <p:nvPr/>
        </p:nvGrpSpPr>
        <p:grpSpPr bwMode="auto">
          <a:xfrm>
            <a:off x="261958" y="82548"/>
            <a:ext cx="7239000" cy="3060700"/>
            <a:chOff x="240" y="720"/>
            <a:chExt cx="4560" cy="1928"/>
          </a:xfrm>
        </p:grpSpPr>
        <p:sp>
          <p:nvSpPr>
            <p:cNvPr id="31748" name="Line 4"/>
            <p:cNvSpPr>
              <a:spLocks noChangeShapeType="1"/>
            </p:cNvSpPr>
            <p:nvPr/>
          </p:nvSpPr>
          <p:spPr bwMode="auto">
            <a:xfrm flipV="1">
              <a:off x="240" y="1248"/>
              <a:ext cx="4560" cy="1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1749" name="Line 5"/>
            <p:cNvSpPr>
              <a:spLocks noChangeShapeType="1"/>
            </p:cNvSpPr>
            <p:nvPr/>
          </p:nvSpPr>
          <p:spPr bwMode="auto">
            <a:xfrm>
              <a:off x="2064" y="720"/>
              <a:ext cx="1" cy="192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1750" name="Line 6"/>
            <p:cNvSpPr>
              <a:spLocks noChangeShapeType="1"/>
            </p:cNvSpPr>
            <p:nvPr/>
          </p:nvSpPr>
          <p:spPr bwMode="auto">
            <a:xfrm>
              <a:off x="3888" y="720"/>
              <a:ext cx="1" cy="192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1755" name="Rectangle 11"/>
            <p:cNvSpPr>
              <a:spLocks noChangeArrowheads="1"/>
            </p:cNvSpPr>
            <p:nvPr/>
          </p:nvSpPr>
          <p:spPr bwMode="auto">
            <a:xfrm>
              <a:off x="288" y="826"/>
              <a:ext cx="4296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     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     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     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n+1     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n+1  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</a:t>
              </a:r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注释</a:t>
              </a:r>
            </a:p>
          </p:txBody>
        </p:sp>
        <p:sp>
          <p:nvSpPr>
            <p:cNvPr id="31758" name="Line 14"/>
            <p:cNvSpPr>
              <a:spLocks noChangeShapeType="1"/>
            </p:cNvSpPr>
            <p:nvPr/>
          </p:nvSpPr>
          <p:spPr bwMode="auto">
            <a:xfrm>
              <a:off x="960" y="864"/>
              <a:ext cx="145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1759" name="Line 15"/>
            <p:cNvSpPr>
              <a:spLocks noChangeShapeType="1"/>
            </p:cNvSpPr>
            <p:nvPr/>
          </p:nvSpPr>
          <p:spPr bwMode="auto">
            <a:xfrm>
              <a:off x="1680" y="864"/>
              <a:ext cx="145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1760" name="Line 16"/>
            <p:cNvSpPr>
              <a:spLocks noChangeShapeType="1"/>
            </p:cNvSpPr>
            <p:nvPr/>
          </p:nvSpPr>
          <p:spPr bwMode="auto">
            <a:xfrm>
              <a:off x="3216" y="864"/>
              <a:ext cx="19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sp>
        <p:nvSpPr>
          <p:cNvPr id="31761" name="Rectangle 17"/>
          <p:cNvSpPr>
            <a:spLocks noChangeArrowheads="1"/>
          </p:cNvSpPr>
          <p:nvPr/>
        </p:nvSpPr>
        <p:spPr bwMode="auto">
          <a:xfrm>
            <a:off x="338158" y="1454148"/>
            <a:ext cx="68897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1     1      0     置位</a:t>
            </a:r>
          </a:p>
        </p:txBody>
      </p:sp>
      <p:sp>
        <p:nvSpPr>
          <p:cNvPr id="31762" name="Rectangle 18"/>
          <p:cNvSpPr>
            <a:spLocks noChangeArrowheads="1"/>
          </p:cNvSpPr>
          <p:nvPr/>
        </p:nvSpPr>
        <p:spPr bwMode="auto">
          <a:xfrm>
            <a:off x="338158" y="1987548"/>
            <a:ext cx="68897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1    0     0      1     复位</a:t>
            </a:r>
          </a:p>
        </p:txBody>
      </p:sp>
      <p:sp>
        <p:nvSpPr>
          <p:cNvPr id="31763" name="Rectangle 19"/>
          <p:cNvSpPr>
            <a:spLocks noChangeArrowheads="1"/>
          </p:cNvSpPr>
          <p:nvPr/>
        </p:nvSpPr>
        <p:spPr bwMode="auto">
          <a:xfrm>
            <a:off x="338158" y="2520948"/>
            <a:ext cx="68897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1    1     0      1     保持</a:t>
            </a:r>
          </a:p>
        </p:txBody>
      </p:sp>
      <p:grpSp>
        <p:nvGrpSpPr>
          <p:cNvPr id="64" name="组合 63"/>
          <p:cNvGrpSpPr/>
          <p:nvPr/>
        </p:nvGrpSpPr>
        <p:grpSpPr>
          <a:xfrm>
            <a:off x="357158" y="3194078"/>
            <a:ext cx="3887788" cy="3663946"/>
            <a:chOff x="539750" y="2449513"/>
            <a:chExt cx="3887788" cy="3663946"/>
          </a:xfrm>
        </p:grpSpPr>
        <p:grpSp>
          <p:nvGrpSpPr>
            <p:cNvPr id="65" name="Group 20"/>
            <p:cNvGrpSpPr>
              <a:grpSpLocks/>
            </p:cNvGrpSpPr>
            <p:nvPr/>
          </p:nvGrpSpPr>
          <p:grpSpPr bwMode="auto">
            <a:xfrm>
              <a:off x="565150" y="2449513"/>
              <a:ext cx="3810001" cy="3284538"/>
              <a:chOff x="336" y="1560"/>
              <a:chExt cx="2400" cy="2069"/>
            </a:xfrm>
          </p:grpSpPr>
          <p:sp>
            <p:nvSpPr>
              <p:cNvPr id="78" name="Oval 23"/>
              <p:cNvSpPr>
                <a:spLocks noChangeArrowheads="1"/>
              </p:cNvSpPr>
              <p:nvPr/>
            </p:nvSpPr>
            <p:spPr bwMode="auto">
              <a:xfrm>
                <a:off x="720" y="2190"/>
                <a:ext cx="96" cy="96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79" name="Oval 24"/>
              <p:cNvSpPr>
                <a:spLocks noChangeArrowheads="1"/>
              </p:cNvSpPr>
              <p:nvPr/>
            </p:nvSpPr>
            <p:spPr bwMode="auto">
              <a:xfrm>
                <a:off x="2016" y="2190"/>
                <a:ext cx="96" cy="96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80" name="Line 25"/>
              <p:cNvSpPr>
                <a:spLocks noChangeShapeType="1"/>
              </p:cNvSpPr>
              <p:nvPr/>
            </p:nvSpPr>
            <p:spPr bwMode="auto">
              <a:xfrm flipV="1">
                <a:off x="768" y="1902"/>
                <a:ext cx="1" cy="2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81" name="Line 26"/>
              <p:cNvSpPr>
                <a:spLocks noChangeShapeType="1"/>
              </p:cNvSpPr>
              <p:nvPr/>
            </p:nvSpPr>
            <p:spPr bwMode="auto">
              <a:xfrm flipV="1">
                <a:off x="2064" y="1902"/>
                <a:ext cx="1" cy="2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82" name="Line 27"/>
              <p:cNvSpPr>
                <a:spLocks noChangeShapeType="1"/>
              </p:cNvSpPr>
              <p:nvPr/>
            </p:nvSpPr>
            <p:spPr bwMode="auto">
              <a:xfrm>
                <a:off x="768" y="2046"/>
                <a:ext cx="48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83" name="Line 28"/>
              <p:cNvSpPr>
                <a:spLocks noChangeShapeType="1"/>
              </p:cNvSpPr>
              <p:nvPr/>
            </p:nvSpPr>
            <p:spPr bwMode="auto">
              <a:xfrm>
                <a:off x="1440" y="2046"/>
                <a:ext cx="624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84" name="Line 29"/>
              <p:cNvSpPr>
                <a:spLocks noChangeShapeType="1"/>
              </p:cNvSpPr>
              <p:nvPr/>
            </p:nvSpPr>
            <p:spPr bwMode="auto">
              <a:xfrm flipH="1">
                <a:off x="1152" y="2046"/>
                <a:ext cx="288" cy="81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85" name="Line 30"/>
              <p:cNvSpPr>
                <a:spLocks noChangeShapeType="1"/>
              </p:cNvSpPr>
              <p:nvPr/>
            </p:nvSpPr>
            <p:spPr bwMode="auto">
              <a:xfrm>
                <a:off x="1248" y="2046"/>
                <a:ext cx="480" cy="86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86" name="Line 31"/>
              <p:cNvSpPr>
                <a:spLocks noChangeShapeType="1"/>
              </p:cNvSpPr>
              <p:nvPr/>
            </p:nvSpPr>
            <p:spPr bwMode="auto">
              <a:xfrm>
                <a:off x="576" y="2670"/>
                <a:ext cx="1" cy="57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87" name="Line 32"/>
              <p:cNvSpPr>
                <a:spLocks noChangeShapeType="1"/>
              </p:cNvSpPr>
              <p:nvPr/>
            </p:nvSpPr>
            <p:spPr bwMode="auto">
              <a:xfrm>
                <a:off x="960" y="2670"/>
                <a:ext cx="1" cy="19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88" name="Line 33"/>
              <p:cNvSpPr>
                <a:spLocks noChangeShapeType="1"/>
              </p:cNvSpPr>
              <p:nvPr/>
            </p:nvSpPr>
            <p:spPr bwMode="auto">
              <a:xfrm>
                <a:off x="1872" y="2670"/>
                <a:ext cx="1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89" name="Line 34"/>
              <p:cNvSpPr>
                <a:spLocks noChangeShapeType="1"/>
              </p:cNvSpPr>
              <p:nvPr/>
            </p:nvSpPr>
            <p:spPr bwMode="auto">
              <a:xfrm>
                <a:off x="2256" y="2670"/>
                <a:ext cx="1" cy="57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0" name="Line 35"/>
              <p:cNvSpPr>
                <a:spLocks noChangeShapeType="1"/>
              </p:cNvSpPr>
              <p:nvPr/>
            </p:nvSpPr>
            <p:spPr bwMode="auto">
              <a:xfrm flipH="1">
                <a:off x="960" y="2862"/>
                <a:ext cx="192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1" name="Line 36"/>
              <p:cNvSpPr>
                <a:spLocks noChangeShapeType="1"/>
              </p:cNvSpPr>
              <p:nvPr/>
            </p:nvSpPr>
            <p:spPr bwMode="auto">
              <a:xfrm>
                <a:off x="1872" y="2718"/>
                <a:ext cx="1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2" name="Line 37"/>
              <p:cNvSpPr>
                <a:spLocks noChangeShapeType="1"/>
              </p:cNvSpPr>
              <p:nvPr/>
            </p:nvSpPr>
            <p:spPr bwMode="auto">
              <a:xfrm>
                <a:off x="1872" y="2862"/>
                <a:ext cx="1" cy="4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3" name="Line 38"/>
              <p:cNvSpPr>
                <a:spLocks noChangeShapeType="1"/>
              </p:cNvSpPr>
              <p:nvPr/>
            </p:nvSpPr>
            <p:spPr bwMode="auto">
              <a:xfrm flipH="1">
                <a:off x="1728" y="2910"/>
                <a:ext cx="144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4" name="Rectangle 39"/>
              <p:cNvSpPr>
                <a:spLocks noChangeArrowheads="1"/>
              </p:cNvSpPr>
              <p:nvPr/>
            </p:nvSpPr>
            <p:spPr bwMode="auto">
              <a:xfrm>
                <a:off x="624" y="1560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Q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95" name="Rectangle 40"/>
              <p:cNvSpPr>
                <a:spLocks noChangeArrowheads="1"/>
              </p:cNvSpPr>
              <p:nvPr/>
            </p:nvSpPr>
            <p:spPr bwMode="auto">
              <a:xfrm>
                <a:off x="1920" y="1560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Q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96" name="Rectangle 41"/>
              <p:cNvSpPr>
                <a:spLocks noChangeArrowheads="1"/>
              </p:cNvSpPr>
              <p:nvPr/>
            </p:nvSpPr>
            <p:spPr bwMode="auto">
              <a:xfrm>
                <a:off x="336" y="3240"/>
                <a:ext cx="372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 S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97" name="Rectangle 42"/>
              <p:cNvSpPr>
                <a:spLocks noChangeArrowheads="1"/>
              </p:cNvSpPr>
              <p:nvPr/>
            </p:nvSpPr>
            <p:spPr bwMode="auto">
              <a:xfrm>
                <a:off x="2064" y="3264"/>
                <a:ext cx="672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 R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98" name="Line 43"/>
              <p:cNvSpPr>
                <a:spLocks noChangeShapeType="1"/>
              </p:cNvSpPr>
              <p:nvPr/>
            </p:nvSpPr>
            <p:spPr bwMode="auto">
              <a:xfrm>
                <a:off x="1968" y="1614"/>
                <a:ext cx="192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9" name="Line 44"/>
              <p:cNvSpPr>
                <a:spLocks noChangeShapeType="1"/>
              </p:cNvSpPr>
              <p:nvPr/>
            </p:nvSpPr>
            <p:spPr bwMode="auto">
              <a:xfrm>
                <a:off x="480" y="3294"/>
                <a:ext cx="192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00" name="Line 45"/>
              <p:cNvSpPr>
                <a:spLocks noChangeShapeType="1"/>
              </p:cNvSpPr>
              <p:nvPr/>
            </p:nvSpPr>
            <p:spPr bwMode="auto">
              <a:xfrm>
                <a:off x="2208" y="3312"/>
                <a:ext cx="192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01" name="Oval 48"/>
              <p:cNvSpPr>
                <a:spLocks noChangeArrowheads="1"/>
              </p:cNvSpPr>
              <p:nvPr/>
            </p:nvSpPr>
            <p:spPr bwMode="auto">
              <a:xfrm>
                <a:off x="720" y="1968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02" name="Oval 49"/>
              <p:cNvSpPr>
                <a:spLocks noChangeArrowheads="1"/>
              </p:cNvSpPr>
              <p:nvPr/>
            </p:nvSpPr>
            <p:spPr bwMode="auto">
              <a:xfrm>
                <a:off x="2016" y="1968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sp>
          <p:nvSpPr>
            <p:cNvPr id="66" name="Rectangle 50"/>
            <p:cNvSpPr>
              <a:spLocks noChangeArrowheads="1"/>
            </p:cNvSpPr>
            <p:nvPr/>
          </p:nvSpPr>
          <p:spPr bwMode="auto">
            <a:xfrm>
              <a:off x="539750" y="5594346"/>
              <a:ext cx="1655763" cy="519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</a:pPr>
              <a:r>
                <a:rPr lang="en-US" altLang="zh-CN" sz="2800" dirty="0">
                  <a:solidFill>
                    <a:srgbClr val="FFFC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Set</a:t>
              </a:r>
              <a:r>
                <a:rPr lang="zh-CN" altLang="en-US" sz="2800" dirty="0">
                  <a:solidFill>
                    <a:srgbClr val="FFFC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置位</a:t>
              </a:r>
            </a:p>
          </p:txBody>
        </p:sp>
        <p:sp>
          <p:nvSpPr>
            <p:cNvPr id="67" name="Rectangle 51"/>
            <p:cNvSpPr>
              <a:spLocks noChangeArrowheads="1"/>
            </p:cNvSpPr>
            <p:nvPr/>
          </p:nvSpPr>
          <p:spPr bwMode="auto">
            <a:xfrm>
              <a:off x="2627313" y="5594346"/>
              <a:ext cx="1800225" cy="519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</a:pPr>
              <a:r>
                <a:rPr lang="en-US" altLang="zh-CN" sz="28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Reset</a:t>
              </a:r>
              <a:r>
                <a:rPr lang="zh-CN" altLang="en-US" sz="28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复位</a:t>
              </a:r>
            </a:p>
          </p:txBody>
        </p:sp>
        <p:grpSp>
          <p:nvGrpSpPr>
            <p:cNvPr id="68" name="组合 40"/>
            <p:cNvGrpSpPr/>
            <p:nvPr/>
          </p:nvGrpSpPr>
          <p:grpSpPr>
            <a:xfrm rot="16200000">
              <a:off x="928662" y="3429000"/>
              <a:ext cx="642942" cy="928694"/>
              <a:chOff x="7177088" y="3041650"/>
              <a:chExt cx="768350" cy="630238"/>
            </a:xfrm>
          </p:grpSpPr>
          <p:sp>
            <p:nvSpPr>
              <p:cNvPr id="74" name="Arc 92"/>
              <p:cNvSpPr>
                <a:spLocks/>
              </p:cNvSpPr>
              <p:nvPr/>
            </p:nvSpPr>
            <p:spPr bwMode="auto">
              <a:xfrm>
                <a:off x="7558088" y="3041650"/>
                <a:ext cx="387350" cy="62865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179"/>
                  <a:gd name="T2" fmla="*/ 953 w 21600"/>
                  <a:gd name="T3" fmla="*/ 43179 h 43179"/>
                  <a:gd name="T4" fmla="*/ 0 w 21600"/>
                  <a:gd name="T5" fmla="*/ 21600 h 43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179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</a:path>
                  <a:path w="21600" h="43179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75" name="Line 94"/>
              <p:cNvSpPr>
                <a:spLocks noChangeShapeType="1"/>
              </p:cNvSpPr>
              <p:nvPr/>
            </p:nvSpPr>
            <p:spPr bwMode="auto">
              <a:xfrm flipH="1">
                <a:off x="7177088" y="3041650"/>
                <a:ext cx="387350" cy="15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76" name="Line 95"/>
              <p:cNvSpPr>
                <a:spLocks noChangeShapeType="1"/>
              </p:cNvSpPr>
              <p:nvPr/>
            </p:nvSpPr>
            <p:spPr bwMode="auto">
              <a:xfrm flipH="1">
                <a:off x="7177089" y="3670300"/>
                <a:ext cx="465137" cy="15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77" name="Line 96"/>
              <p:cNvSpPr>
                <a:spLocks noChangeShapeType="1"/>
              </p:cNvSpPr>
              <p:nvPr/>
            </p:nvSpPr>
            <p:spPr bwMode="auto">
              <a:xfrm>
                <a:off x="7177088" y="3041650"/>
                <a:ext cx="1588" cy="63023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  <p:grpSp>
          <p:nvGrpSpPr>
            <p:cNvPr id="69" name="组合 40"/>
            <p:cNvGrpSpPr/>
            <p:nvPr/>
          </p:nvGrpSpPr>
          <p:grpSpPr>
            <a:xfrm rot="16200000">
              <a:off x="3000364" y="3429000"/>
              <a:ext cx="642942" cy="928694"/>
              <a:chOff x="7177088" y="3041650"/>
              <a:chExt cx="768350" cy="630238"/>
            </a:xfrm>
          </p:grpSpPr>
          <p:sp>
            <p:nvSpPr>
              <p:cNvPr id="70" name="Arc 92"/>
              <p:cNvSpPr>
                <a:spLocks/>
              </p:cNvSpPr>
              <p:nvPr/>
            </p:nvSpPr>
            <p:spPr bwMode="auto">
              <a:xfrm>
                <a:off x="7558088" y="3041650"/>
                <a:ext cx="387350" cy="62865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179"/>
                  <a:gd name="T2" fmla="*/ 953 w 21600"/>
                  <a:gd name="T3" fmla="*/ 43179 h 43179"/>
                  <a:gd name="T4" fmla="*/ 0 w 21600"/>
                  <a:gd name="T5" fmla="*/ 21600 h 43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179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</a:path>
                  <a:path w="21600" h="43179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71" name="Line 94"/>
              <p:cNvSpPr>
                <a:spLocks noChangeShapeType="1"/>
              </p:cNvSpPr>
              <p:nvPr/>
            </p:nvSpPr>
            <p:spPr bwMode="auto">
              <a:xfrm flipH="1">
                <a:off x="7177088" y="3041650"/>
                <a:ext cx="387350" cy="15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72" name="Line 95"/>
              <p:cNvSpPr>
                <a:spLocks noChangeShapeType="1"/>
              </p:cNvSpPr>
              <p:nvPr/>
            </p:nvSpPr>
            <p:spPr bwMode="auto">
              <a:xfrm flipH="1">
                <a:off x="7177089" y="3670300"/>
                <a:ext cx="465137" cy="15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73" name="Line 96"/>
              <p:cNvSpPr>
                <a:spLocks noChangeShapeType="1"/>
              </p:cNvSpPr>
              <p:nvPr/>
            </p:nvSpPr>
            <p:spPr bwMode="auto">
              <a:xfrm>
                <a:off x="7177088" y="3041650"/>
                <a:ext cx="1588" cy="63023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</p:grpSp>
      <p:sp>
        <p:nvSpPr>
          <p:cNvPr id="103" name="矩形 102"/>
          <p:cNvSpPr/>
          <p:nvPr/>
        </p:nvSpPr>
        <p:spPr>
          <a:xfrm>
            <a:off x="285720" y="5124465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/>
          </a:p>
        </p:txBody>
      </p:sp>
      <p:sp>
        <p:nvSpPr>
          <p:cNvPr id="104" name="矩形 103"/>
          <p:cNvSpPr/>
          <p:nvPr/>
        </p:nvSpPr>
        <p:spPr>
          <a:xfrm>
            <a:off x="3500430" y="5111194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105" name="矩形 104"/>
          <p:cNvSpPr/>
          <p:nvPr/>
        </p:nvSpPr>
        <p:spPr>
          <a:xfrm>
            <a:off x="357158" y="3552829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108" name="矩形 107"/>
          <p:cNvSpPr/>
          <p:nvPr/>
        </p:nvSpPr>
        <p:spPr>
          <a:xfrm>
            <a:off x="2643174" y="5410217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110" name="矩形 109"/>
          <p:cNvSpPr/>
          <p:nvPr/>
        </p:nvSpPr>
        <p:spPr>
          <a:xfrm>
            <a:off x="3500430" y="3552829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/>
          </a:p>
        </p:txBody>
      </p:sp>
      <p:sp>
        <p:nvSpPr>
          <p:cNvPr id="58" name="灯片编号占位符 5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13</a:t>
            </a:fld>
            <a:endParaRPr lang="en-US" altLang="zh-CN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17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761" grpId="0"/>
      <p:bldP spid="103" grpId="0"/>
      <p:bldP spid="104" grpId="0"/>
      <p:bldP spid="105" grpId="0"/>
      <p:bldP spid="108" grpId="0"/>
      <p:bldP spid="110" grpId="0"/>
    </p:bld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4" name="Line 4"/>
          <p:cNvSpPr>
            <a:spLocks noChangeShapeType="1"/>
          </p:cNvSpPr>
          <p:nvPr/>
        </p:nvSpPr>
        <p:spPr bwMode="auto">
          <a:xfrm>
            <a:off x="18478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65" name="Line 5"/>
          <p:cNvSpPr>
            <a:spLocks noChangeShapeType="1"/>
          </p:cNvSpPr>
          <p:nvPr/>
        </p:nvSpPr>
        <p:spPr bwMode="auto">
          <a:xfrm>
            <a:off x="18478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66" name="Line 6"/>
          <p:cNvSpPr>
            <a:spLocks noChangeShapeType="1"/>
          </p:cNvSpPr>
          <p:nvPr/>
        </p:nvSpPr>
        <p:spPr bwMode="auto">
          <a:xfrm flipV="1">
            <a:off x="21526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67" name="Line 7"/>
          <p:cNvSpPr>
            <a:spLocks noChangeShapeType="1"/>
          </p:cNvSpPr>
          <p:nvPr/>
        </p:nvSpPr>
        <p:spPr bwMode="auto">
          <a:xfrm>
            <a:off x="2152648" y="21827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68" name="Line 8"/>
          <p:cNvSpPr>
            <a:spLocks noChangeShapeType="1"/>
          </p:cNvSpPr>
          <p:nvPr/>
        </p:nvSpPr>
        <p:spPr bwMode="auto">
          <a:xfrm>
            <a:off x="24574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69" name="Line 9"/>
          <p:cNvSpPr>
            <a:spLocks noChangeShapeType="1"/>
          </p:cNvSpPr>
          <p:nvPr/>
        </p:nvSpPr>
        <p:spPr bwMode="auto">
          <a:xfrm>
            <a:off x="24574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0" name="Line 10"/>
          <p:cNvSpPr>
            <a:spLocks noChangeShapeType="1"/>
          </p:cNvSpPr>
          <p:nvPr/>
        </p:nvSpPr>
        <p:spPr bwMode="auto">
          <a:xfrm flipV="1">
            <a:off x="27622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1" name="Line 11"/>
          <p:cNvSpPr>
            <a:spLocks noChangeShapeType="1"/>
          </p:cNvSpPr>
          <p:nvPr/>
        </p:nvSpPr>
        <p:spPr bwMode="auto">
          <a:xfrm>
            <a:off x="2762248" y="2182794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2" name="Line 12"/>
          <p:cNvSpPr>
            <a:spLocks noChangeShapeType="1"/>
          </p:cNvSpPr>
          <p:nvPr/>
        </p:nvSpPr>
        <p:spPr bwMode="auto">
          <a:xfrm flipH="1">
            <a:off x="1619248" y="2182794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3" name="Line 13"/>
          <p:cNvSpPr>
            <a:spLocks noChangeShapeType="1"/>
          </p:cNvSpPr>
          <p:nvPr/>
        </p:nvSpPr>
        <p:spPr bwMode="auto">
          <a:xfrm>
            <a:off x="30670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4" name="Line 14"/>
          <p:cNvSpPr>
            <a:spLocks noChangeShapeType="1"/>
          </p:cNvSpPr>
          <p:nvPr/>
        </p:nvSpPr>
        <p:spPr bwMode="auto">
          <a:xfrm>
            <a:off x="30670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5" name="Line 15"/>
          <p:cNvSpPr>
            <a:spLocks noChangeShapeType="1"/>
          </p:cNvSpPr>
          <p:nvPr/>
        </p:nvSpPr>
        <p:spPr bwMode="auto">
          <a:xfrm flipV="1">
            <a:off x="33718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6" name="Line 16"/>
          <p:cNvSpPr>
            <a:spLocks noChangeShapeType="1"/>
          </p:cNvSpPr>
          <p:nvPr/>
        </p:nvSpPr>
        <p:spPr bwMode="auto">
          <a:xfrm>
            <a:off x="3371848" y="21827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7" name="Line 17"/>
          <p:cNvSpPr>
            <a:spLocks noChangeShapeType="1"/>
          </p:cNvSpPr>
          <p:nvPr/>
        </p:nvSpPr>
        <p:spPr bwMode="auto">
          <a:xfrm>
            <a:off x="36766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8" name="Line 18"/>
          <p:cNvSpPr>
            <a:spLocks noChangeShapeType="1"/>
          </p:cNvSpPr>
          <p:nvPr/>
        </p:nvSpPr>
        <p:spPr bwMode="auto">
          <a:xfrm>
            <a:off x="36766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9" name="Line 19"/>
          <p:cNvSpPr>
            <a:spLocks noChangeShapeType="1"/>
          </p:cNvSpPr>
          <p:nvPr/>
        </p:nvSpPr>
        <p:spPr bwMode="auto">
          <a:xfrm flipV="1">
            <a:off x="39814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0" name="Line 20"/>
          <p:cNvSpPr>
            <a:spLocks noChangeShapeType="1"/>
          </p:cNvSpPr>
          <p:nvPr/>
        </p:nvSpPr>
        <p:spPr bwMode="auto">
          <a:xfrm>
            <a:off x="3981448" y="2182794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1" name="Line 21"/>
          <p:cNvSpPr>
            <a:spLocks noChangeShapeType="1"/>
          </p:cNvSpPr>
          <p:nvPr/>
        </p:nvSpPr>
        <p:spPr bwMode="auto">
          <a:xfrm flipH="1">
            <a:off x="2838448" y="2182794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2" name="Line 22"/>
          <p:cNvSpPr>
            <a:spLocks noChangeShapeType="1"/>
          </p:cNvSpPr>
          <p:nvPr/>
        </p:nvSpPr>
        <p:spPr bwMode="auto">
          <a:xfrm>
            <a:off x="42100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3" name="Line 23"/>
          <p:cNvSpPr>
            <a:spLocks noChangeShapeType="1"/>
          </p:cNvSpPr>
          <p:nvPr/>
        </p:nvSpPr>
        <p:spPr bwMode="auto">
          <a:xfrm>
            <a:off x="42100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4" name="Line 24"/>
          <p:cNvSpPr>
            <a:spLocks noChangeShapeType="1"/>
          </p:cNvSpPr>
          <p:nvPr/>
        </p:nvSpPr>
        <p:spPr bwMode="auto">
          <a:xfrm flipV="1">
            <a:off x="45148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5" name="Line 25"/>
          <p:cNvSpPr>
            <a:spLocks noChangeShapeType="1"/>
          </p:cNvSpPr>
          <p:nvPr/>
        </p:nvSpPr>
        <p:spPr bwMode="auto">
          <a:xfrm>
            <a:off x="4514848" y="21827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6" name="Line 26"/>
          <p:cNvSpPr>
            <a:spLocks noChangeShapeType="1"/>
          </p:cNvSpPr>
          <p:nvPr/>
        </p:nvSpPr>
        <p:spPr bwMode="auto">
          <a:xfrm>
            <a:off x="48196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7" name="Line 27"/>
          <p:cNvSpPr>
            <a:spLocks noChangeShapeType="1"/>
          </p:cNvSpPr>
          <p:nvPr/>
        </p:nvSpPr>
        <p:spPr bwMode="auto">
          <a:xfrm>
            <a:off x="48196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8" name="Line 28"/>
          <p:cNvSpPr>
            <a:spLocks noChangeShapeType="1"/>
          </p:cNvSpPr>
          <p:nvPr/>
        </p:nvSpPr>
        <p:spPr bwMode="auto">
          <a:xfrm flipV="1">
            <a:off x="51244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9" name="Line 29"/>
          <p:cNvSpPr>
            <a:spLocks noChangeShapeType="1"/>
          </p:cNvSpPr>
          <p:nvPr/>
        </p:nvSpPr>
        <p:spPr bwMode="auto">
          <a:xfrm>
            <a:off x="5124448" y="21827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90" name="Line 30"/>
          <p:cNvSpPr>
            <a:spLocks noChangeShapeType="1"/>
          </p:cNvSpPr>
          <p:nvPr/>
        </p:nvSpPr>
        <p:spPr bwMode="auto">
          <a:xfrm flipH="1">
            <a:off x="3981448" y="2182794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91" name="Line 31"/>
          <p:cNvSpPr>
            <a:spLocks noChangeShapeType="1"/>
          </p:cNvSpPr>
          <p:nvPr/>
        </p:nvSpPr>
        <p:spPr bwMode="auto">
          <a:xfrm>
            <a:off x="54292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92" name="Line 32"/>
          <p:cNvSpPr>
            <a:spLocks noChangeShapeType="1"/>
          </p:cNvSpPr>
          <p:nvPr/>
        </p:nvSpPr>
        <p:spPr bwMode="auto">
          <a:xfrm>
            <a:off x="54292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93" name="Line 33"/>
          <p:cNvSpPr>
            <a:spLocks noChangeShapeType="1"/>
          </p:cNvSpPr>
          <p:nvPr/>
        </p:nvSpPr>
        <p:spPr bwMode="auto">
          <a:xfrm flipV="1">
            <a:off x="57340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94" name="Line 34"/>
          <p:cNvSpPr>
            <a:spLocks noChangeShapeType="1"/>
          </p:cNvSpPr>
          <p:nvPr/>
        </p:nvSpPr>
        <p:spPr bwMode="auto">
          <a:xfrm>
            <a:off x="5734048" y="21827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95" name="Line 35"/>
          <p:cNvSpPr>
            <a:spLocks noChangeShapeType="1"/>
          </p:cNvSpPr>
          <p:nvPr/>
        </p:nvSpPr>
        <p:spPr bwMode="auto">
          <a:xfrm>
            <a:off x="60388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96" name="Line 36"/>
          <p:cNvSpPr>
            <a:spLocks noChangeShapeType="1"/>
          </p:cNvSpPr>
          <p:nvPr/>
        </p:nvSpPr>
        <p:spPr bwMode="auto">
          <a:xfrm>
            <a:off x="60388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97" name="Line 37"/>
          <p:cNvSpPr>
            <a:spLocks noChangeShapeType="1"/>
          </p:cNvSpPr>
          <p:nvPr/>
        </p:nvSpPr>
        <p:spPr bwMode="auto">
          <a:xfrm flipV="1">
            <a:off x="63436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98" name="Line 38"/>
          <p:cNvSpPr>
            <a:spLocks noChangeShapeType="1"/>
          </p:cNvSpPr>
          <p:nvPr/>
        </p:nvSpPr>
        <p:spPr bwMode="auto">
          <a:xfrm>
            <a:off x="6343648" y="2182794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0" name="Line 40"/>
          <p:cNvSpPr>
            <a:spLocks noChangeShapeType="1"/>
          </p:cNvSpPr>
          <p:nvPr/>
        </p:nvSpPr>
        <p:spPr bwMode="auto">
          <a:xfrm>
            <a:off x="66484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1" name="Line 41"/>
          <p:cNvSpPr>
            <a:spLocks noChangeShapeType="1"/>
          </p:cNvSpPr>
          <p:nvPr/>
        </p:nvSpPr>
        <p:spPr bwMode="auto">
          <a:xfrm>
            <a:off x="66484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2" name="Line 42"/>
          <p:cNvSpPr>
            <a:spLocks noChangeShapeType="1"/>
          </p:cNvSpPr>
          <p:nvPr/>
        </p:nvSpPr>
        <p:spPr bwMode="auto">
          <a:xfrm flipV="1">
            <a:off x="69532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3" name="Line 43"/>
          <p:cNvSpPr>
            <a:spLocks noChangeShapeType="1"/>
          </p:cNvSpPr>
          <p:nvPr/>
        </p:nvSpPr>
        <p:spPr bwMode="auto">
          <a:xfrm>
            <a:off x="6953248" y="21827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4" name="Line 44"/>
          <p:cNvSpPr>
            <a:spLocks noChangeShapeType="1"/>
          </p:cNvSpPr>
          <p:nvPr/>
        </p:nvSpPr>
        <p:spPr bwMode="auto">
          <a:xfrm>
            <a:off x="72580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5" name="Line 45"/>
          <p:cNvSpPr>
            <a:spLocks noChangeShapeType="1"/>
          </p:cNvSpPr>
          <p:nvPr/>
        </p:nvSpPr>
        <p:spPr bwMode="auto">
          <a:xfrm>
            <a:off x="72580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6" name="Line 46"/>
          <p:cNvSpPr>
            <a:spLocks noChangeShapeType="1"/>
          </p:cNvSpPr>
          <p:nvPr/>
        </p:nvSpPr>
        <p:spPr bwMode="auto">
          <a:xfrm flipV="1">
            <a:off x="75628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7" name="Line 47"/>
          <p:cNvSpPr>
            <a:spLocks noChangeShapeType="1"/>
          </p:cNvSpPr>
          <p:nvPr/>
        </p:nvSpPr>
        <p:spPr bwMode="auto">
          <a:xfrm flipH="1">
            <a:off x="6419848" y="2182794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8" name="Line 48"/>
          <p:cNvSpPr>
            <a:spLocks noChangeShapeType="1"/>
          </p:cNvSpPr>
          <p:nvPr/>
        </p:nvSpPr>
        <p:spPr bwMode="auto">
          <a:xfrm>
            <a:off x="7562848" y="2182794"/>
            <a:ext cx="457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9" name="Line 49"/>
          <p:cNvSpPr>
            <a:spLocks noChangeShapeType="1"/>
          </p:cNvSpPr>
          <p:nvPr/>
        </p:nvSpPr>
        <p:spPr bwMode="auto">
          <a:xfrm flipH="1">
            <a:off x="1238248" y="2182794"/>
            <a:ext cx="533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22" name="Rectangle 62"/>
          <p:cNvSpPr>
            <a:spLocks noChangeArrowheads="1"/>
          </p:cNvSpPr>
          <p:nvPr/>
        </p:nvSpPr>
        <p:spPr bwMode="auto">
          <a:xfrm>
            <a:off x="1771648" y="1182669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</a:p>
        </p:txBody>
      </p:sp>
      <p:sp>
        <p:nvSpPr>
          <p:cNvPr id="66623" name="Rectangle 63"/>
          <p:cNvSpPr>
            <a:spLocks noChangeArrowheads="1"/>
          </p:cNvSpPr>
          <p:nvPr/>
        </p:nvSpPr>
        <p:spPr bwMode="auto">
          <a:xfrm>
            <a:off x="2381248" y="1182669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2</a:t>
            </a:r>
          </a:p>
        </p:txBody>
      </p:sp>
      <p:sp>
        <p:nvSpPr>
          <p:cNvPr id="66624" name="Rectangle 64"/>
          <p:cNvSpPr>
            <a:spLocks noChangeArrowheads="1"/>
          </p:cNvSpPr>
          <p:nvPr/>
        </p:nvSpPr>
        <p:spPr bwMode="auto">
          <a:xfrm>
            <a:off x="2990848" y="1182669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3</a:t>
            </a:r>
          </a:p>
        </p:txBody>
      </p:sp>
      <p:sp>
        <p:nvSpPr>
          <p:cNvPr id="66625" name="Rectangle 65"/>
          <p:cNvSpPr>
            <a:spLocks noChangeArrowheads="1"/>
          </p:cNvSpPr>
          <p:nvPr/>
        </p:nvSpPr>
        <p:spPr bwMode="auto">
          <a:xfrm>
            <a:off x="3600448" y="1182669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4</a:t>
            </a:r>
          </a:p>
        </p:txBody>
      </p:sp>
      <p:sp>
        <p:nvSpPr>
          <p:cNvPr id="66626" name="Rectangle 66"/>
          <p:cNvSpPr>
            <a:spLocks noChangeArrowheads="1"/>
          </p:cNvSpPr>
          <p:nvPr/>
        </p:nvSpPr>
        <p:spPr bwMode="auto">
          <a:xfrm>
            <a:off x="4133848" y="1182669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5</a:t>
            </a:r>
          </a:p>
        </p:txBody>
      </p:sp>
      <p:sp>
        <p:nvSpPr>
          <p:cNvPr id="66627" name="Rectangle 67"/>
          <p:cNvSpPr>
            <a:spLocks noChangeArrowheads="1"/>
          </p:cNvSpPr>
          <p:nvPr/>
        </p:nvSpPr>
        <p:spPr bwMode="auto">
          <a:xfrm>
            <a:off x="4743448" y="1182669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6</a:t>
            </a:r>
          </a:p>
        </p:txBody>
      </p:sp>
      <p:sp>
        <p:nvSpPr>
          <p:cNvPr id="66628" name="Rectangle 68"/>
          <p:cNvSpPr>
            <a:spLocks noChangeArrowheads="1"/>
          </p:cNvSpPr>
          <p:nvPr/>
        </p:nvSpPr>
        <p:spPr bwMode="auto">
          <a:xfrm>
            <a:off x="5429248" y="1182669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7</a:t>
            </a:r>
          </a:p>
        </p:txBody>
      </p:sp>
      <p:sp>
        <p:nvSpPr>
          <p:cNvPr id="66629" name="Rectangle 69"/>
          <p:cNvSpPr>
            <a:spLocks noChangeArrowheads="1"/>
          </p:cNvSpPr>
          <p:nvPr/>
        </p:nvSpPr>
        <p:spPr bwMode="auto">
          <a:xfrm>
            <a:off x="5962648" y="1182669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8</a:t>
            </a:r>
          </a:p>
        </p:txBody>
      </p:sp>
      <p:sp>
        <p:nvSpPr>
          <p:cNvPr id="66630" name="Rectangle 70"/>
          <p:cNvSpPr>
            <a:spLocks noChangeArrowheads="1"/>
          </p:cNvSpPr>
          <p:nvPr/>
        </p:nvSpPr>
        <p:spPr bwMode="auto">
          <a:xfrm>
            <a:off x="6572248" y="1182669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9</a:t>
            </a:r>
          </a:p>
        </p:txBody>
      </p:sp>
      <p:sp>
        <p:nvSpPr>
          <p:cNvPr id="66631" name="Rectangle 71"/>
          <p:cNvSpPr>
            <a:spLocks noChangeArrowheads="1"/>
          </p:cNvSpPr>
          <p:nvPr/>
        </p:nvSpPr>
        <p:spPr bwMode="auto">
          <a:xfrm>
            <a:off x="7105648" y="1182669"/>
            <a:ext cx="590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10</a:t>
            </a:r>
          </a:p>
        </p:txBody>
      </p:sp>
      <p:sp>
        <p:nvSpPr>
          <p:cNvPr id="66632" name="Rectangle 72"/>
          <p:cNvSpPr>
            <a:spLocks noChangeArrowheads="1"/>
          </p:cNvSpPr>
          <p:nvPr/>
        </p:nvSpPr>
        <p:spPr bwMode="auto">
          <a:xfrm>
            <a:off x="628648" y="1716069"/>
            <a:ext cx="590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</a:p>
        </p:txBody>
      </p:sp>
      <p:sp>
        <p:nvSpPr>
          <p:cNvPr id="66636" name="Line 76"/>
          <p:cNvSpPr>
            <a:spLocks noChangeShapeType="1"/>
          </p:cNvSpPr>
          <p:nvPr/>
        </p:nvSpPr>
        <p:spPr bwMode="auto">
          <a:xfrm>
            <a:off x="1238248" y="2639994"/>
            <a:ext cx="1676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37" name="Line 77"/>
          <p:cNvSpPr>
            <a:spLocks noChangeShapeType="1"/>
          </p:cNvSpPr>
          <p:nvPr/>
        </p:nvSpPr>
        <p:spPr bwMode="auto">
          <a:xfrm>
            <a:off x="2914648" y="26399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39" name="Line 79"/>
          <p:cNvSpPr>
            <a:spLocks noChangeShapeType="1"/>
          </p:cNvSpPr>
          <p:nvPr/>
        </p:nvSpPr>
        <p:spPr bwMode="auto">
          <a:xfrm>
            <a:off x="3371848" y="2716194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40" name="Line 80"/>
          <p:cNvSpPr>
            <a:spLocks noChangeShapeType="1"/>
          </p:cNvSpPr>
          <p:nvPr/>
        </p:nvSpPr>
        <p:spPr bwMode="auto">
          <a:xfrm>
            <a:off x="2914648" y="3097194"/>
            <a:ext cx="457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41" name="Line 81"/>
          <p:cNvSpPr>
            <a:spLocks noChangeShapeType="1"/>
          </p:cNvSpPr>
          <p:nvPr/>
        </p:nvSpPr>
        <p:spPr bwMode="auto">
          <a:xfrm flipV="1">
            <a:off x="3371848" y="26399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42" name="Line 82"/>
          <p:cNvSpPr>
            <a:spLocks noChangeShapeType="1"/>
          </p:cNvSpPr>
          <p:nvPr/>
        </p:nvSpPr>
        <p:spPr bwMode="auto">
          <a:xfrm>
            <a:off x="3371848" y="2639994"/>
            <a:ext cx="4648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47" name="Line 87"/>
          <p:cNvSpPr>
            <a:spLocks noChangeShapeType="1"/>
          </p:cNvSpPr>
          <p:nvPr/>
        </p:nvSpPr>
        <p:spPr bwMode="auto">
          <a:xfrm>
            <a:off x="1314448" y="3478194"/>
            <a:ext cx="3962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52" name="Line 92"/>
          <p:cNvSpPr>
            <a:spLocks noChangeShapeType="1"/>
          </p:cNvSpPr>
          <p:nvPr/>
        </p:nvSpPr>
        <p:spPr bwMode="auto">
          <a:xfrm>
            <a:off x="5276848" y="3478194"/>
            <a:ext cx="0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53" name="Line 93"/>
          <p:cNvSpPr>
            <a:spLocks noChangeShapeType="1"/>
          </p:cNvSpPr>
          <p:nvPr/>
        </p:nvSpPr>
        <p:spPr bwMode="auto">
          <a:xfrm>
            <a:off x="5276848" y="4011594"/>
            <a:ext cx="762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54" name="Line 94"/>
          <p:cNvSpPr>
            <a:spLocks noChangeShapeType="1"/>
          </p:cNvSpPr>
          <p:nvPr/>
        </p:nvSpPr>
        <p:spPr bwMode="auto">
          <a:xfrm>
            <a:off x="6038848" y="3478194"/>
            <a:ext cx="0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55" name="Line 95"/>
          <p:cNvSpPr>
            <a:spLocks noChangeShapeType="1"/>
          </p:cNvSpPr>
          <p:nvPr/>
        </p:nvSpPr>
        <p:spPr bwMode="auto">
          <a:xfrm>
            <a:off x="6038848" y="3478194"/>
            <a:ext cx="2057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60" name="Line 100"/>
          <p:cNvSpPr>
            <a:spLocks noChangeShapeType="1"/>
          </p:cNvSpPr>
          <p:nvPr/>
        </p:nvSpPr>
        <p:spPr bwMode="auto">
          <a:xfrm>
            <a:off x="1390648" y="4240194"/>
            <a:ext cx="762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61" name="Line 101"/>
          <p:cNvSpPr>
            <a:spLocks noChangeShapeType="1"/>
          </p:cNvSpPr>
          <p:nvPr/>
        </p:nvSpPr>
        <p:spPr bwMode="auto">
          <a:xfrm>
            <a:off x="2152648" y="4240194"/>
            <a:ext cx="0" cy="609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69" name="Line 109"/>
          <p:cNvSpPr>
            <a:spLocks noChangeShapeType="1"/>
          </p:cNvSpPr>
          <p:nvPr/>
        </p:nvSpPr>
        <p:spPr bwMode="auto">
          <a:xfrm flipV="1">
            <a:off x="4210048" y="4240194"/>
            <a:ext cx="0" cy="609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70" name="Line 110"/>
          <p:cNvSpPr>
            <a:spLocks noChangeShapeType="1"/>
          </p:cNvSpPr>
          <p:nvPr/>
        </p:nvSpPr>
        <p:spPr bwMode="auto">
          <a:xfrm>
            <a:off x="4210048" y="4240194"/>
            <a:ext cx="3733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42" name="Rectangle 182"/>
          <p:cNvSpPr>
            <a:spLocks noChangeArrowheads="1"/>
          </p:cNvSpPr>
          <p:nvPr/>
        </p:nvSpPr>
        <p:spPr bwMode="auto">
          <a:xfrm>
            <a:off x="628648" y="2249469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S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endParaRPr lang="en-US" altLang="zh-CN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66743" name="Rectangle 183"/>
          <p:cNvSpPr>
            <a:spLocks noChangeArrowheads="1"/>
          </p:cNvSpPr>
          <p:nvPr/>
        </p:nvSpPr>
        <p:spPr bwMode="auto">
          <a:xfrm>
            <a:off x="704848" y="3087669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R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66744" name="Rectangle 184"/>
          <p:cNvSpPr>
            <a:spLocks noChangeArrowheads="1"/>
          </p:cNvSpPr>
          <p:nvPr/>
        </p:nvSpPr>
        <p:spPr bwMode="auto">
          <a:xfrm>
            <a:off x="704848" y="3935394"/>
            <a:ext cx="6191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66746" name="Line 186"/>
          <p:cNvSpPr>
            <a:spLocks noChangeShapeType="1"/>
          </p:cNvSpPr>
          <p:nvPr/>
        </p:nvSpPr>
        <p:spPr bwMode="auto">
          <a:xfrm>
            <a:off x="704848" y="23351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47" name="Line 187"/>
          <p:cNvSpPr>
            <a:spLocks noChangeShapeType="1"/>
          </p:cNvSpPr>
          <p:nvPr/>
        </p:nvSpPr>
        <p:spPr bwMode="auto">
          <a:xfrm>
            <a:off x="781048" y="31733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71" name="Line 211"/>
          <p:cNvSpPr>
            <a:spLocks noChangeShapeType="1"/>
          </p:cNvSpPr>
          <p:nvPr/>
        </p:nvSpPr>
        <p:spPr bwMode="auto">
          <a:xfrm>
            <a:off x="2486023" y="2211369"/>
            <a:ext cx="0" cy="2286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72" name="Line 212"/>
          <p:cNvSpPr>
            <a:spLocks noChangeShapeType="1"/>
          </p:cNvSpPr>
          <p:nvPr/>
        </p:nvSpPr>
        <p:spPr bwMode="auto">
          <a:xfrm>
            <a:off x="2486023" y="2592369"/>
            <a:ext cx="0" cy="3810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73" name="Line 213"/>
          <p:cNvSpPr>
            <a:spLocks noChangeShapeType="1"/>
          </p:cNvSpPr>
          <p:nvPr/>
        </p:nvSpPr>
        <p:spPr bwMode="auto">
          <a:xfrm flipH="1">
            <a:off x="2486023" y="3125769"/>
            <a:ext cx="0" cy="4572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74" name="Line 214"/>
          <p:cNvSpPr>
            <a:spLocks noChangeShapeType="1"/>
          </p:cNvSpPr>
          <p:nvPr/>
        </p:nvSpPr>
        <p:spPr bwMode="auto">
          <a:xfrm>
            <a:off x="2486023" y="3659169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75" name="Line 215"/>
          <p:cNvSpPr>
            <a:spLocks noChangeShapeType="1"/>
          </p:cNvSpPr>
          <p:nvPr/>
        </p:nvSpPr>
        <p:spPr bwMode="auto">
          <a:xfrm>
            <a:off x="2486023" y="4192569"/>
            <a:ext cx="0" cy="1524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76" name="Line 216"/>
          <p:cNvSpPr>
            <a:spLocks noChangeShapeType="1"/>
          </p:cNvSpPr>
          <p:nvPr/>
        </p:nvSpPr>
        <p:spPr bwMode="auto">
          <a:xfrm>
            <a:off x="2486023" y="4497369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grpSp>
        <p:nvGrpSpPr>
          <p:cNvPr id="2" name="组合 159"/>
          <p:cNvGrpSpPr/>
          <p:nvPr/>
        </p:nvGrpSpPr>
        <p:grpSpPr>
          <a:xfrm>
            <a:off x="2917823" y="3147994"/>
            <a:ext cx="0" cy="1752600"/>
            <a:chOff x="2917823" y="3147994"/>
            <a:chExt cx="0" cy="1752600"/>
          </a:xfrm>
        </p:grpSpPr>
        <p:sp>
          <p:nvSpPr>
            <p:cNvPr id="66779" name="Line 219"/>
            <p:cNvSpPr>
              <a:spLocks noChangeShapeType="1"/>
            </p:cNvSpPr>
            <p:nvPr/>
          </p:nvSpPr>
          <p:spPr bwMode="auto">
            <a:xfrm>
              <a:off x="2917823" y="2608243"/>
              <a:ext cx="0" cy="228600"/>
            </a:xfrm>
            <a:prstGeom prst="line">
              <a:avLst/>
            </a:prstGeom>
            <a:noFill/>
            <a:ln w="1905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6780" name="Line 220"/>
            <p:cNvSpPr>
              <a:spLocks noChangeShapeType="1"/>
            </p:cNvSpPr>
            <p:nvPr/>
          </p:nvSpPr>
          <p:spPr bwMode="auto">
            <a:xfrm>
              <a:off x="2917823" y="2989243"/>
              <a:ext cx="0" cy="381000"/>
            </a:xfrm>
            <a:prstGeom prst="line">
              <a:avLst/>
            </a:prstGeom>
            <a:noFill/>
            <a:ln w="1905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6781" name="Line 221"/>
            <p:cNvSpPr>
              <a:spLocks noChangeShapeType="1"/>
            </p:cNvSpPr>
            <p:nvPr/>
          </p:nvSpPr>
          <p:spPr bwMode="auto">
            <a:xfrm flipH="1">
              <a:off x="2917823" y="3522643"/>
              <a:ext cx="0" cy="457200"/>
            </a:xfrm>
            <a:prstGeom prst="line">
              <a:avLst/>
            </a:prstGeom>
            <a:noFill/>
            <a:ln w="1905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6782" name="Line 222"/>
            <p:cNvSpPr>
              <a:spLocks noChangeShapeType="1"/>
            </p:cNvSpPr>
            <p:nvPr/>
          </p:nvSpPr>
          <p:spPr bwMode="auto">
            <a:xfrm>
              <a:off x="2917823" y="4056043"/>
              <a:ext cx="0" cy="304800"/>
            </a:xfrm>
            <a:prstGeom prst="line">
              <a:avLst/>
            </a:prstGeom>
            <a:noFill/>
            <a:ln w="1905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sp>
        <p:nvSpPr>
          <p:cNvPr id="66785" name="Line 225"/>
          <p:cNvSpPr>
            <a:spLocks noChangeShapeType="1"/>
          </p:cNvSpPr>
          <p:nvPr/>
        </p:nvSpPr>
        <p:spPr bwMode="auto">
          <a:xfrm>
            <a:off x="3709986" y="2312969"/>
            <a:ext cx="0" cy="2286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86" name="Line 226"/>
          <p:cNvSpPr>
            <a:spLocks noChangeShapeType="1"/>
          </p:cNvSpPr>
          <p:nvPr/>
        </p:nvSpPr>
        <p:spPr bwMode="auto">
          <a:xfrm>
            <a:off x="3709986" y="2693969"/>
            <a:ext cx="0" cy="3810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87" name="Line 227"/>
          <p:cNvSpPr>
            <a:spLocks noChangeShapeType="1"/>
          </p:cNvSpPr>
          <p:nvPr/>
        </p:nvSpPr>
        <p:spPr bwMode="auto">
          <a:xfrm flipH="1">
            <a:off x="3709986" y="3227369"/>
            <a:ext cx="0" cy="4572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88" name="Line 228"/>
          <p:cNvSpPr>
            <a:spLocks noChangeShapeType="1"/>
          </p:cNvSpPr>
          <p:nvPr/>
        </p:nvSpPr>
        <p:spPr bwMode="auto">
          <a:xfrm>
            <a:off x="3709986" y="3760769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89" name="Line 229"/>
          <p:cNvSpPr>
            <a:spLocks noChangeShapeType="1"/>
          </p:cNvSpPr>
          <p:nvPr/>
        </p:nvSpPr>
        <p:spPr bwMode="auto">
          <a:xfrm>
            <a:off x="3709986" y="4294169"/>
            <a:ext cx="0" cy="1524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90" name="Line 230"/>
          <p:cNvSpPr>
            <a:spLocks noChangeShapeType="1"/>
          </p:cNvSpPr>
          <p:nvPr/>
        </p:nvSpPr>
        <p:spPr bwMode="auto">
          <a:xfrm>
            <a:off x="3709986" y="4598969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91" name="Line 231"/>
          <p:cNvSpPr>
            <a:spLocks noChangeShapeType="1"/>
          </p:cNvSpPr>
          <p:nvPr/>
        </p:nvSpPr>
        <p:spPr bwMode="auto">
          <a:xfrm>
            <a:off x="4791073" y="2284394"/>
            <a:ext cx="0" cy="2286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92" name="Line 232"/>
          <p:cNvSpPr>
            <a:spLocks noChangeShapeType="1"/>
          </p:cNvSpPr>
          <p:nvPr/>
        </p:nvSpPr>
        <p:spPr bwMode="auto">
          <a:xfrm>
            <a:off x="4791073" y="2665394"/>
            <a:ext cx="0" cy="3810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93" name="Line 233"/>
          <p:cNvSpPr>
            <a:spLocks noChangeShapeType="1"/>
          </p:cNvSpPr>
          <p:nvPr/>
        </p:nvSpPr>
        <p:spPr bwMode="auto">
          <a:xfrm flipH="1">
            <a:off x="4791073" y="3198794"/>
            <a:ext cx="0" cy="4572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94" name="Line 234"/>
          <p:cNvSpPr>
            <a:spLocks noChangeShapeType="1"/>
          </p:cNvSpPr>
          <p:nvPr/>
        </p:nvSpPr>
        <p:spPr bwMode="auto">
          <a:xfrm>
            <a:off x="4791073" y="3732194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95" name="Line 235"/>
          <p:cNvSpPr>
            <a:spLocks noChangeShapeType="1"/>
          </p:cNvSpPr>
          <p:nvPr/>
        </p:nvSpPr>
        <p:spPr bwMode="auto">
          <a:xfrm>
            <a:off x="4791073" y="4265594"/>
            <a:ext cx="0" cy="1524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96" name="Line 236"/>
          <p:cNvSpPr>
            <a:spLocks noChangeShapeType="1"/>
          </p:cNvSpPr>
          <p:nvPr/>
        </p:nvSpPr>
        <p:spPr bwMode="auto">
          <a:xfrm>
            <a:off x="4791073" y="4570394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97" name="Line 237"/>
          <p:cNvSpPr>
            <a:spLocks noChangeShapeType="1"/>
          </p:cNvSpPr>
          <p:nvPr/>
        </p:nvSpPr>
        <p:spPr bwMode="auto">
          <a:xfrm>
            <a:off x="5294311" y="4041757"/>
            <a:ext cx="0" cy="22860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98" name="Line 238"/>
          <p:cNvSpPr>
            <a:spLocks noChangeShapeType="1"/>
          </p:cNvSpPr>
          <p:nvPr/>
        </p:nvSpPr>
        <p:spPr bwMode="auto">
          <a:xfrm>
            <a:off x="5294311" y="4422757"/>
            <a:ext cx="0" cy="38100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803" name="Line 243"/>
          <p:cNvSpPr>
            <a:spLocks noChangeShapeType="1"/>
          </p:cNvSpPr>
          <p:nvPr/>
        </p:nvSpPr>
        <p:spPr bwMode="auto">
          <a:xfrm>
            <a:off x="6662736" y="2254232"/>
            <a:ext cx="0" cy="2286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804" name="Line 244"/>
          <p:cNvSpPr>
            <a:spLocks noChangeShapeType="1"/>
          </p:cNvSpPr>
          <p:nvPr/>
        </p:nvSpPr>
        <p:spPr bwMode="auto">
          <a:xfrm>
            <a:off x="6662736" y="2635232"/>
            <a:ext cx="0" cy="3810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805" name="Line 245"/>
          <p:cNvSpPr>
            <a:spLocks noChangeShapeType="1"/>
          </p:cNvSpPr>
          <p:nvPr/>
        </p:nvSpPr>
        <p:spPr bwMode="auto">
          <a:xfrm flipH="1">
            <a:off x="6662736" y="3168632"/>
            <a:ext cx="0" cy="4572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806" name="Line 246"/>
          <p:cNvSpPr>
            <a:spLocks noChangeShapeType="1"/>
          </p:cNvSpPr>
          <p:nvPr/>
        </p:nvSpPr>
        <p:spPr bwMode="auto">
          <a:xfrm>
            <a:off x="6662736" y="3702032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807" name="Line 247"/>
          <p:cNvSpPr>
            <a:spLocks noChangeShapeType="1"/>
          </p:cNvSpPr>
          <p:nvPr/>
        </p:nvSpPr>
        <p:spPr bwMode="auto">
          <a:xfrm>
            <a:off x="6662736" y="4235432"/>
            <a:ext cx="0" cy="1524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808" name="Line 248"/>
          <p:cNvSpPr>
            <a:spLocks noChangeShapeType="1"/>
          </p:cNvSpPr>
          <p:nvPr/>
        </p:nvSpPr>
        <p:spPr bwMode="auto">
          <a:xfrm>
            <a:off x="6662736" y="4540232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816" name="Line 256"/>
          <p:cNvSpPr>
            <a:spLocks noChangeShapeType="1"/>
          </p:cNvSpPr>
          <p:nvPr/>
        </p:nvSpPr>
        <p:spPr bwMode="auto">
          <a:xfrm flipH="1" flipV="1">
            <a:off x="2954336" y="2903519"/>
            <a:ext cx="395287" cy="720725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46" name="Line 64"/>
          <p:cNvSpPr>
            <a:spLocks noChangeShapeType="1"/>
          </p:cNvSpPr>
          <p:nvPr/>
        </p:nvSpPr>
        <p:spPr bwMode="auto">
          <a:xfrm flipH="1">
            <a:off x="3062112" y="2291786"/>
            <a:ext cx="4192" cy="2540546"/>
          </a:xfrm>
          <a:prstGeom prst="line">
            <a:avLst/>
          </a:prstGeom>
          <a:noFill/>
          <a:ln w="38100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47" name="Line 64"/>
          <p:cNvSpPr>
            <a:spLocks noChangeShapeType="1"/>
          </p:cNvSpPr>
          <p:nvPr/>
        </p:nvSpPr>
        <p:spPr bwMode="auto">
          <a:xfrm flipH="1">
            <a:off x="7270388" y="2255782"/>
            <a:ext cx="4192" cy="2540546"/>
          </a:xfrm>
          <a:prstGeom prst="line">
            <a:avLst/>
          </a:prstGeom>
          <a:noFill/>
          <a:ln w="38100">
            <a:solidFill>
              <a:srgbClr val="FFFC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grpSp>
        <p:nvGrpSpPr>
          <p:cNvPr id="4" name="组合 153"/>
          <p:cNvGrpSpPr/>
          <p:nvPr/>
        </p:nvGrpSpPr>
        <p:grpSpPr>
          <a:xfrm>
            <a:off x="6014440" y="2292332"/>
            <a:ext cx="596" cy="2536502"/>
            <a:chOff x="6300192" y="2506646"/>
            <a:chExt cx="596" cy="2536502"/>
          </a:xfrm>
        </p:grpSpPr>
        <p:sp>
          <p:nvSpPr>
            <p:cNvPr id="66809" name="Line 249"/>
            <p:cNvSpPr>
              <a:spLocks noChangeShapeType="1"/>
            </p:cNvSpPr>
            <p:nvPr/>
          </p:nvSpPr>
          <p:spPr bwMode="auto">
            <a:xfrm flipH="1">
              <a:off x="6300788" y="2506646"/>
              <a:ext cx="0" cy="282575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6810" name="Line 250"/>
            <p:cNvSpPr>
              <a:spLocks noChangeShapeType="1"/>
            </p:cNvSpPr>
            <p:nvPr/>
          </p:nvSpPr>
          <p:spPr bwMode="auto">
            <a:xfrm>
              <a:off x="6300788" y="2865421"/>
              <a:ext cx="0" cy="304800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6811" name="Line 251"/>
            <p:cNvSpPr>
              <a:spLocks noChangeShapeType="1"/>
            </p:cNvSpPr>
            <p:nvPr/>
          </p:nvSpPr>
          <p:spPr bwMode="auto">
            <a:xfrm>
              <a:off x="6300788" y="3398821"/>
              <a:ext cx="0" cy="152400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48" name="Line 246"/>
            <p:cNvSpPr>
              <a:spLocks noChangeShapeType="1"/>
            </p:cNvSpPr>
            <p:nvPr/>
          </p:nvSpPr>
          <p:spPr bwMode="auto">
            <a:xfrm>
              <a:off x="6300192" y="4342304"/>
              <a:ext cx="0" cy="304800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49" name="Line 246"/>
            <p:cNvSpPr>
              <a:spLocks noChangeShapeType="1"/>
            </p:cNvSpPr>
            <p:nvPr/>
          </p:nvSpPr>
          <p:spPr bwMode="auto">
            <a:xfrm>
              <a:off x="6300192" y="4738348"/>
              <a:ext cx="0" cy="304800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sp>
        <p:nvSpPr>
          <p:cNvPr id="152" name="灯片编号占位符 15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130</a:t>
            </a:fld>
            <a:endParaRPr lang="en-US" altLang="zh-CN"/>
          </a:p>
        </p:txBody>
      </p:sp>
      <p:sp>
        <p:nvSpPr>
          <p:cNvPr id="153" name="Rectangle 19"/>
          <p:cNvSpPr>
            <a:spLocks noChangeArrowheads="1"/>
          </p:cNvSpPr>
          <p:nvPr/>
        </p:nvSpPr>
        <p:spPr bwMode="auto">
          <a:xfrm>
            <a:off x="219070" y="349232"/>
            <a:ext cx="3638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3、时序图(时间图)</a:t>
            </a:r>
          </a:p>
        </p:txBody>
      </p:sp>
      <p:sp>
        <p:nvSpPr>
          <p:cNvPr id="175" name="Line 211"/>
          <p:cNvSpPr>
            <a:spLocks noChangeShapeType="1"/>
          </p:cNvSpPr>
          <p:nvPr/>
        </p:nvSpPr>
        <p:spPr bwMode="auto">
          <a:xfrm>
            <a:off x="1857356" y="2285992"/>
            <a:ext cx="0" cy="2286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76" name="Line 212"/>
          <p:cNvSpPr>
            <a:spLocks noChangeShapeType="1"/>
          </p:cNvSpPr>
          <p:nvPr/>
        </p:nvSpPr>
        <p:spPr bwMode="auto">
          <a:xfrm>
            <a:off x="1857356" y="2666992"/>
            <a:ext cx="0" cy="3810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77" name="Line 213"/>
          <p:cNvSpPr>
            <a:spLocks noChangeShapeType="1"/>
          </p:cNvSpPr>
          <p:nvPr/>
        </p:nvSpPr>
        <p:spPr bwMode="auto">
          <a:xfrm flipH="1">
            <a:off x="1857356" y="3200392"/>
            <a:ext cx="0" cy="4572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78" name="Line 214"/>
          <p:cNvSpPr>
            <a:spLocks noChangeShapeType="1"/>
          </p:cNvSpPr>
          <p:nvPr/>
        </p:nvSpPr>
        <p:spPr bwMode="auto">
          <a:xfrm>
            <a:off x="1857356" y="3733792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79" name="Line 215"/>
          <p:cNvSpPr>
            <a:spLocks noChangeShapeType="1"/>
          </p:cNvSpPr>
          <p:nvPr/>
        </p:nvSpPr>
        <p:spPr bwMode="auto">
          <a:xfrm>
            <a:off x="1857356" y="4267192"/>
            <a:ext cx="0" cy="1524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80" name="Line 216"/>
          <p:cNvSpPr>
            <a:spLocks noChangeShapeType="1"/>
          </p:cNvSpPr>
          <p:nvPr/>
        </p:nvSpPr>
        <p:spPr bwMode="auto">
          <a:xfrm>
            <a:off x="1857356" y="4571992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44" name="Line 64"/>
          <p:cNvSpPr>
            <a:spLocks noChangeShapeType="1"/>
          </p:cNvSpPr>
          <p:nvPr/>
        </p:nvSpPr>
        <p:spPr bwMode="auto">
          <a:xfrm flipH="1">
            <a:off x="4210048" y="2291786"/>
            <a:ext cx="4192" cy="2540546"/>
          </a:xfrm>
          <a:prstGeom prst="line">
            <a:avLst/>
          </a:prstGeom>
          <a:noFill/>
          <a:ln w="38100">
            <a:solidFill>
              <a:schemeClr val="bg2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45" name="Line 64"/>
          <p:cNvSpPr>
            <a:spLocks noChangeShapeType="1"/>
          </p:cNvSpPr>
          <p:nvPr/>
        </p:nvSpPr>
        <p:spPr bwMode="auto">
          <a:xfrm flipH="1">
            <a:off x="5434184" y="2255782"/>
            <a:ext cx="4192" cy="2540546"/>
          </a:xfrm>
          <a:prstGeom prst="line">
            <a:avLst/>
          </a:prstGeom>
          <a:noFill/>
          <a:ln w="38100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63" name="Rectangle 19"/>
          <p:cNvSpPr>
            <a:spLocks noChangeArrowheads="1"/>
          </p:cNvSpPr>
          <p:nvPr/>
        </p:nvSpPr>
        <p:spPr bwMode="auto">
          <a:xfrm>
            <a:off x="4357686" y="71414"/>
            <a:ext cx="4314001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  <a:r>
              <a:rPr lang="zh-CN" alt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上升沿，</a:t>
            </a:r>
            <a:endParaRPr lang="en-US" altLang="zh-CN" sz="2800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  <a:p>
            <a:r>
              <a:rPr lang="zh-CN" alt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不满足</a:t>
            </a:r>
            <a:r>
              <a:rPr lang="en-US" altLang="zh-CN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r>
              <a:rPr lang="zh-CN" alt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触发器的约束条件</a:t>
            </a:r>
            <a:endParaRPr lang="zh-CN" altLang="en-US" sz="28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grpSp>
        <p:nvGrpSpPr>
          <p:cNvPr id="9" name="组合 182"/>
          <p:cNvGrpSpPr/>
          <p:nvPr/>
        </p:nvGrpSpPr>
        <p:grpSpPr>
          <a:xfrm>
            <a:off x="285720" y="5916059"/>
            <a:ext cx="4075155" cy="584775"/>
            <a:chOff x="9429784" y="1285860"/>
            <a:chExt cx="4075155" cy="584775"/>
          </a:xfrm>
        </p:grpSpPr>
        <p:sp>
          <p:nvSpPr>
            <p:cNvPr id="184" name="Rectangle 19"/>
            <p:cNvSpPr>
              <a:spLocks noChangeArrowheads="1"/>
            </p:cNvSpPr>
            <p:nvPr/>
          </p:nvSpPr>
          <p:spPr bwMode="auto">
            <a:xfrm>
              <a:off x="9429784" y="1285860"/>
              <a:ext cx="4075155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SR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（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11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）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  <a:sym typeface="Wingdings" pitchFamily="2" charset="2"/>
                </a:rPr>
                <a:t>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  <a:sym typeface="Wingdings" pitchFamily="2" charset="2"/>
                </a:rPr>
                <a:t>保持“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  <a:sym typeface="Wingdings" pitchFamily="2" charset="2"/>
                </a:rPr>
                <a:t>0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  <a:sym typeface="Wingdings" pitchFamily="2" charset="2"/>
                </a:rPr>
                <a:t>”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85" name="Line 186"/>
            <p:cNvSpPr>
              <a:spLocks noChangeShapeType="1"/>
            </p:cNvSpPr>
            <p:nvPr/>
          </p:nvSpPr>
          <p:spPr bwMode="auto">
            <a:xfrm>
              <a:off x="9499536" y="1357298"/>
              <a:ext cx="2160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86" name="Line 186"/>
            <p:cNvSpPr>
              <a:spLocks noChangeShapeType="1"/>
            </p:cNvSpPr>
            <p:nvPr/>
          </p:nvSpPr>
          <p:spPr bwMode="auto">
            <a:xfrm>
              <a:off x="9785288" y="1357298"/>
              <a:ext cx="2160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grpSp>
        <p:nvGrpSpPr>
          <p:cNvPr id="10" name="组合 186"/>
          <p:cNvGrpSpPr/>
          <p:nvPr/>
        </p:nvGrpSpPr>
        <p:grpSpPr>
          <a:xfrm>
            <a:off x="4714876" y="5916059"/>
            <a:ext cx="3664786" cy="584775"/>
            <a:chOff x="9429784" y="1285860"/>
            <a:chExt cx="3664786" cy="584775"/>
          </a:xfrm>
        </p:grpSpPr>
        <p:sp>
          <p:nvSpPr>
            <p:cNvPr id="188" name="Rectangle 19"/>
            <p:cNvSpPr>
              <a:spLocks noChangeArrowheads="1"/>
            </p:cNvSpPr>
            <p:nvPr/>
          </p:nvSpPr>
          <p:spPr bwMode="auto">
            <a:xfrm>
              <a:off x="9429784" y="1285860"/>
              <a:ext cx="3664786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SR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（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01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）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  <a:sym typeface="Wingdings" pitchFamily="2" charset="2"/>
                </a:rPr>
                <a:t>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  <a:sym typeface="Wingdings" pitchFamily="2" charset="2"/>
                </a:rPr>
                <a:t>置“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  <a:sym typeface="Wingdings" pitchFamily="2" charset="2"/>
                </a:rPr>
                <a:t>1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  <a:sym typeface="Wingdings" pitchFamily="2" charset="2"/>
                </a:rPr>
                <a:t>”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89" name="Line 186"/>
            <p:cNvSpPr>
              <a:spLocks noChangeShapeType="1"/>
            </p:cNvSpPr>
            <p:nvPr/>
          </p:nvSpPr>
          <p:spPr bwMode="auto">
            <a:xfrm>
              <a:off x="9499536" y="1357298"/>
              <a:ext cx="2160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90" name="Line 186"/>
            <p:cNvSpPr>
              <a:spLocks noChangeShapeType="1"/>
            </p:cNvSpPr>
            <p:nvPr/>
          </p:nvSpPr>
          <p:spPr bwMode="auto">
            <a:xfrm>
              <a:off x="9785288" y="1357298"/>
              <a:ext cx="2160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sp>
        <p:nvSpPr>
          <p:cNvPr id="169" name="Rectangle 19"/>
          <p:cNvSpPr>
            <a:spLocks noChangeArrowheads="1"/>
          </p:cNvSpPr>
          <p:nvPr/>
        </p:nvSpPr>
        <p:spPr bwMode="auto">
          <a:xfrm>
            <a:off x="285720" y="5273117"/>
            <a:ext cx="386997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  <a:r>
              <a:rPr lang="en-US" altLang="zh-CN" sz="3200" baseline="-250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2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，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（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）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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“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0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”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70" name="Line 108"/>
          <p:cNvSpPr>
            <a:spLocks noChangeShapeType="1"/>
          </p:cNvSpPr>
          <p:nvPr/>
        </p:nvSpPr>
        <p:spPr bwMode="auto">
          <a:xfrm>
            <a:off x="2152648" y="4848070"/>
            <a:ext cx="2057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4" name="Line 4"/>
          <p:cNvSpPr>
            <a:spLocks noChangeShapeType="1"/>
          </p:cNvSpPr>
          <p:nvPr/>
        </p:nvSpPr>
        <p:spPr bwMode="auto">
          <a:xfrm>
            <a:off x="18478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65" name="Line 5"/>
          <p:cNvSpPr>
            <a:spLocks noChangeShapeType="1"/>
          </p:cNvSpPr>
          <p:nvPr/>
        </p:nvSpPr>
        <p:spPr bwMode="auto">
          <a:xfrm>
            <a:off x="18478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66" name="Line 6"/>
          <p:cNvSpPr>
            <a:spLocks noChangeShapeType="1"/>
          </p:cNvSpPr>
          <p:nvPr/>
        </p:nvSpPr>
        <p:spPr bwMode="auto">
          <a:xfrm flipV="1">
            <a:off x="21526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67" name="Line 7"/>
          <p:cNvSpPr>
            <a:spLocks noChangeShapeType="1"/>
          </p:cNvSpPr>
          <p:nvPr/>
        </p:nvSpPr>
        <p:spPr bwMode="auto">
          <a:xfrm>
            <a:off x="2152648" y="21827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68" name="Line 8"/>
          <p:cNvSpPr>
            <a:spLocks noChangeShapeType="1"/>
          </p:cNvSpPr>
          <p:nvPr/>
        </p:nvSpPr>
        <p:spPr bwMode="auto">
          <a:xfrm>
            <a:off x="24574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69" name="Line 9"/>
          <p:cNvSpPr>
            <a:spLocks noChangeShapeType="1"/>
          </p:cNvSpPr>
          <p:nvPr/>
        </p:nvSpPr>
        <p:spPr bwMode="auto">
          <a:xfrm>
            <a:off x="24574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0" name="Line 10"/>
          <p:cNvSpPr>
            <a:spLocks noChangeShapeType="1"/>
          </p:cNvSpPr>
          <p:nvPr/>
        </p:nvSpPr>
        <p:spPr bwMode="auto">
          <a:xfrm flipV="1">
            <a:off x="27622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1" name="Line 11"/>
          <p:cNvSpPr>
            <a:spLocks noChangeShapeType="1"/>
          </p:cNvSpPr>
          <p:nvPr/>
        </p:nvSpPr>
        <p:spPr bwMode="auto">
          <a:xfrm>
            <a:off x="2762248" y="2182794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2" name="Line 12"/>
          <p:cNvSpPr>
            <a:spLocks noChangeShapeType="1"/>
          </p:cNvSpPr>
          <p:nvPr/>
        </p:nvSpPr>
        <p:spPr bwMode="auto">
          <a:xfrm flipH="1">
            <a:off x="1619248" y="2182794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3" name="Line 13"/>
          <p:cNvSpPr>
            <a:spLocks noChangeShapeType="1"/>
          </p:cNvSpPr>
          <p:nvPr/>
        </p:nvSpPr>
        <p:spPr bwMode="auto">
          <a:xfrm>
            <a:off x="30670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4" name="Line 14"/>
          <p:cNvSpPr>
            <a:spLocks noChangeShapeType="1"/>
          </p:cNvSpPr>
          <p:nvPr/>
        </p:nvSpPr>
        <p:spPr bwMode="auto">
          <a:xfrm>
            <a:off x="30670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5" name="Line 15"/>
          <p:cNvSpPr>
            <a:spLocks noChangeShapeType="1"/>
          </p:cNvSpPr>
          <p:nvPr/>
        </p:nvSpPr>
        <p:spPr bwMode="auto">
          <a:xfrm flipV="1">
            <a:off x="33718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6" name="Line 16"/>
          <p:cNvSpPr>
            <a:spLocks noChangeShapeType="1"/>
          </p:cNvSpPr>
          <p:nvPr/>
        </p:nvSpPr>
        <p:spPr bwMode="auto">
          <a:xfrm>
            <a:off x="3371848" y="21827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7" name="Line 17"/>
          <p:cNvSpPr>
            <a:spLocks noChangeShapeType="1"/>
          </p:cNvSpPr>
          <p:nvPr/>
        </p:nvSpPr>
        <p:spPr bwMode="auto">
          <a:xfrm>
            <a:off x="36766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8" name="Line 18"/>
          <p:cNvSpPr>
            <a:spLocks noChangeShapeType="1"/>
          </p:cNvSpPr>
          <p:nvPr/>
        </p:nvSpPr>
        <p:spPr bwMode="auto">
          <a:xfrm>
            <a:off x="36766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9" name="Line 19"/>
          <p:cNvSpPr>
            <a:spLocks noChangeShapeType="1"/>
          </p:cNvSpPr>
          <p:nvPr/>
        </p:nvSpPr>
        <p:spPr bwMode="auto">
          <a:xfrm flipV="1">
            <a:off x="39814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0" name="Line 20"/>
          <p:cNvSpPr>
            <a:spLocks noChangeShapeType="1"/>
          </p:cNvSpPr>
          <p:nvPr/>
        </p:nvSpPr>
        <p:spPr bwMode="auto">
          <a:xfrm>
            <a:off x="3981448" y="2182794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1" name="Line 21"/>
          <p:cNvSpPr>
            <a:spLocks noChangeShapeType="1"/>
          </p:cNvSpPr>
          <p:nvPr/>
        </p:nvSpPr>
        <p:spPr bwMode="auto">
          <a:xfrm flipH="1">
            <a:off x="2838448" y="2182794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2" name="Line 22"/>
          <p:cNvSpPr>
            <a:spLocks noChangeShapeType="1"/>
          </p:cNvSpPr>
          <p:nvPr/>
        </p:nvSpPr>
        <p:spPr bwMode="auto">
          <a:xfrm>
            <a:off x="42100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3" name="Line 23"/>
          <p:cNvSpPr>
            <a:spLocks noChangeShapeType="1"/>
          </p:cNvSpPr>
          <p:nvPr/>
        </p:nvSpPr>
        <p:spPr bwMode="auto">
          <a:xfrm>
            <a:off x="42100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4" name="Line 24"/>
          <p:cNvSpPr>
            <a:spLocks noChangeShapeType="1"/>
          </p:cNvSpPr>
          <p:nvPr/>
        </p:nvSpPr>
        <p:spPr bwMode="auto">
          <a:xfrm flipV="1">
            <a:off x="45148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5" name="Line 25"/>
          <p:cNvSpPr>
            <a:spLocks noChangeShapeType="1"/>
          </p:cNvSpPr>
          <p:nvPr/>
        </p:nvSpPr>
        <p:spPr bwMode="auto">
          <a:xfrm>
            <a:off x="4514848" y="21827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6" name="Line 26"/>
          <p:cNvSpPr>
            <a:spLocks noChangeShapeType="1"/>
          </p:cNvSpPr>
          <p:nvPr/>
        </p:nvSpPr>
        <p:spPr bwMode="auto">
          <a:xfrm>
            <a:off x="48196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7" name="Line 27"/>
          <p:cNvSpPr>
            <a:spLocks noChangeShapeType="1"/>
          </p:cNvSpPr>
          <p:nvPr/>
        </p:nvSpPr>
        <p:spPr bwMode="auto">
          <a:xfrm>
            <a:off x="48196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8" name="Line 28"/>
          <p:cNvSpPr>
            <a:spLocks noChangeShapeType="1"/>
          </p:cNvSpPr>
          <p:nvPr/>
        </p:nvSpPr>
        <p:spPr bwMode="auto">
          <a:xfrm flipV="1">
            <a:off x="51244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9" name="Line 29"/>
          <p:cNvSpPr>
            <a:spLocks noChangeShapeType="1"/>
          </p:cNvSpPr>
          <p:nvPr/>
        </p:nvSpPr>
        <p:spPr bwMode="auto">
          <a:xfrm>
            <a:off x="5124448" y="21827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90" name="Line 30"/>
          <p:cNvSpPr>
            <a:spLocks noChangeShapeType="1"/>
          </p:cNvSpPr>
          <p:nvPr/>
        </p:nvSpPr>
        <p:spPr bwMode="auto">
          <a:xfrm flipH="1">
            <a:off x="3981448" y="2182794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91" name="Line 31"/>
          <p:cNvSpPr>
            <a:spLocks noChangeShapeType="1"/>
          </p:cNvSpPr>
          <p:nvPr/>
        </p:nvSpPr>
        <p:spPr bwMode="auto">
          <a:xfrm>
            <a:off x="54292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92" name="Line 32"/>
          <p:cNvSpPr>
            <a:spLocks noChangeShapeType="1"/>
          </p:cNvSpPr>
          <p:nvPr/>
        </p:nvSpPr>
        <p:spPr bwMode="auto">
          <a:xfrm>
            <a:off x="54292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93" name="Line 33"/>
          <p:cNvSpPr>
            <a:spLocks noChangeShapeType="1"/>
          </p:cNvSpPr>
          <p:nvPr/>
        </p:nvSpPr>
        <p:spPr bwMode="auto">
          <a:xfrm flipV="1">
            <a:off x="57340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94" name="Line 34"/>
          <p:cNvSpPr>
            <a:spLocks noChangeShapeType="1"/>
          </p:cNvSpPr>
          <p:nvPr/>
        </p:nvSpPr>
        <p:spPr bwMode="auto">
          <a:xfrm>
            <a:off x="5734048" y="21827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95" name="Line 35"/>
          <p:cNvSpPr>
            <a:spLocks noChangeShapeType="1"/>
          </p:cNvSpPr>
          <p:nvPr/>
        </p:nvSpPr>
        <p:spPr bwMode="auto">
          <a:xfrm>
            <a:off x="60388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96" name="Line 36"/>
          <p:cNvSpPr>
            <a:spLocks noChangeShapeType="1"/>
          </p:cNvSpPr>
          <p:nvPr/>
        </p:nvSpPr>
        <p:spPr bwMode="auto">
          <a:xfrm>
            <a:off x="60388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97" name="Line 37"/>
          <p:cNvSpPr>
            <a:spLocks noChangeShapeType="1"/>
          </p:cNvSpPr>
          <p:nvPr/>
        </p:nvSpPr>
        <p:spPr bwMode="auto">
          <a:xfrm flipV="1">
            <a:off x="63436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98" name="Line 38"/>
          <p:cNvSpPr>
            <a:spLocks noChangeShapeType="1"/>
          </p:cNvSpPr>
          <p:nvPr/>
        </p:nvSpPr>
        <p:spPr bwMode="auto">
          <a:xfrm>
            <a:off x="6343648" y="2182794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0" name="Line 40"/>
          <p:cNvSpPr>
            <a:spLocks noChangeShapeType="1"/>
          </p:cNvSpPr>
          <p:nvPr/>
        </p:nvSpPr>
        <p:spPr bwMode="auto">
          <a:xfrm>
            <a:off x="66484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1" name="Line 41"/>
          <p:cNvSpPr>
            <a:spLocks noChangeShapeType="1"/>
          </p:cNvSpPr>
          <p:nvPr/>
        </p:nvSpPr>
        <p:spPr bwMode="auto">
          <a:xfrm>
            <a:off x="66484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2" name="Line 42"/>
          <p:cNvSpPr>
            <a:spLocks noChangeShapeType="1"/>
          </p:cNvSpPr>
          <p:nvPr/>
        </p:nvSpPr>
        <p:spPr bwMode="auto">
          <a:xfrm flipV="1">
            <a:off x="69532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3" name="Line 43"/>
          <p:cNvSpPr>
            <a:spLocks noChangeShapeType="1"/>
          </p:cNvSpPr>
          <p:nvPr/>
        </p:nvSpPr>
        <p:spPr bwMode="auto">
          <a:xfrm>
            <a:off x="6953248" y="21827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4" name="Line 44"/>
          <p:cNvSpPr>
            <a:spLocks noChangeShapeType="1"/>
          </p:cNvSpPr>
          <p:nvPr/>
        </p:nvSpPr>
        <p:spPr bwMode="auto">
          <a:xfrm>
            <a:off x="72580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5" name="Line 45"/>
          <p:cNvSpPr>
            <a:spLocks noChangeShapeType="1"/>
          </p:cNvSpPr>
          <p:nvPr/>
        </p:nvSpPr>
        <p:spPr bwMode="auto">
          <a:xfrm>
            <a:off x="72580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6" name="Line 46"/>
          <p:cNvSpPr>
            <a:spLocks noChangeShapeType="1"/>
          </p:cNvSpPr>
          <p:nvPr/>
        </p:nvSpPr>
        <p:spPr bwMode="auto">
          <a:xfrm flipV="1">
            <a:off x="75628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7" name="Line 47"/>
          <p:cNvSpPr>
            <a:spLocks noChangeShapeType="1"/>
          </p:cNvSpPr>
          <p:nvPr/>
        </p:nvSpPr>
        <p:spPr bwMode="auto">
          <a:xfrm flipH="1">
            <a:off x="6419848" y="2182794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8" name="Line 48"/>
          <p:cNvSpPr>
            <a:spLocks noChangeShapeType="1"/>
          </p:cNvSpPr>
          <p:nvPr/>
        </p:nvSpPr>
        <p:spPr bwMode="auto">
          <a:xfrm>
            <a:off x="7562848" y="2182794"/>
            <a:ext cx="457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9" name="Line 49"/>
          <p:cNvSpPr>
            <a:spLocks noChangeShapeType="1"/>
          </p:cNvSpPr>
          <p:nvPr/>
        </p:nvSpPr>
        <p:spPr bwMode="auto">
          <a:xfrm flipH="1">
            <a:off x="1238248" y="2182794"/>
            <a:ext cx="533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22" name="Rectangle 62"/>
          <p:cNvSpPr>
            <a:spLocks noChangeArrowheads="1"/>
          </p:cNvSpPr>
          <p:nvPr/>
        </p:nvSpPr>
        <p:spPr bwMode="auto">
          <a:xfrm>
            <a:off x="1771648" y="1182669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</a:p>
        </p:txBody>
      </p:sp>
      <p:sp>
        <p:nvSpPr>
          <p:cNvPr id="66623" name="Rectangle 63"/>
          <p:cNvSpPr>
            <a:spLocks noChangeArrowheads="1"/>
          </p:cNvSpPr>
          <p:nvPr/>
        </p:nvSpPr>
        <p:spPr bwMode="auto">
          <a:xfrm>
            <a:off x="2381248" y="1182669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2</a:t>
            </a:r>
          </a:p>
        </p:txBody>
      </p:sp>
      <p:sp>
        <p:nvSpPr>
          <p:cNvPr id="66624" name="Rectangle 64"/>
          <p:cNvSpPr>
            <a:spLocks noChangeArrowheads="1"/>
          </p:cNvSpPr>
          <p:nvPr/>
        </p:nvSpPr>
        <p:spPr bwMode="auto">
          <a:xfrm>
            <a:off x="2990848" y="1182669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3</a:t>
            </a:r>
          </a:p>
        </p:txBody>
      </p:sp>
      <p:sp>
        <p:nvSpPr>
          <p:cNvPr id="66625" name="Rectangle 65"/>
          <p:cNvSpPr>
            <a:spLocks noChangeArrowheads="1"/>
          </p:cNvSpPr>
          <p:nvPr/>
        </p:nvSpPr>
        <p:spPr bwMode="auto">
          <a:xfrm>
            <a:off x="3600448" y="1182669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4</a:t>
            </a:r>
          </a:p>
        </p:txBody>
      </p:sp>
      <p:sp>
        <p:nvSpPr>
          <p:cNvPr id="66626" name="Rectangle 66"/>
          <p:cNvSpPr>
            <a:spLocks noChangeArrowheads="1"/>
          </p:cNvSpPr>
          <p:nvPr/>
        </p:nvSpPr>
        <p:spPr bwMode="auto">
          <a:xfrm>
            <a:off x="4133848" y="1182669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5</a:t>
            </a:r>
          </a:p>
        </p:txBody>
      </p:sp>
      <p:sp>
        <p:nvSpPr>
          <p:cNvPr id="66627" name="Rectangle 67"/>
          <p:cNvSpPr>
            <a:spLocks noChangeArrowheads="1"/>
          </p:cNvSpPr>
          <p:nvPr/>
        </p:nvSpPr>
        <p:spPr bwMode="auto">
          <a:xfrm>
            <a:off x="4743448" y="1182669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6</a:t>
            </a:r>
          </a:p>
        </p:txBody>
      </p:sp>
      <p:sp>
        <p:nvSpPr>
          <p:cNvPr id="66628" name="Rectangle 68"/>
          <p:cNvSpPr>
            <a:spLocks noChangeArrowheads="1"/>
          </p:cNvSpPr>
          <p:nvPr/>
        </p:nvSpPr>
        <p:spPr bwMode="auto">
          <a:xfrm>
            <a:off x="5429248" y="1182669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7</a:t>
            </a:r>
          </a:p>
        </p:txBody>
      </p:sp>
      <p:sp>
        <p:nvSpPr>
          <p:cNvPr id="66629" name="Rectangle 69"/>
          <p:cNvSpPr>
            <a:spLocks noChangeArrowheads="1"/>
          </p:cNvSpPr>
          <p:nvPr/>
        </p:nvSpPr>
        <p:spPr bwMode="auto">
          <a:xfrm>
            <a:off x="5962648" y="1182669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8</a:t>
            </a:r>
          </a:p>
        </p:txBody>
      </p:sp>
      <p:sp>
        <p:nvSpPr>
          <p:cNvPr id="66630" name="Rectangle 70"/>
          <p:cNvSpPr>
            <a:spLocks noChangeArrowheads="1"/>
          </p:cNvSpPr>
          <p:nvPr/>
        </p:nvSpPr>
        <p:spPr bwMode="auto">
          <a:xfrm>
            <a:off x="6572248" y="1182669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9</a:t>
            </a:r>
          </a:p>
        </p:txBody>
      </p:sp>
      <p:sp>
        <p:nvSpPr>
          <p:cNvPr id="66631" name="Rectangle 71"/>
          <p:cNvSpPr>
            <a:spLocks noChangeArrowheads="1"/>
          </p:cNvSpPr>
          <p:nvPr/>
        </p:nvSpPr>
        <p:spPr bwMode="auto">
          <a:xfrm>
            <a:off x="7105648" y="1182669"/>
            <a:ext cx="590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10</a:t>
            </a:r>
          </a:p>
        </p:txBody>
      </p:sp>
      <p:sp>
        <p:nvSpPr>
          <p:cNvPr id="66632" name="Rectangle 72"/>
          <p:cNvSpPr>
            <a:spLocks noChangeArrowheads="1"/>
          </p:cNvSpPr>
          <p:nvPr/>
        </p:nvSpPr>
        <p:spPr bwMode="auto">
          <a:xfrm>
            <a:off x="628648" y="1716069"/>
            <a:ext cx="590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</a:p>
        </p:txBody>
      </p:sp>
      <p:sp>
        <p:nvSpPr>
          <p:cNvPr id="66636" name="Line 76"/>
          <p:cNvSpPr>
            <a:spLocks noChangeShapeType="1"/>
          </p:cNvSpPr>
          <p:nvPr/>
        </p:nvSpPr>
        <p:spPr bwMode="auto">
          <a:xfrm>
            <a:off x="1238248" y="2639994"/>
            <a:ext cx="1676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37" name="Line 77"/>
          <p:cNvSpPr>
            <a:spLocks noChangeShapeType="1"/>
          </p:cNvSpPr>
          <p:nvPr/>
        </p:nvSpPr>
        <p:spPr bwMode="auto">
          <a:xfrm>
            <a:off x="2914648" y="26399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39" name="Line 79"/>
          <p:cNvSpPr>
            <a:spLocks noChangeShapeType="1"/>
          </p:cNvSpPr>
          <p:nvPr/>
        </p:nvSpPr>
        <p:spPr bwMode="auto">
          <a:xfrm>
            <a:off x="3371848" y="2716194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40" name="Line 80"/>
          <p:cNvSpPr>
            <a:spLocks noChangeShapeType="1"/>
          </p:cNvSpPr>
          <p:nvPr/>
        </p:nvSpPr>
        <p:spPr bwMode="auto">
          <a:xfrm>
            <a:off x="2914648" y="3097194"/>
            <a:ext cx="457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41" name="Line 81"/>
          <p:cNvSpPr>
            <a:spLocks noChangeShapeType="1"/>
          </p:cNvSpPr>
          <p:nvPr/>
        </p:nvSpPr>
        <p:spPr bwMode="auto">
          <a:xfrm flipV="1">
            <a:off x="3371848" y="26399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42" name="Line 82"/>
          <p:cNvSpPr>
            <a:spLocks noChangeShapeType="1"/>
          </p:cNvSpPr>
          <p:nvPr/>
        </p:nvSpPr>
        <p:spPr bwMode="auto">
          <a:xfrm>
            <a:off x="3371848" y="2639994"/>
            <a:ext cx="4648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47" name="Line 87"/>
          <p:cNvSpPr>
            <a:spLocks noChangeShapeType="1"/>
          </p:cNvSpPr>
          <p:nvPr/>
        </p:nvSpPr>
        <p:spPr bwMode="auto">
          <a:xfrm>
            <a:off x="1314448" y="3478194"/>
            <a:ext cx="3962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52" name="Line 92"/>
          <p:cNvSpPr>
            <a:spLocks noChangeShapeType="1"/>
          </p:cNvSpPr>
          <p:nvPr/>
        </p:nvSpPr>
        <p:spPr bwMode="auto">
          <a:xfrm>
            <a:off x="5276848" y="3478194"/>
            <a:ext cx="0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53" name="Line 93"/>
          <p:cNvSpPr>
            <a:spLocks noChangeShapeType="1"/>
          </p:cNvSpPr>
          <p:nvPr/>
        </p:nvSpPr>
        <p:spPr bwMode="auto">
          <a:xfrm>
            <a:off x="5276848" y="4011594"/>
            <a:ext cx="762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54" name="Line 94"/>
          <p:cNvSpPr>
            <a:spLocks noChangeShapeType="1"/>
          </p:cNvSpPr>
          <p:nvPr/>
        </p:nvSpPr>
        <p:spPr bwMode="auto">
          <a:xfrm>
            <a:off x="6038848" y="3478194"/>
            <a:ext cx="0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55" name="Line 95"/>
          <p:cNvSpPr>
            <a:spLocks noChangeShapeType="1"/>
          </p:cNvSpPr>
          <p:nvPr/>
        </p:nvSpPr>
        <p:spPr bwMode="auto">
          <a:xfrm>
            <a:off x="6038848" y="3478194"/>
            <a:ext cx="2057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60" name="Line 100"/>
          <p:cNvSpPr>
            <a:spLocks noChangeShapeType="1"/>
          </p:cNvSpPr>
          <p:nvPr/>
        </p:nvSpPr>
        <p:spPr bwMode="auto">
          <a:xfrm>
            <a:off x="1390648" y="4240194"/>
            <a:ext cx="762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61" name="Line 101"/>
          <p:cNvSpPr>
            <a:spLocks noChangeShapeType="1"/>
          </p:cNvSpPr>
          <p:nvPr/>
        </p:nvSpPr>
        <p:spPr bwMode="auto">
          <a:xfrm>
            <a:off x="2152648" y="4240194"/>
            <a:ext cx="0" cy="609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69" name="Line 109"/>
          <p:cNvSpPr>
            <a:spLocks noChangeShapeType="1"/>
          </p:cNvSpPr>
          <p:nvPr/>
        </p:nvSpPr>
        <p:spPr bwMode="auto">
          <a:xfrm flipV="1">
            <a:off x="4210048" y="4240194"/>
            <a:ext cx="0" cy="609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70" name="Line 110"/>
          <p:cNvSpPr>
            <a:spLocks noChangeShapeType="1"/>
          </p:cNvSpPr>
          <p:nvPr/>
        </p:nvSpPr>
        <p:spPr bwMode="auto">
          <a:xfrm>
            <a:off x="4210048" y="4240194"/>
            <a:ext cx="3733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42" name="Rectangle 182"/>
          <p:cNvSpPr>
            <a:spLocks noChangeArrowheads="1"/>
          </p:cNvSpPr>
          <p:nvPr/>
        </p:nvSpPr>
        <p:spPr bwMode="auto">
          <a:xfrm>
            <a:off x="628648" y="2249469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S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endParaRPr lang="en-US" altLang="zh-CN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66743" name="Rectangle 183"/>
          <p:cNvSpPr>
            <a:spLocks noChangeArrowheads="1"/>
          </p:cNvSpPr>
          <p:nvPr/>
        </p:nvSpPr>
        <p:spPr bwMode="auto">
          <a:xfrm>
            <a:off x="704848" y="3087669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R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66744" name="Rectangle 184"/>
          <p:cNvSpPr>
            <a:spLocks noChangeArrowheads="1"/>
          </p:cNvSpPr>
          <p:nvPr/>
        </p:nvSpPr>
        <p:spPr bwMode="auto">
          <a:xfrm>
            <a:off x="704848" y="3935394"/>
            <a:ext cx="6191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66746" name="Line 186"/>
          <p:cNvSpPr>
            <a:spLocks noChangeShapeType="1"/>
          </p:cNvSpPr>
          <p:nvPr/>
        </p:nvSpPr>
        <p:spPr bwMode="auto">
          <a:xfrm>
            <a:off x="704848" y="23351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47" name="Line 187"/>
          <p:cNvSpPr>
            <a:spLocks noChangeShapeType="1"/>
          </p:cNvSpPr>
          <p:nvPr/>
        </p:nvSpPr>
        <p:spPr bwMode="auto">
          <a:xfrm>
            <a:off x="781048" y="31733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71" name="Line 211"/>
          <p:cNvSpPr>
            <a:spLocks noChangeShapeType="1"/>
          </p:cNvSpPr>
          <p:nvPr/>
        </p:nvSpPr>
        <p:spPr bwMode="auto">
          <a:xfrm>
            <a:off x="2486023" y="2211369"/>
            <a:ext cx="0" cy="2286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72" name="Line 212"/>
          <p:cNvSpPr>
            <a:spLocks noChangeShapeType="1"/>
          </p:cNvSpPr>
          <p:nvPr/>
        </p:nvSpPr>
        <p:spPr bwMode="auto">
          <a:xfrm>
            <a:off x="2486023" y="2592369"/>
            <a:ext cx="0" cy="3810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73" name="Line 213"/>
          <p:cNvSpPr>
            <a:spLocks noChangeShapeType="1"/>
          </p:cNvSpPr>
          <p:nvPr/>
        </p:nvSpPr>
        <p:spPr bwMode="auto">
          <a:xfrm flipH="1">
            <a:off x="2486023" y="3125769"/>
            <a:ext cx="0" cy="4572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74" name="Line 214"/>
          <p:cNvSpPr>
            <a:spLocks noChangeShapeType="1"/>
          </p:cNvSpPr>
          <p:nvPr/>
        </p:nvSpPr>
        <p:spPr bwMode="auto">
          <a:xfrm>
            <a:off x="2486023" y="3659169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75" name="Line 215"/>
          <p:cNvSpPr>
            <a:spLocks noChangeShapeType="1"/>
          </p:cNvSpPr>
          <p:nvPr/>
        </p:nvSpPr>
        <p:spPr bwMode="auto">
          <a:xfrm>
            <a:off x="2486023" y="4192569"/>
            <a:ext cx="0" cy="1524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76" name="Line 216"/>
          <p:cNvSpPr>
            <a:spLocks noChangeShapeType="1"/>
          </p:cNvSpPr>
          <p:nvPr/>
        </p:nvSpPr>
        <p:spPr bwMode="auto">
          <a:xfrm>
            <a:off x="2486023" y="4497369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grpSp>
        <p:nvGrpSpPr>
          <p:cNvPr id="2" name="组合 159"/>
          <p:cNvGrpSpPr/>
          <p:nvPr/>
        </p:nvGrpSpPr>
        <p:grpSpPr>
          <a:xfrm>
            <a:off x="2917823" y="3147994"/>
            <a:ext cx="0" cy="1752600"/>
            <a:chOff x="2917823" y="3147994"/>
            <a:chExt cx="0" cy="1752600"/>
          </a:xfrm>
        </p:grpSpPr>
        <p:sp>
          <p:nvSpPr>
            <p:cNvPr id="66779" name="Line 219"/>
            <p:cNvSpPr>
              <a:spLocks noChangeShapeType="1"/>
            </p:cNvSpPr>
            <p:nvPr/>
          </p:nvSpPr>
          <p:spPr bwMode="auto">
            <a:xfrm>
              <a:off x="2917823" y="2608243"/>
              <a:ext cx="0" cy="228600"/>
            </a:xfrm>
            <a:prstGeom prst="line">
              <a:avLst/>
            </a:prstGeom>
            <a:noFill/>
            <a:ln w="1905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6780" name="Line 220"/>
            <p:cNvSpPr>
              <a:spLocks noChangeShapeType="1"/>
            </p:cNvSpPr>
            <p:nvPr/>
          </p:nvSpPr>
          <p:spPr bwMode="auto">
            <a:xfrm>
              <a:off x="2917823" y="2989243"/>
              <a:ext cx="0" cy="381000"/>
            </a:xfrm>
            <a:prstGeom prst="line">
              <a:avLst/>
            </a:prstGeom>
            <a:noFill/>
            <a:ln w="1905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6781" name="Line 221"/>
            <p:cNvSpPr>
              <a:spLocks noChangeShapeType="1"/>
            </p:cNvSpPr>
            <p:nvPr/>
          </p:nvSpPr>
          <p:spPr bwMode="auto">
            <a:xfrm flipH="1">
              <a:off x="2917823" y="3522643"/>
              <a:ext cx="0" cy="457200"/>
            </a:xfrm>
            <a:prstGeom prst="line">
              <a:avLst/>
            </a:prstGeom>
            <a:noFill/>
            <a:ln w="1905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6782" name="Line 222"/>
            <p:cNvSpPr>
              <a:spLocks noChangeShapeType="1"/>
            </p:cNvSpPr>
            <p:nvPr/>
          </p:nvSpPr>
          <p:spPr bwMode="auto">
            <a:xfrm>
              <a:off x="2917823" y="4056043"/>
              <a:ext cx="0" cy="304800"/>
            </a:xfrm>
            <a:prstGeom prst="line">
              <a:avLst/>
            </a:prstGeom>
            <a:noFill/>
            <a:ln w="1905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sp>
        <p:nvSpPr>
          <p:cNvPr id="66785" name="Line 225"/>
          <p:cNvSpPr>
            <a:spLocks noChangeShapeType="1"/>
          </p:cNvSpPr>
          <p:nvPr/>
        </p:nvSpPr>
        <p:spPr bwMode="auto">
          <a:xfrm>
            <a:off x="3709986" y="2312969"/>
            <a:ext cx="0" cy="2286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86" name="Line 226"/>
          <p:cNvSpPr>
            <a:spLocks noChangeShapeType="1"/>
          </p:cNvSpPr>
          <p:nvPr/>
        </p:nvSpPr>
        <p:spPr bwMode="auto">
          <a:xfrm>
            <a:off x="3709986" y="2693969"/>
            <a:ext cx="0" cy="3810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87" name="Line 227"/>
          <p:cNvSpPr>
            <a:spLocks noChangeShapeType="1"/>
          </p:cNvSpPr>
          <p:nvPr/>
        </p:nvSpPr>
        <p:spPr bwMode="auto">
          <a:xfrm flipH="1">
            <a:off x="3709986" y="3227369"/>
            <a:ext cx="0" cy="4572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88" name="Line 228"/>
          <p:cNvSpPr>
            <a:spLocks noChangeShapeType="1"/>
          </p:cNvSpPr>
          <p:nvPr/>
        </p:nvSpPr>
        <p:spPr bwMode="auto">
          <a:xfrm>
            <a:off x="3709986" y="3760769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89" name="Line 229"/>
          <p:cNvSpPr>
            <a:spLocks noChangeShapeType="1"/>
          </p:cNvSpPr>
          <p:nvPr/>
        </p:nvSpPr>
        <p:spPr bwMode="auto">
          <a:xfrm>
            <a:off x="3709986" y="4294169"/>
            <a:ext cx="0" cy="1524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90" name="Line 230"/>
          <p:cNvSpPr>
            <a:spLocks noChangeShapeType="1"/>
          </p:cNvSpPr>
          <p:nvPr/>
        </p:nvSpPr>
        <p:spPr bwMode="auto">
          <a:xfrm>
            <a:off x="3709986" y="4598969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91" name="Line 231"/>
          <p:cNvSpPr>
            <a:spLocks noChangeShapeType="1"/>
          </p:cNvSpPr>
          <p:nvPr/>
        </p:nvSpPr>
        <p:spPr bwMode="auto">
          <a:xfrm>
            <a:off x="4791073" y="2284394"/>
            <a:ext cx="0" cy="2286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92" name="Line 232"/>
          <p:cNvSpPr>
            <a:spLocks noChangeShapeType="1"/>
          </p:cNvSpPr>
          <p:nvPr/>
        </p:nvSpPr>
        <p:spPr bwMode="auto">
          <a:xfrm>
            <a:off x="4791073" y="2665394"/>
            <a:ext cx="0" cy="3810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93" name="Line 233"/>
          <p:cNvSpPr>
            <a:spLocks noChangeShapeType="1"/>
          </p:cNvSpPr>
          <p:nvPr/>
        </p:nvSpPr>
        <p:spPr bwMode="auto">
          <a:xfrm flipH="1">
            <a:off x="4791073" y="3198794"/>
            <a:ext cx="0" cy="4572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94" name="Line 234"/>
          <p:cNvSpPr>
            <a:spLocks noChangeShapeType="1"/>
          </p:cNvSpPr>
          <p:nvPr/>
        </p:nvSpPr>
        <p:spPr bwMode="auto">
          <a:xfrm>
            <a:off x="4791073" y="3732194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95" name="Line 235"/>
          <p:cNvSpPr>
            <a:spLocks noChangeShapeType="1"/>
          </p:cNvSpPr>
          <p:nvPr/>
        </p:nvSpPr>
        <p:spPr bwMode="auto">
          <a:xfrm>
            <a:off x="4791073" y="4265594"/>
            <a:ext cx="0" cy="1524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96" name="Line 236"/>
          <p:cNvSpPr>
            <a:spLocks noChangeShapeType="1"/>
          </p:cNvSpPr>
          <p:nvPr/>
        </p:nvSpPr>
        <p:spPr bwMode="auto">
          <a:xfrm>
            <a:off x="4791073" y="4570394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97" name="Line 237"/>
          <p:cNvSpPr>
            <a:spLocks noChangeShapeType="1"/>
          </p:cNvSpPr>
          <p:nvPr/>
        </p:nvSpPr>
        <p:spPr bwMode="auto">
          <a:xfrm>
            <a:off x="5294311" y="4041757"/>
            <a:ext cx="0" cy="22860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98" name="Line 238"/>
          <p:cNvSpPr>
            <a:spLocks noChangeShapeType="1"/>
          </p:cNvSpPr>
          <p:nvPr/>
        </p:nvSpPr>
        <p:spPr bwMode="auto">
          <a:xfrm>
            <a:off x="5294311" y="4422757"/>
            <a:ext cx="0" cy="38100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803" name="Line 243"/>
          <p:cNvSpPr>
            <a:spLocks noChangeShapeType="1"/>
          </p:cNvSpPr>
          <p:nvPr/>
        </p:nvSpPr>
        <p:spPr bwMode="auto">
          <a:xfrm>
            <a:off x="6662736" y="2254232"/>
            <a:ext cx="0" cy="2286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804" name="Line 244"/>
          <p:cNvSpPr>
            <a:spLocks noChangeShapeType="1"/>
          </p:cNvSpPr>
          <p:nvPr/>
        </p:nvSpPr>
        <p:spPr bwMode="auto">
          <a:xfrm>
            <a:off x="6662736" y="2635232"/>
            <a:ext cx="0" cy="3810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805" name="Line 245"/>
          <p:cNvSpPr>
            <a:spLocks noChangeShapeType="1"/>
          </p:cNvSpPr>
          <p:nvPr/>
        </p:nvSpPr>
        <p:spPr bwMode="auto">
          <a:xfrm flipH="1">
            <a:off x="6662736" y="3168632"/>
            <a:ext cx="0" cy="4572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806" name="Line 246"/>
          <p:cNvSpPr>
            <a:spLocks noChangeShapeType="1"/>
          </p:cNvSpPr>
          <p:nvPr/>
        </p:nvSpPr>
        <p:spPr bwMode="auto">
          <a:xfrm>
            <a:off x="6662736" y="3702032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807" name="Line 247"/>
          <p:cNvSpPr>
            <a:spLocks noChangeShapeType="1"/>
          </p:cNvSpPr>
          <p:nvPr/>
        </p:nvSpPr>
        <p:spPr bwMode="auto">
          <a:xfrm>
            <a:off x="6662736" y="4235432"/>
            <a:ext cx="0" cy="1524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808" name="Line 248"/>
          <p:cNvSpPr>
            <a:spLocks noChangeShapeType="1"/>
          </p:cNvSpPr>
          <p:nvPr/>
        </p:nvSpPr>
        <p:spPr bwMode="auto">
          <a:xfrm>
            <a:off x="6662736" y="4540232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816" name="Line 256"/>
          <p:cNvSpPr>
            <a:spLocks noChangeShapeType="1"/>
          </p:cNvSpPr>
          <p:nvPr/>
        </p:nvSpPr>
        <p:spPr bwMode="auto">
          <a:xfrm flipH="1" flipV="1">
            <a:off x="2954336" y="2903519"/>
            <a:ext cx="395287" cy="720725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46" name="Line 64"/>
          <p:cNvSpPr>
            <a:spLocks noChangeShapeType="1"/>
          </p:cNvSpPr>
          <p:nvPr/>
        </p:nvSpPr>
        <p:spPr bwMode="auto">
          <a:xfrm flipH="1">
            <a:off x="3062112" y="2291786"/>
            <a:ext cx="4192" cy="2540546"/>
          </a:xfrm>
          <a:prstGeom prst="line">
            <a:avLst/>
          </a:prstGeom>
          <a:noFill/>
          <a:ln w="38100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47" name="Line 64"/>
          <p:cNvSpPr>
            <a:spLocks noChangeShapeType="1"/>
          </p:cNvSpPr>
          <p:nvPr/>
        </p:nvSpPr>
        <p:spPr bwMode="auto">
          <a:xfrm flipH="1">
            <a:off x="7270388" y="2255782"/>
            <a:ext cx="4192" cy="2540546"/>
          </a:xfrm>
          <a:prstGeom prst="line">
            <a:avLst/>
          </a:prstGeom>
          <a:noFill/>
          <a:ln w="38100">
            <a:solidFill>
              <a:srgbClr val="FFFC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grpSp>
        <p:nvGrpSpPr>
          <p:cNvPr id="4" name="组合 153"/>
          <p:cNvGrpSpPr/>
          <p:nvPr/>
        </p:nvGrpSpPr>
        <p:grpSpPr>
          <a:xfrm>
            <a:off x="6014440" y="2292332"/>
            <a:ext cx="596" cy="2536502"/>
            <a:chOff x="6300192" y="2506646"/>
            <a:chExt cx="596" cy="2536502"/>
          </a:xfrm>
        </p:grpSpPr>
        <p:sp>
          <p:nvSpPr>
            <p:cNvPr id="66809" name="Line 249"/>
            <p:cNvSpPr>
              <a:spLocks noChangeShapeType="1"/>
            </p:cNvSpPr>
            <p:nvPr/>
          </p:nvSpPr>
          <p:spPr bwMode="auto">
            <a:xfrm flipH="1">
              <a:off x="6300788" y="2506646"/>
              <a:ext cx="0" cy="282575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6810" name="Line 250"/>
            <p:cNvSpPr>
              <a:spLocks noChangeShapeType="1"/>
            </p:cNvSpPr>
            <p:nvPr/>
          </p:nvSpPr>
          <p:spPr bwMode="auto">
            <a:xfrm>
              <a:off x="6300788" y="2865421"/>
              <a:ext cx="0" cy="304800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6811" name="Line 251"/>
            <p:cNvSpPr>
              <a:spLocks noChangeShapeType="1"/>
            </p:cNvSpPr>
            <p:nvPr/>
          </p:nvSpPr>
          <p:spPr bwMode="auto">
            <a:xfrm>
              <a:off x="6300788" y="3398821"/>
              <a:ext cx="0" cy="152400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48" name="Line 246"/>
            <p:cNvSpPr>
              <a:spLocks noChangeShapeType="1"/>
            </p:cNvSpPr>
            <p:nvPr/>
          </p:nvSpPr>
          <p:spPr bwMode="auto">
            <a:xfrm>
              <a:off x="6300192" y="4342304"/>
              <a:ext cx="0" cy="304800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49" name="Line 246"/>
            <p:cNvSpPr>
              <a:spLocks noChangeShapeType="1"/>
            </p:cNvSpPr>
            <p:nvPr/>
          </p:nvSpPr>
          <p:spPr bwMode="auto">
            <a:xfrm>
              <a:off x="6300192" y="4738348"/>
              <a:ext cx="0" cy="304800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sp>
        <p:nvSpPr>
          <p:cNvPr id="152" name="灯片编号占位符 15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131</a:t>
            </a:fld>
            <a:endParaRPr lang="en-US" altLang="zh-CN"/>
          </a:p>
        </p:txBody>
      </p:sp>
      <p:sp>
        <p:nvSpPr>
          <p:cNvPr id="153" name="Rectangle 19"/>
          <p:cNvSpPr>
            <a:spLocks noChangeArrowheads="1"/>
          </p:cNvSpPr>
          <p:nvPr/>
        </p:nvSpPr>
        <p:spPr bwMode="auto">
          <a:xfrm>
            <a:off x="219070" y="349232"/>
            <a:ext cx="3638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3、时序图(时间图)</a:t>
            </a:r>
          </a:p>
        </p:txBody>
      </p:sp>
      <p:sp>
        <p:nvSpPr>
          <p:cNvPr id="175" name="Line 211"/>
          <p:cNvSpPr>
            <a:spLocks noChangeShapeType="1"/>
          </p:cNvSpPr>
          <p:nvPr/>
        </p:nvSpPr>
        <p:spPr bwMode="auto">
          <a:xfrm>
            <a:off x="1857356" y="2285992"/>
            <a:ext cx="0" cy="2286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76" name="Line 212"/>
          <p:cNvSpPr>
            <a:spLocks noChangeShapeType="1"/>
          </p:cNvSpPr>
          <p:nvPr/>
        </p:nvSpPr>
        <p:spPr bwMode="auto">
          <a:xfrm>
            <a:off x="1857356" y="2666992"/>
            <a:ext cx="0" cy="3810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77" name="Line 213"/>
          <p:cNvSpPr>
            <a:spLocks noChangeShapeType="1"/>
          </p:cNvSpPr>
          <p:nvPr/>
        </p:nvSpPr>
        <p:spPr bwMode="auto">
          <a:xfrm flipH="1">
            <a:off x="1857356" y="3200392"/>
            <a:ext cx="0" cy="4572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78" name="Line 214"/>
          <p:cNvSpPr>
            <a:spLocks noChangeShapeType="1"/>
          </p:cNvSpPr>
          <p:nvPr/>
        </p:nvSpPr>
        <p:spPr bwMode="auto">
          <a:xfrm>
            <a:off x="1857356" y="3733792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79" name="Line 215"/>
          <p:cNvSpPr>
            <a:spLocks noChangeShapeType="1"/>
          </p:cNvSpPr>
          <p:nvPr/>
        </p:nvSpPr>
        <p:spPr bwMode="auto">
          <a:xfrm>
            <a:off x="1857356" y="4267192"/>
            <a:ext cx="0" cy="1524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80" name="Line 216"/>
          <p:cNvSpPr>
            <a:spLocks noChangeShapeType="1"/>
          </p:cNvSpPr>
          <p:nvPr/>
        </p:nvSpPr>
        <p:spPr bwMode="auto">
          <a:xfrm>
            <a:off x="1857356" y="4571992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44" name="Line 64"/>
          <p:cNvSpPr>
            <a:spLocks noChangeShapeType="1"/>
          </p:cNvSpPr>
          <p:nvPr/>
        </p:nvSpPr>
        <p:spPr bwMode="auto">
          <a:xfrm flipH="1">
            <a:off x="4210048" y="2291786"/>
            <a:ext cx="4192" cy="2540546"/>
          </a:xfrm>
          <a:prstGeom prst="line">
            <a:avLst/>
          </a:prstGeom>
          <a:noFill/>
          <a:ln w="38100">
            <a:solidFill>
              <a:schemeClr val="bg2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45" name="Line 64"/>
          <p:cNvSpPr>
            <a:spLocks noChangeShapeType="1"/>
          </p:cNvSpPr>
          <p:nvPr/>
        </p:nvSpPr>
        <p:spPr bwMode="auto">
          <a:xfrm flipH="1">
            <a:off x="5434184" y="2255782"/>
            <a:ext cx="4192" cy="2540546"/>
          </a:xfrm>
          <a:prstGeom prst="line">
            <a:avLst/>
          </a:prstGeom>
          <a:noFill/>
          <a:ln w="38100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63" name="Rectangle 19"/>
          <p:cNvSpPr>
            <a:spLocks noChangeArrowheads="1"/>
          </p:cNvSpPr>
          <p:nvPr/>
        </p:nvSpPr>
        <p:spPr bwMode="auto">
          <a:xfrm>
            <a:off x="4357686" y="71414"/>
            <a:ext cx="4314001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  <a:r>
              <a:rPr lang="zh-CN" alt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上升沿，</a:t>
            </a:r>
            <a:endParaRPr lang="en-US" altLang="zh-CN" sz="2800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  <a:p>
            <a:r>
              <a:rPr lang="zh-CN" alt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不满足</a:t>
            </a:r>
            <a:r>
              <a:rPr lang="en-US" altLang="zh-CN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r>
              <a:rPr lang="zh-CN" alt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触发器的约束条件</a:t>
            </a:r>
            <a:endParaRPr lang="zh-CN" altLang="en-US" sz="28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grpSp>
        <p:nvGrpSpPr>
          <p:cNvPr id="9" name="组合 191"/>
          <p:cNvGrpSpPr/>
          <p:nvPr/>
        </p:nvGrpSpPr>
        <p:grpSpPr>
          <a:xfrm>
            <a:off x="71406" y="5214950"/>
            <a:ext cx="4621778" cy="584775"/>
            <a:chOff x="9429784" y="1285860"/>
            <a:chExt cx="4621778" cy="584775"/>
          </a:xfrm>
        </p:grpSpPr>
        <p:sp>
          <p:nvSpPr>
            <p:cNvPr id="193" name="Rectangle 19"/>
            <p:cNvSpPr>
              <a:spLocks noChangeArrowheads="1"/>
            </p:cNvSpPr>
            <p:nvPr/>
          </p:nvSpPr>
          <p:spPr bwMode="auto">
            <a:xfrm>
              <a:off x="9429784" y="1285860"/>
              <a:ext cx="4621778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</a:t>
              </a:r>
              <a:r>
                <a:rPr lang="en-US" altLang="zh-CN" sz="3200" baseline="-250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3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，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SR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（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01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）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  <a:sym typeface="Wingdings" pitchFamily="2" charset="2"/>
                </a:rPr>
                <a:t>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  <a:sym typeface="Wingdings" pitchFamily="2" charset="2"/>
                </a:rPr>
                <a:t>置“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  <a:sym typeface="Wingdings" pitchFamily="2" charset="2"/>
                </a:rPr>
                <a:t>1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  <a:sym typeface="Wingdings" pitchFamily="2" charset="2"/>
                </a:rPr>
                <a:t>”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94" name="Line 186"/>
            <p:cNvSpPr>
              <a:spLocks noChangeShapeType="1"/>
            </p:cNvSpPr>
            <p:nvPr/>
          </p:nvSpPr>
          <p:spPr bwMode="auto">
            <a:xfrm>
              <a:off x="10451364" y="1357298"/>
              <a:ext cx="2160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95" name="Line 186"/>
            <p:cNvSpPr>
              <a:spLocks noChangeShapeType="1"/>
            </p:cNvSpPr>
            <p:nvPr/>
          </p:nvSpPr>
          <p:spPr bwMode="auto">
            <a:xfrm>
              <a:off x="10737116" y="1357298"/>
              <a:ext cx="2160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grpSp>
        <p:nvGrpSpPr>
          <p:cNvPr id="10" name="组合 195"/>
          <p:cNvGrpSpPr/>
          <p:nvPr/>
        </p:nvGrpSpPr>
        <p:grpSpPr>
          <a:xfrm>
            <a:off x="5068877" y="5214950"/>
            <a:ext cx="4075155" cy="584775"/>
            <a:chOff x="9429784" y="1285860"/>
            <a:chExt cx="4075155" cy="584775"/>
          </a:xfrm>
        </p:grpSpPr>
        <p:sp>
          <p:nvSpPr>
            <p:cNvPr id="197" name="Rectangle 19"/>
            <p:cNvSpPr>
              <a:spLocks noChangeArrowheads="1"/>
            </p:cNvSpPr>
            <p:nvPr/>
          </p:nvSpPr>
          <p:spPr bwMode="auto">
            <a:xfrm>
              <a:off x="9429784" y="1285860"/>
              <a:ext cx="4075155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SR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（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11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）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  <a:sym typeface="Wingdings" pitchFamily="2" charset="2"/>
                </a:rPr>
                <a:t>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  <a:sym typeface="Wingdings" pitchFamily="2" charset="2"/>
                </a:rPr>
                <a:t>保持“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  <a:sym typeface="Wingdings" pitchFamily="2" charset="2"/>
                </a:rPr>
                <a:t>1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  <a:sym typeface="Wingdings" pitchFamily="2" charset="2"/>
                </a:rPr>
                <a:t>”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98" name="Line 186"/>
            <p:cNvSpPr>
              <a:spLocks noChangeShapeType="1"/>
            </p:cNvSpPr>
            <p:nvPr/>
          </p:nvSpPr>
          <p:spPr bwMode="auto">
            <a:xfrm>
              <a:off x="9499536" y="1357298"/>
              <a:ext cx="2160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99" name="Line 186"/>
            <p:cNvSpPr>
              <a:spLocks noChangeShapeType="1"/>
            </p:cNvSpPr>
            <p:nvPr/>
          </p:nvSpPr>
          <p:spPr bwMode="auto">
            <a:xfrm>
              <a:off x="9785288" y="1357298"/>
              <a:ext cx="2160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sp>
        <p:nvSpPr>
          <p:cNvPr id="200" name="Rectangle 19"/>
          <p:cNvSpPr>
            <a:spLocks noChangeArrowheads="1"/>
          </p:cNvSpPr>
          <p:nvPr/>
        </p:nvSpPr>
        <p:spPr bwMode="auto">
          <a:xfrm>
            <a:off x="71406" y="5929330"/>
            <a:ext cx="3801041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  <a:r>
              <a:rPr lang="en-US" altLang="zh-CN" sz="3200" baseline="-250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4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，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（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）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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“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0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”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grpSp>
        <p:nvGrpSpPr>
          <p:cNvPr id="11" name="组合 200"/>
          <p:cNvGrpSpPr/>
          <p:nvPr/>
        </p:nvGrpSpPr>
        <p:grpSpPr>
          <a:xfrm>
            <a:off x="5068877" y="5916059"/>
            <a:ext cx="4075155" cy="584775"/>
            <a:chOff x="9429784" y="1285860"/>
            <a:chExt cx="4075155" cy="584775"/>
          </a:xfrm>
        </p:grpSpPr>
        <p:sp>
          <p:nvSpPr>
            <p:cNvPr id="202" name="Rectangle 19"/>
            <p:cNvSpPr>
              <a:spLocks noChangeArrowheads="1"/>
            </p:cNvSpPr>
            <p:nvPr/>
          </p:nvSpPr>
          <p:spPr bwMode="auto">
            <a:xfrm>
              <a:off x="9429784" y="1285860"/>
              <a:ext cx="4075155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SR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（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11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）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  <a:sym typeface="Wingdings" pitchFamily="2" charset="2"/>
                </a:rPr>
                <a:t>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  <a:sym typeface="Wingdings" pitchFamily="2" charset="2"/>
                </a:rPr>
                <a:t>保持“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  <a:sym typeface="Wingdings" pitchFamily="2" charset="2"/>
                </a:rPr>
                <a:t>0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  <a:sym typeface="Wingdings" pitchFamily="2" charset="2"/>
                </a:rPr>
                <a:t>”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203" name="Line 186"/>
            <p:cNvSpPr>
              <a:spLocks noChangeShapeType="1"/>
            </p:cNvSpPr>
            <p:nvPr/>
          </p:nvSpPr>
          <p:spPr bwMode="auto">
            <a:xfrm>
              <a:off x="9499536" y="1357298"/>
              <a:ext cx="2160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204" name="Line 186"/>
            <p:cNvSpPr>
              <a:spLocks noChangeShapeType="1"/>
            </p:cNvSpPr>
            <p:nvPr/>
          </p:nvSpPr>
          <p:spPr bwMode="auto">
            <a:xfrm>
              <a:off x="9785288" y="1357298"/>
              <a:ext cx="2160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sp>
        <p:nvSpPr>
          <p:cNvPr id="160" name="Line 108"/>
          <p:cNvSpPr>
            <a:spLocks noChangeShapeType="1"/>
          </p:cNvSpPr>
          <p:nvPr/>
        </p:nvSpPr>
        <p:spPr bwMode="auto">
          <a:xfrm>
            <a:off x="2152648" y="4848070"/>
            <a:ext cx="2057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0" grpId="0"/>
    </p:bld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4" name="Line 4"/>
          <p:cNvSpPr>
            <a:spLocks noChangeShapeType="1"/>
          </p:cNvSpPr>
          <p:nvPr/>
        </p:nvSpPr>
        <p:spPr bwMode="auto">
          <a:xfrm>
            <a:off x="18478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65" name="Line 5"/>
          <p:cNvSpPr>
            <a:spLocks noChangeShapeType="1"/>
          </p:cNvSpPr>
          <p:nvPr/>
        </p:nvSpPr>
        <p:spPr bwMode="auto">
          <a:xfrm>
            <a:off x="18478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66" name="Line 6"/>
          <p:cNvSpPr>
            <a:spLocks noChangeShapeType="1"/>
          </p:cNvSpPr>
          <p:nvPr/>
        </p:nvSpPr>
        <p:spPr bwMode="auto">
          <a:xfrm flipV="1">
            <a:off x="21526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67" name="Line 7"/>
          <p:cNvSpPr>
            <a:spLocks noChangeShapeType="1"/>
          </p:cNvSpPr>
          <p:nvPr/>
        </p:nvSpPr>
        <p:spPr bwMode="auto">
          <a:xfrm>
            <a:off x="2152648" y="21827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68" name="Line 8"/>
          <p:cNvSpPr>
            <a:spLocks noChangeShapeType="1"/>
          </p:cNvSpPr>
          <p:nvPr/>
        </p:nvSpPr>
        <p:spPr bwMode="auto">
          <a:xfrm>
            <a:off x="24574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69" name="Line 9"/>
          <p:cNvSpPr>
            <a:spLocks noChangeShapeType="1"/>
          </p:cNvSpPr>
          <p:nvPr/>
        </p:nvSpPr>
        <p:spPr bwMode="auto">
          <a:xfrm>
            <a:off x="24574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0" name="Line 10"/>
          <p:cNvSpPr>
            <a:spLocks noChangeShapeType="1"/>
          </p:cNvSpPr>
          <p:nvPr/>
        </p:nvSpPr>
        <p:spPr bwMode="auto">
          <a:xfrm flipV="1">
            <a:off x="27622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1" name="Line 11"/>
          <p:cNvSpPr>
            <a:spLocks noChangeShapeType="1"/>
          </p:cNvSpPr>
          <p:nvPr/>
        </p:nvSpPr>
        <p:spPr bwMode="auto">
          <a:xfrm>
            <a:off x="2762248" y="2182794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2" name="Line 12"/>
          <p:cNvSpPr>
            <a:spLocks noChangeShapeType="1"/>
          </p:cNvSpPr>
          <p:nvPr/>
        </p:nvSpPr>
        <p:spPr bwMode="auto">
          <a:xfrm flipH="1">
            <a:off x="1619248" y="2182794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3" name="Line 13"/>
          <p:cNvSpPr>
            <a:spLocks noChangeShapeType="1"/>
          </p:cNvSpPr>
          <p:nvPr/>
        </p:nvSpPr>
        <p:spPr bwMode="auto">
          <a:xfrm>
            <a:off x="30670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4" name="Line 14"/>
          <p:cNvSpPr>
            <a:spLocks noChangeShapeType="1"/>
          </p:cNvSpPr>
          <p:nvPr/>
        </p:nvSpPr>
        <p:spPr bwMode="auto">
          <a:xfrm>
            <a:off x="30670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5" name="Line 15"/>
          <p:cNvSpPr>
            <a:spLocks noChangeShapeType="1"/>
          </p:cNvSpPr>
          <p:nvPr/>
        </p:nvSpPr>
        <p:spPr bwMode="auto">
          <a:xfrm flipV="1">
            <a:off x="33718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6" name="Line 16"/>
          <p:cNvSpPr>
            <a:spLocks noChangeShapeType="1"/>
          </p:cNvSpPr>
          <p:nvPr/>
        </p:nvSpPr>
        <p:spPr bwMode="auto">
          <a:xfrm>
            <a:off x="3371848" y="21827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7" name="Line 17"/>
          <p:cNvSpPr>
            <a:spLocks noChangeShapeType="1"/>
          </p:cNvSpPr>
          <p:nvPr/>
        </p:nvSpPr>
        <p:spPr bwMode="auto">
          <a:xfrm>
            <a:off x="36766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8" name="Line 18"/>
          <p:cNvSpPr>
            <a:spLocks noChangeShapeType="1"/>
          </p:cNvSpPr>
          <p:nvPr/>
        </p:nvSpPr>
        <p:spPr bwMode="auto">
          <a:xfrm>
            <a:off x="36766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9" name="Line 19"/>
          <p:cNvSpPr>
            <a:spLocks noChangeShapeType="1"/>
          </p:cNvSpPr>
          <p:nvPr/>
        </p:nvSpPr>
        <p:spPr bwMode="auto">
          <a:xfrm flipV="1">
            <a:off x="39814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0" name="Line 20"/>
          <p:cNvSpPr>
            <a:spLocks noChangeShapeType="1"/>
          </p:cNvSpPr>
          <p:nvPr/>
        </p:nvSpPr>
        <p:spPr bwMode="auto">
          <a:xfrm>
            <a:off x="3981448" y="2182794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1" name="Line 21"/>
          <p:cNvSpPr>
            <a:spLocks noChangeShapeType="1"/>
          </p:cNvSpPr>
          <p:nvPr/>
        </p:nvSpPr>
        <p:spPr bwMode="auto">
          <a:xfrm flipH="1">
            <a:off x="2838448" y="2182794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2" name="Line 22"/>
          <p:cNvSpPr>
            <a:spLocks noChangeShapeType="1"/>
          </p:cNvSpPr>
          <p:nvPr/>
        </p:nvSpPr>
        <p:spPr bwMode="auto">
          <a:xfrm>
            <a:off x="42100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3" name="Line 23"/>
          <p:cNvSpPr>
            <a:spLocks noChangeShapeType="1"/>
          </p:cNvSpPr>
          <p:nvPr/>
        </p:nvSpPr>
        <p:spPr bwMode="auto">
          <a:xfrm>
            <a:off x="42100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4" name="Line 24"/>
          <p:cNvSpPr>
            <a:spLocks noChangeShapeType="1"/>
          </p:cNvSpPr>
          <p:nvPr/>
        </p:nvSpPr>
        <p:spPr bwMode="auto">
          <a:xfrm flipV="1">
            <a:off x="45148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5" name="Line 25"/>
          <p:cNvSpPr>
            <a:spLocks noChangeShapeType="1"/>
          </p:cNvSpPr>
          <p:nvPr/>
        </p:nvSpPr>
        <p:spPr bwMode="auto">
          <a:xfrm>
            <a:off x="4514848" y="21827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6" name="Line 26"/>
          <p:cNvSpPr>
            <a:spLocks noChangeShapeType="1"/>
          </p:cNvSpPr>
          <p:nvPr/>
        </p:nvSpPr>
        <p:spPr bwMode="auto">
          <a:xfrm>
            <a:off x="48196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7" name="Line 27"/>
          <p:cNvSpPr>
            <a:spLocks noChangeShapeType="1"/>
          </p:cNvSpPr>
          <p:nvPr/>
        </p:nvSpPr>
        <p:spPr bwMode="auto">
          <a:xfrm>
            <a:off x="48196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8" name="Line 28"/>
          <p:cNvSpPr>
            <a:spLocks noChangeShapeType="1"/>
          </p:cNvSpPr>
          <p:nvPr/>
        </p:nvSpPr>
        <p:spPr bwMode="auto">
          <a:xfrm flipV="1">
            <a:off x="51244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9" name="Line 29"/>
          <p:cNvSpPr>
            <a:spLocks noChangeShapeType="1"/>
          </p:cNvSpPr>
          <p:nvPr/>
        </p:nvSpPr>
        <p:spPr bwMode="auto">
          <a:xfrm>
            <a:off x="5124448" y="21827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90" name="Line 30"/>
          <p:cNvSpPr>
            <a:spLocks noChangeShapeType="1"/>
          </p:cNvSpPr>
          <p:nvPr/>
        </p:nvSpPr>
        <p:spPr bwMode="auto">
          <a:xfrm flipH="1">
            <a:off x="3981448" y="2182794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91" name="Line 31"/>
          <p:cNvSpPr>
            <a:spLocks noChangeShapeType="1"/>
          </p:cNvSpPr>
          <p:nvPr/>
        </p:nvSpPr>
        <p:spPr bwMode="auto">
          <a:xfrm>
            <a:off x="54292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92" name="Line 32"/>
          <p:cNvSpPr>
            <a:spLocks noChangeShapeType="1"/>
          </p:cNvSpPr>
          <p:nvPr/>
        </p:nvSpPr>
        <p:spPr bwMode="auto">
          <a:xfrm>
            <a:off x="54292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93" name="Line 33"/>
          <p:cNvSpPr>
            <a:spLocks noChangeShapeType="1"/>
          </p:cNvSpPr>
          <p:nvPr/>
        </p:nvSpPr>
        <p:spPr bwMode="auto">
          <a:xfrm flipV="1">
            <a:off x="57340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94" name="Line 34"/>
          <p:cNvSpPr>
            <a:spLocks noChangeShapeType="1"/>
          </p:cNvSpPr>
          <p:nvPr/>
        </p:nvSpPr>
        <p:spPr bwMode="auto">
          <a:xfrm>
            <a:off x="5734048" y="21827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95" name="Line 35"/>
          <p:cNvSpPr>
            <a:spLocks noChangeShapeType="1"/>
          </p:cNvSpPr>
          <p:nvPr/>
        </p:nvSpPr>
        <p:spPr bwMode="auto">
          <a:xfrm>
            <a:off x="60388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96" name="Line 36"/>
          <p:cNvSpPr>
            <a:spLocks noChangeShapeType="1"/>
          </p:cNvSpPr>
          <p:nvPr/>
        </p:nvSpPr>
        <p:spPr bwMode="auto">
          <a:xfrm>
            <a:off x="60388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97" name="Line 37"/>
          <p:cNvSpPr>
            <a:spLocks noChangeShapeType="1"/>
          </p:cNvSpPr>
          <p:nvPr/>
        </p:nvSpPr>
        <p:spPr bwMode="auto">
          <a:xfrm flipV="1">
            <a:off x="63436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98" name="Line 38"/>
          <p:cNvSpPr>
            <a:spLocks noChangeShapeType="1"/>
          </p:cNvSpPr>
          <p:nvPr/>
        </p:nvSpPr>
        <p:spPr bwMode="auto">
          <a:xfrm>
            <a:off x="6343648" y="2182794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0" name="Line 40"/>
          <p:cNvSpPr>
            <a:spLocks noChangeShapeType="1"/>
          </p:cNvSpPr>
          <p:nvPr/>
        </p:nvSpPr>
        <p:spPr bwMode="auto">
          <a:xfrm>
            <a:off x="66484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1" name="Line 41"/>
          <p:cNvSpPr>
            <a:spLocks noChangeShapeType="1"/>
          </p:cNvSpPr>
          <p:nvPr/>
        </p:nvSpPr>
        <p:spPr bwMode="auto">
          <a:xfrm>
            <a:off x="66484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2" name="Line 42"/>
          <p:cNvSpPr>
            <a:spLocks noChangeShapeType="1"/>
          </p:cNvSpPr>
          <p:nvPr/>
        </p:nvSpPr>
        <p:spPr bwMode="auto">
          <a:xfrm flipV="1">
            <a:off x="69532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3" name="Line 43"/>
          <p:cNvSpPr>
            <a:spLocks noChangeShapeType="1"/>
          </p:cNvSpPr>
          <p:nvPr/>
        </p:nvSpPr>
        <p:spPr bwMode="auto">
          <a:xfrm>
            <a:off x="6953248" y="21827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4" name="Line 44"/>
          <p:cNvSpPr>
            <a:spLocks noChangeShapeType="1"/>
          </p:cNvSpPr>
          <p:nvPr/>
        </p:nvSpPr>
        <p:spPr bwMode="auto">
          <a:xfrm>
            <a:off x="72580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5" name="Line 45"/>
          <p:cNvSpPr>
            <a:spLocks noChangeShapeType="1"/>
          </p:cNvSpPr>
          <p:nvPr/>
        </p:nvSpPr>
        <p:spPr bwMode="auto">
          <a:xfrm>
            <a:off x="72580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6" name="Line 46"/>
          <p:cNvSpPr>
            <a:spLocks noChangeShapeType="1"/>
          </p:cNvSpPr>
          <p:nvPr/>
        </p:nvSpPr>
        <p:spPr bwMode="auto">
          <a:xfrm flipV="1">
            <a:off x="75628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7" name="Line 47"/>
          <p:cNvSpPr>
            <a:spLocks noChangeShapeType="1"/>
          </p:cNvSpPr>
          <p:nvPr/>
        </p:nvSpPr>
        <p:spPr bwMode="auto">
          <a:xfrm flipH="1">
            <a:off x="6419848" y="2182794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8" name="Line 48"/>
          <p:cNvSpPr>
            <a:spLocks noChangeShapeType="1"/>
          </p:cNvSpPr>
          <p:nvPr/>
        </p:nvSpPr>
        <p:spPr bwMode="auto">
          <a:xfrm>
            <a:off x="7562848" y="2182794"/>
            <a:ext cx="457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9" name="Line 49"/>
          <p:cNvSpPr>
            <a:spLocks noChangeShapeType="1"/>
          </p:cNvSpPr>
          <p:nvPr/>
        </p:nvSpPr>
        <p:spPr bwMode="auto">
          <a:xfrm flipH="1">
            <a:off x="1238248" y="2182794"/>
            <a:ext cx="533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22" name="Rectangle 62"/>
          <p:cNvSpPr>
            <a:spLocks noChangeArrowheads="1"/>
          </p:cNvSpPr>
          <p:nvPr/>
        </p:nvSpPr>
        <p:spPr bwMode="auto">
          <a:xfrm>
            <a:off x="1771648" y="1182669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</a:p>
        </p:txBody>
      </p:sp>
      <p:sp>
        <p:nvSpPr>
          <p:cNvPr id="66623" name="Rectangle 63"/>
          <p:cNvSpPr>
            <a:spLocks noChangeArrowheads="1"/>
          </p:cNvSpPr>
          <p:nvPr/>
        </p:nvSpPr>
        <p:spPr bwMode="auto">
          <a:xfrm>
            <a:off x="2381248" y="1182669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2</a:t>
            </a:r>
          </a:p>
        </p:txBody>
      </p:sp>
      <p:sp>
        <p:nvSpPr>
          <p:cNvPr id="66624" name="Rectangle 64"/>
          <p:cNvSpPr>
            <a:spLocks noChangeArrowheads="1"/>
          </p:cNvSpPr>
          <p:nvPr/>
        </p:nvSpPr>
        <p:spPr bwMode="auto">
          <a:xfrm>
            <a:off x="2990848" y="1182669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3</a:t>
            </a:r>
          </a:p>
        </p:txBody>
      </p:sp>
      <p:sp>
        <p:nvSpPr>
          <p:cNvPr id="66625" name="Rectangle 65"/>
          <p:cNvSpPr>
            <a:spLocks noChangeArrowheads="1"/>
          </p:cNvSpPr>
          <p:nvPr/>
        </p:nvSpPr>
        <p:spPr bwMode="auto">
          <a:xfrm>
            <a:off x="3600448" y="1182669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4</a:t>
            </a:r>
          </a:p>
        </p:txBody>
      </p:sp>
      <p:sp>
        <p:nvSpPr>
          <p:cNvPr id="66626" name="Rectangle 66"/>
          <p:cNvSpPr>
            <a:spLocks noChangeArrowheads="1"/>
          </p:cNvSpPr>
          <p:nvPr/>
        </p:nvSpPr>
        <p:spPr bwMode="auto">
          <a:xfrm>
            <a:off x="4133848" y="1182669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5</a:t>
            </a:r>
          </a:p>
        </p:txBody>
      </p:sp>
      <p:sp>
        <p:nvSpPr>
          <p:cNvPr id="66627" name="Rectangle 67"/>
          <p:cNvSpPr>
            <a:spLocks noChangeArrowheads="1"/>
          </p:cNvSpPr>
          <p:nvPr/>
        </p:nvSpPr>
        <p:spPr bwMode="auto">
          <a:xfrm>
            <a:off x="4743448" y="1182669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6</a:t>
            </a:r>
          </a:p>
        </p:txBody>
      </p:sp>
      <p:sp>
        <p:nvSpPr>
          <p:cNvPr id="66628" name="Rectangle 68"/>
          <p:cNvSpPr>
            <a:spLocks noChangeArrowheads="1"/>
          </p:cNvSpPr>
          <p:nvPr/>
        </p:nvSpPr>
        <p:spPr bwMode="auto">
          <a:xfrm>
            <a:off x="5429248" y="1182669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7</a:t>
            </a:r>
          </a:p>
        </p:txBody>
      </p:sp>
      <p:sp>
        <p:nvSpPr>
          <p:cNvPr id="66629" name="Rectangle 69"/>
          <p:cNvSpPr>
            <a:spLocks noChangeArrowheads="1"/>
          </p:cNvSpPr>
          <p:nvPr/>
        </p:nvSpPr>
        <p:spPr bwMode="auto">
          <a:xfrm>
            <a:off x="5962648" y="1182669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8</a:t>
            </a:r>
          </a:p>
        </p:txBody>
      </p:sp>
      <p:sp>
        <p:nvSpPr>
          <p:cNvPr id="66630" name="Rectangle 70"/>
          <p:cNvSpPr>
            <a:spLocks noChangeArrowheads="1"/>
          </p:cNvSpPr>
          <p:nvPr/>
        </p:nvSpPr>
        <p:spPr bwMode="auto">
          <a:xfrm>
            <a:off x="6572248" y="1182669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9</a:t>
            </a:r>
          </a:p>
        </p:txBody>
      </p:sp>
      <p:sp>
        <p:nvSpPr>
          <p:cNvPr id="66631" name="Rectangle 71"/>
          <p:cNvSpPr>
            <a:spLocks noChangeArrowheads="1"/>
          </p:cNvSpPr>
          <p:nvPr/>
        </p:nvSpPr>
        <p:spPr bwMode="auto">
          <a:xfrm>
            <a:off x="7105648" y="1182669"/>
            <a:ext cx="590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10</a:t>
            </a:r>
          </a:p>
        </p:txBody>
      </p:sp>
      <p:sp>
        <p:nvSpPr>
          <p:cNvPr id="66632" name="Rectangle 72"/>
          <p:cNvSpPr>
            <a:spLocks noChangeArrowheads="1"/>
          </p:cNvSpPr>
          <p:nvPr/>
        </p:nvSpPr>
        <p:spPr bwMode="auto">
          <a:xfrm>
            <a:off x="628648" y="1716069"/>
            <a:ext cx="590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</a:p>
        </p:txBody>
      </p:sp>
      <p:sp>
        <p:nvSpPr>
          <p:cNvPr id="66636" name="Line 76"/>
          <p:cNvSpPr>
            <a:spLocks noChangeShapeType="1"/>
          </p:cNvSpPr>
          <p:nvPr/>
        </p:nvSpPr>
        <p:spPr bwMode="auto">
          <a:xfrm>
            <a:off x="1238248" y="2639994"/>
            <a:ext cx="1676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37" name="Line 77"/>
          <p:cNvSpPr>
            <a:spLocks noChangeShapeType="1"/>
          </p:cNvSpPr>
          <p:nvPr/>
        </p:nvSpPr>
        <p:spPr bwMode="auto">
          <a:xfrm>
            <a:off x="2914648" y="26399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39" name="Line 79"/>
          <p:cNvSpPr>
            <a:spLocks noChangeShapeType="1"/>
          </p:cNvSpPr>
          <p:nvPr/>
        </p:nvSpPr>
        <p:spPr bwMode="auto">
          <a:xfrm>
            <a:off x="3371848" y="2716194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40" name="Line 80"/>
          <p:cNvSpPr>
            <a:spLocks noChangeShapeType="1"/>
          </p:cNvSpPr>
          <p:nvPr/>
        </p:nvSpPr>
        <p:spPr bwMode="auto">
          <a:xfrm>
            <a:off x="2914648" y="3097194"/>
            <a:ext cx="457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41" name="Line 81"/>
          <p:cNvSpPr>
            <a:spLocks noChangeShapeType="1"/>
          </p:cNvSpPr>
          <p:nvPr/>
        </p:nvSpPr>
        <p:spPr bwMode="auto">
          <a:xfrm flipV="1">
            <a:off x="3371848" y="26399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42" name="Line 82"/>
          <p:cNvSpPr>
            <a:spLocks noChangeShapeType="1"/>
          </p:cNvSpPr>
          <p:nvPr/>
        </p:nvSpPr>
        <p:spPr bwMode="auto">
          <a:xfrm>
            <a:off x="3371848" y="2639994"/>
            <a:ext cx="4648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47" name="Line 87"/>
          <p:cNvSpPr>
            <a:spLocks noChangeShapeType="1"/>
          </p:cNvSpPr>
          <p:nvPr/>
        </p:nvSpPr>
        <p:spPr bwMode="auto">
          <a:xfrm>
            <a:off x="1314448" y="3478194"/>
            <a:ext cx="3962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52" name="Line 92"/>
          <p:cNvSpPr>
            <a:spLocks noChangeShapeType="1"/>
          </p:cNvSpPr>
          <p:nvPr/>
        </p:nvSpPr>
        <p:spPr bwMode="auto">
          <a:xfrm>
            <a:off x="5276848" y="3478194"/>
            <a:ext cx="0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53" name="Line 93"/>
          <p:cNvSpPr>
            <a:spLocks noChangeShapeType="1"/>
          </p:cNvSpPr>
          <p:nvPr/>
        </p:nvSpPr>
        <p:spPr bwMode="auto">
          <a:xfrm>
            <a:off x="5276848" y="4011594"/>
            <a:ext cx="762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54" name="Line 94"/>
          <p:cNvSpPr>
            <a:spLocks noChangeShapeType="1"/>
          </p:cNvSpPr>
          <p:nvPr/>
        </p:nvSpPr>
        <p:spPr bwMode="auto">
          <a:xfrm>
            <a:off x="6038848" y="3478194"/>
            <a:ext cx="0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55" name="Line 95"/>
          <p:cNvSpPr>
            <a:spLocks noChangeShapeType="1"/>
          </p:cNvSpPr>
          <p:nvPr/>
        </p:nvSpPr>
        <p:spPr bwMode="auto">
          <a:xfrm>
            <a:off x="6038848" y="3478194"/>
            <a:ext cx="2057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60" name="Line 100"/>
          <p:cNvSpPr>
            <a:spLocks noChangeShapeType="1"/>
          </p:cNvSpPr>
          <p:nvPr/>
        </p:nvSpPr>
        <p:spPr bwMode="auto">
          <a:xfrm>
            <a:off x="1390648" y="4240194"/>
            <a:ext cx="762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61" name="Line 101"/>
          <p:cNvSpPr>
            <a:spLocks noChangeShapeType="1"/>
          </p:cNvSpPr>
          <p:nvPr/>
        </p:nvSpPr>
        <p:spPr bwMode="auto">
          <a:xfrm>
            <a:off x="2152648" y="4240194"/>
            <a:ext cx="0" cy="609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69" name="Line 109"/>
          <p:cNvSpPr>
            <a:spLocks noChangeShapeType="1"/>
          </p:cNvSpPr>
          <p:nvPr/>
        </p:nvSpPr>
        <p:spPr bwMode="auto">
          <a:xfrm flipV="1">
            <a:off x="4210048" y="4240194"/>
            <a:ext cx="0" cy="609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70" name="Line 110"/>
          <p:cNvSpPr>
            <a:spLocks noChangeShapeType="1"/>
          </p:cNvSpPr>
          <p:nvPr/>
        </p:nvSpPr>
        <p:spPr bwMode="auto">
          <a:xfrm>
            <a:off x="4210048" y="4240194"/>
            <a:ext cx="3733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42" name="Rectangle 182"/>
          <p:cNvSpPr>
            <a:spLocks noChangeArrowheads="1"/>
          </p:cNvSpPr>
          <p:nvPr/>
        </p:nvSpPr>
        <p:spPr bwMode="auto">
          <a:xfrm>
            <a:off x="628648" y="2249469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S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endParaRPr lang="en-US" altLang="zh-CN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66743" name="Rectangle 183"/>
          <p:cNvSpPr>
            <a:spLocks noChangeArrowheads="1"/>
          </p:cNvSpPr>
          <p:nvPr/>
        </p:nvSpPr>
        <p:spPr bwMode="auto">
          <a:xfrm>
            <a:off x="704848" y="3087669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R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66744" name="Rectangle 184"/>
          <p:cNvSpPr>
            <a:spLocks noChangeArrowheads="1"/>
          </p:cNvSpPr>
          <p:nvPr/>
        </p:nvSpPr>
        <p:spPr bwMode="auto">
          <a:xfrm>
            <a:off x="704848" y="3935394"/>
            <a:ext cx="6191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66746" name="Line 186"/>
          <p:cNvSpPr>
            <a:spLocks noChangeShapeType="1"/>
          </p:cNvSpPr>
          <p:nvPr/>
        </p:nvSpPr>
        <p:spPr bwMode="auto">
          <a:xfrm>
            <a:off x="704848" y="23351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47" name="Line 187"/>
          <p:cNvSpPr>
            <a:spLocks noChangeShapeType="1"/>
          </p:cNvSpPr>
          <p:nvPr/>
        </p:nvSpPr>
        <p:spPr bwMode="auto">
          <a:xfrm>
            <a:off x="781048" y="31733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71" name="Line 211"/>
          <p:cNvSpPr>
            <a:spLocks noChangeShapeType="1"/>
          </p:cNvSpPr>
          <p:nvPr/>
        </p:nvSpPr>
        <p:spPr bwMode="auto">
          <a:xfrm>
            <a:off x="2486023" y="2211369"/>
            <a:ext cx="0" cy="2286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72" name="Line 212"/>
          <p:cNvSpPr>
            <a:spLocks noChangeShapeType="1"/>
          </p:cNvSpPr>
          <p:nvPr/>
        </p:nvSpPr>
        <p:spPr bwMode="auto">
          <a:xfrm>
            <a:off x="2486023" y="2592369"/>
            <a:ext cx="0" cy="3810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73" name="Line 213"/>
          <p:cNvSpPr>
            <a:spLocks noChangeShapeType="1"/>
          </p:cNvSpPr>
          <p:nvPr/>
        </p:nvSpPr>
        <p:spPr bwMode="auto">
          <a:xfrm flipH="1">
            <a:off x="2486023" y="3125769"/>
            <a:ext cx="0" cy="4572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74" name="Line 214"/>
          <p:cNvSpPr>
            <a:spLocks noChangeShapeType="1"/>
          </p:cNvSpPr>
          <p:nvPr/>
        </p:nvSpPr>
        <p:spPr bwMode="auto">
          <a:xfrm>
            <a:off x="2486023" y="3659169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75" name="Line 215"/>
          <p:cNvSpPr>
            <a:spLocks noChangeShapeType="1"/>
          </p:cNvSpPr>
          <p:nvPr/>
        </p:nvSpPr>
        <p:spPr bwMode="auto">
          <a:xfrm>
            <a:off x="2486023" y="4192569"/>
            <a:ext cx="0" cy="1524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76" name="Line 216"/>
          <p:cNvSpPr>
            <a:spLocks noChangeShapeType="1"/>
          </p:cNvSpPr>
          <p:nvPr/>
        </p:nvSpPr>
        <p:spPr bwMode="auto">
          <a:xfrm>
            <a:off x="2486023" y="4497369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grpSp>
        <p:nvGrpSpPr>
          <p:cNvPr id="2" name="组合 159"/>
          <p:cNvGrpSpPr/>
          <p:nvPr/>
        </p:nvGrpSpPr>
        <p:grpSpPr>
          <a:xfrm>
            <a:off x="2917823" y="3147994"/>
            <a:ext cx="0" cy="1752600"/>
            <a:chOff x="2917823" y="3147994"/>
            <a:chExt cx="0" cy="1752600"/>
          </a:xfrm>
        </p:grpSpPr>
        <p:sp>
          <p:nvSpPr>
            <p:cNvPr id="66779" name="Line 219"/>
            <p:cNvSpPr>
              <a:spLocks noChangeShapeType="1"/>
            </p:cNvSpPr>
            <p:nvPr/>
          </p:nvSpPr>
          <p:spPr bwMode="auto">
            <a:xfrm>
              <a:off x="2917823" y="2608243"/>
              <a:ext cx="0" cy="228600"/>
            </a:xfrm>
            <a:prstGeom prst="line">
              <a:avLst/>
            </a:prstGeom>
            <a:noFill/>
            <a:ln w="1905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6780" name="Line 220"/>
            <p:cNvSpPr>
              <a:spLocks noChangeShapeType="1"/>
            </p:cNvSpPr>
            <p:nvPr/>
          </p:nvSpPr>
          <p:spPr bwMode="auto">
            <a:xfrm>
              <a:off x="2917823" y="2989243"/>
              <a:ext cx="0" cy="381000"/>
            </a:xfrm>
            <a:prstGeom prst="line">
              <a:avLst/>
            </a:prstGeom>
            <a:noFill/>
            <a:ln w="1905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6781" name="Line 221"/>
            <p:cNvSpPr>
              <a:spLocks noChangeShapeType="1"/>
            </p:cNvSpPr>
            <p:nvPr/>
          </p:nvSpPr>
          <p:spPr bwMode="auto">
            <a:xfrm flipH="1">
              <a:off x="2917823" y="3522643"/>
              <a:ext cx="0" cy="457200"/>
            </a:xfrm>
            <a:prstGeom prst="line">
              <a:avLst/>
            </a:prstGeom>
            <a:noFill/>
            <a:ln w="1905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6782" name="Line 222"/>
            <p:cNvSpPr>
              <a:spLocks noChangeShapeType="1"/>
            </p:cNvSpPr>
            <p:nvPr/>
          </p:nvSpPr>
          <p:spPr bwMode="auto">
            <a:xfrm>
              <a:off x="2917823" y="4056043"/>
              <a:ext cx="0" cy="304800"/>
            </a:xfrm>
            <a:prstGeom prst="line">
              <a:avLst/>
            </a:prstGeom>
            <a:noFill/>
            <a:ln w="1905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sp>
        <p:nvSpPr>
          <p:cNvPr id="66785" name="Line 225"/>
          <p:cNvSpPr>
            <a:spLocks noChangeShapeType="1"/>
          </p:cNvSpPr>
          <p:nvPr/>
        </p:nvSpPr>
        <p:spPr bwMode="auto">
          <a:xfrm>
            <a:off x="3709986" y="2312969"/>
            <a:ext cx="0" cy="2286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86" name="Line 226"/>
          <p:cNvSpPr>
            <a:spLocks noChangeShapeType="1"/>
          </p:cNvSpPr>
          <p:nvPr/>
        </p:nvSpPr>
        <p:spPr bwMode="auto">
          <a:xfrm>
            <a:off x="3709986" y="2693969"/>
            <a:ext cx="0" cy="3810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87" name="Line 227"/>
          <p:cNvSpPr>
            <a:spLocks noChangeShapeType="1"/>
          </p:cNvSpPr>
          <p:nvPr/>
        </p:nvSpPr>
        <p:spPr bwMode="auto">
          <a:xfrm flipH="1">
            <a:off x="3709986" y="3227369"/>
            <a:ext cx="0" cy="4572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88" name="Line 228"/>
          <p:cNvSpPr>
            <a:spLocks noChangeShapeType="1"/>
          </p:cNvSpPr>
          <p:nvPr/>
        </p:nvSpPr>
        <p:spPr bwMode="auto">
          <a:xfrm>
            <a:off x="3709986" y="3760769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89" name="Line 229"/>
          <p:cNvSpPr>
            <a:spLocks noChangeShapeType="1"/>
          </p:cNvSpPr>
          <p:nvPr/>
        </p:nvSpPr>
        <p:spPr bwMode="auto">
          <a:xfrm>
            <a:off x="3709986" y="4294169"/>
            <a:ext cx="0" cy="1524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90" name="Line 230"/>
          <p:cNvSpPr>
            <a:spLocks noChangeShapeType="1"/>
          </p:cNvSpPr>
          <p:nvPr/>
        </p:nvSpPr>
        <p:spPr bwMode="auto">
          <a:xfrm>
            <a:off x="3709986" y="4598969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91" name="Line 231"/>
          <p:cNvSpPr>
            <a:spLocks noChangeShapeType="1"/>
          </p:cNvSpPr>
          <p:nvPr/>
        </p:nvSpPr>
        <p:spPr bwMode="auto">
          <a:xfrm>
            <a:off x="4791073" y="2284394"/>
            <a:ext cx="0" cy="2286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92" name="Line 232"/>
          <p:cNvSpPr>
            <a:spLocks noChangeShapeType="1"/>
          </p:cNvSpPr>
          <p:nvPr/>
        </p:nvSpPr>
        <p:spPr bwMode="auto">
          <a:xfrm>
            <a:off x="4791073" y="2665394"/>
            <a:ext cx="0" cy="3810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93" name="Line 233"/>
          <p:cNvSpPr>
            <a:spLocks noChangeShapeType="1"/>
          </p:cNvSpPr>
          <p:nvPr/>
        </p:nvSpPr>
        <p:spPr bwMode="auto">
          <a:xfrm flipH="1">
            <a:off x="4791073" y="3198794"/>
            <a:ext cx="0" cy="4572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94" name="Line 234"/>
          <p:cNvSpPr>
            <a:spLocks noChangeShapeType="1"/>
          </p:cNvSpPr>
          <p:nvPr/>
        </p:nvSpPr>
        <p:spPr bwMode="auto">
          <a:xfrm>
            <a:off x="4791073" y="3732194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95" name="Line 235"/>
          <p:cNvSpPr>
            <a:spLocks noChangeShapeType="1"/>
          </p:cNvSpPr>
          <p:nvPr/>
        </p:nvSpPr>
        <p:spPr bwMode="auto">
          <a:xfrm>
            <a:off x="4791073" y="4265594"/>
            <a:ext cx="0" cy="1524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96" name="Line 236"/>
          <p:cNvSpPr>
            <a:spLocks noChangeShapeType="1"/>
          </p:cNvSpPr>
          <p:nvPr/>
        </p:nvSpPr>
        <p:spPr bwMode="auto">
          <a:xfrm>
            <a:off x="4791073" y="4570394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97" name="Line 237"/>
          <p:cNvSpPr>
            <a:spLocks noChangeShapeType="1"/>
          </p:cNvSpPr>
          <p:nvPr/>
        </p:nvSpPr>
        <p:spPr bwMode="auto">
          <a:xfrm>
            <a:off x="5294311" y="4041757"/>
            <a:ext cx="0" cy="22860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98" name="Line 238"/>
          <p:cNvSpPr>
            <a:spLocks noChangeShapeType="1"/>
          </p:cNvSpPr>
          <p:nvPr/>
        </p:nvSpPr>
        <p:spPr bwMode="auto">
          <a:xfrm>
            <a:off x="5294311" y="4422757"/>
            <a:ext cx="0" cy="38100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803" name="Line 243"/>
          <p:cNvSpPr>
            <a:spLocks noChangeShapeType="1"/>
          </p:cNvSpPr>
          <p:nvPr/>
        </p:nvSpPr>
        <p:spPr bwMode="auto">
          <a:xfrm>
            <a:off x="6662736" y="2254232"/>
            <a:ext cx="0" cy="2286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804" name="Line 244"/>
          <p:cNvSpPr>
            <a:spLocks noChangeShapeType="1"/>
          </p:cNvSpPr>
          <p:nvPr/>
        </p:nvSpPr>
        <p:spPr bwMode="auto">
          <a:xfrm>
            <a:off x="6662736" y="2635232"/>
            <a:ext cx="0" cy="3810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805" name="Line 245"/>
          <p:cNvSpPr>
            <a:spLocks noChangeShapeType="1"/>
          </p:cNvSpPr>
          <p:nvPr/>
        </p:nvSpPr>
        <p:spPr bwMode="auto">
          <a:xfrm flipH="1">
            <a:off x="6662736" y="3168632"/>
            <a:ext cx="0" cy="4572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806" name="Line 246"/>
          <p:cNvSpPr>
            <a:spLocks noChangeShapeType="1"/>
          </p:cNvSpPr>
          <p:nvPr/>
        </p:nvSpPr>
        <p:spPr bwMode="auto">
          <a:xfrm>
            <a:off x="6662736" y="3702032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807" name="Line 247"/>
          <p:cNvSpPr>
            <a:spLocks noChangeShapeType="1"/>
          </p:cNvSpPr>
          <p:nvPr/>
        </p:nvSpPr>
        <p:spPr bwMode="auto">
          <a:xfrm>
            <a:off x="6662736" y="4235432"/>
            <a:ext cx="0" cy="1524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808" name="Line 248"/>
          <p:cNvSpPr>
            <a:spLocks noChangeShapeType="1"/>
          </p:cNvSpPr>
          <p:nvPr/>
        </p:nvSpPr>
        <p:spPr bwMode="auto">
          <a:xfrm>
            <a:off x="6662736" y="4540232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46" name="Line 64"/>
          <p:cNvSpPr>
            <a:spLocks noChangeShapeType="1"/>
          </p:cNvSpPr>
          <p:nvPr/>
        </p:nvSpPr>
        <p:spPr bwMode="auto">
          <a:xfrm flipH="1">
            <a:off x="3062112" y="2291786"/>
            <a:ext cx="4192" cy="2540546"/>
          </a:xfrm>
          <a:prstGeom prst="line">
            <a:avLst/>
          </a:prstGeom>
          <a:noFill/>
          <a:ln w="38100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47" name="Line 64"/>
          <p:cNvSpPr>
            <a:spLocks noChangeShapeType="1"/>
          </p:cNvSpPr>
          <p:nvPr/>
        </p:nvSpPr>
        <p:spPr bwMode="auto">
          <a:xfrm flipH="1">
            <a:off x="7270388" y="2255782"/>
            <a:ext cx="4192" cy="2540546"/>
          </a:xfrm>
          <a:prstGeom prst="line">
            <a:avLst/>
          </a:prstGeom>
          <a:noFill/>
          <a:ln w="38100">
            <a:solidFill>
              <a:srgbClr val="FFFC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grpSp>
        <p:nvGrpSpPr>
          <p:cNvPr id="4" name="组合 153"/>
          <p:cNvGrpSpPr/>
          <p:nvPr/>
        </p:nvGrpSpPr>
        <p:grpSpPr>
          <a:xfrm>
            <a:off x="6014440" y="2292332"/>
            <a:ext cx="596" cy="2536502"/>
            <a:chOff x="6300192" y="2506646"/>
            <a:chExt cx="596" cy="2536502"/>
          </a:xfrm>
        </p:grpSpPr>
        <p:sp>
          <p:nvSpPr>
            <p:cNvPr id="66809" name="Line 249"/>
            <p:cNvSpPr>
              <a:spLocks noChangeShapeType="1"/>
            </p:cNvSpPr>
            <p:nvPr/>
          </p:nvSpPr>
          <p:spPr bwMode="auto">
            <a:xfrm flipH="1">
              <a:off x="6300788" y="2506646"/>
              <a:ext cx="0" cy="282575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6810" name="Line 250"/>
            <p:cNvSpPr>
              <a:spLocks noChangeShapeType="1"/>
            </p:cNvSpPr>
            <p:nvPr/>
          </p:nvSpPr>
          <p:spPr bwMode="auto">
            <a:xfrm>
              <a:off x="6300788" y="2865421"/>
              <a:ext cx="0" cy="304800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6811" name="Line 251"/>
            <p:cNvSpPr>
              <a:spLocks noChangeShapeType="1"/>
            </p:cNvSpPr>
            <p:nvPr/>
          </p:nvSpPr>
          <p:spPr bwMode="auto">
            <a:xfrm>
              <a:off x="6300788" y="3398821"/>
              <a:ext cx="0" cy="152400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48" name="Line 246"/>
            <p:cNvSpPr>
              <a:spLocks noChangeShapeType="1"/>
            </p:cNvSpPr>
            <p:nvPr/>
          </p:nvSpPr>
          <p:spPr bwMode="auto">
            <a:xfrm>
              <a:off x="6300192" y="4342304"/>
              <a:ext cx="0" cy="304800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49" name="Line 246"/>
            <p:cNvSpPr>
              <a:spLocks noChangeShapeType="1"/>
            </p:cNvSpPr>
            <p:nvPr/>
          </p:nvSpPr>
          <p:spPr bwMode="auto">
            <a:xfrm>
              <a:off x="6300192" y="4738348"/>
              <a:ext cx="0" cy="304800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sp>
        <p:nvSpPr>
          <p:cNvPr id="152" name="灯片编号占位符 15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132</a:t>
            </a:fld>
            <a:endParaRPr lang="en-US" altLang="zh-CN"/>
          </a:p>
        </p:txBody>
      </p:sp>
      <p:sp>
        <p:nvSpPr>
          <p:cNvPr id="153" name="Rectangle 19"/>
          <p:cNvSpPr>
            <a:spLocks noChangeArrowheads="1"/>
          </p:cNvSpPr>
          <p:nvPr/>
        </p:nvSpPr>
        <p:spPr bwMode="auto">
          <a:xfrm>
            <a:off x="219070" y="349232"/>
            <a:ext cx="3638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3、时序图(时间图)</a:t>
            </a:r>
          </a:p>
        </p:txBody>
      </p:sp>
      <p:sp>
        <p:nvSpPr>
          <p:cNvPr id="175" name="Line 211"/>
          <p:cNvSpPr>
            <a:spLocks noChangeShapeType="1"/>
          </p:cNvSpPr>
          <p:nvPr/>
        </p:nvSpPr>
        <p:spPr bwMode="auto">
          <a:xfrm>
            <a:off x="1857356" y="2285992"/>
            <a:ext cx="0" cy="2286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76" name="Line 212"/>
          <p:cNvSpPr>
            <a:spLocks noChangeShapeType="1"/>
          </p:cNvSpPr>
          <p:nvPr/>
        </p:nvSpPr>
        <p:spPr bwMode="auto">
          <a:xfrm>
            <a:off x="1857356" y="2666992"/>
            <a:ext cx="0" cy="3810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77" name="Line 213"/>
          <p:cNvSpPr>
            <a:spLocks noChangeShapeType="1"/>
          </p:cNvSpPr>
          <p:nvPr/>
        </p:nvSpPr>
        <p:spPr bwMode="auto">
          <a:xfrm flipH="1">
            <a:off x="1857356" y="3200392"/>
            <a:ext cx="0" cy="4572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78" name="Line 214"/>
          <p:cNvSpPr>
            <a:spLocks noChangeShapeType="1"/>
          </p:cNvSpPr>
          <p:nvPr/>
        </p:nvSpPr>
        <p:spPr bwMode="auto">
          <a:xfrm>
            <a:off x="1857356" y="3733792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79" name="Line 215"/>
          <p:cNvSpPr>
            <a:spLocks noChangeShapeType="1"/>
          </p:cNvSpPr>
          <p:nvPr/>
        </p:nvSpPr>
        <p:spPr bwMode="auto">
          <a:xfrm>
            <a:off x="1857356" y="4267192"/>
            <a:ext cx="0" cy="1524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80" name="Line 216"/>
          <p:cNvSpPr>
            <a:spLocks noChangeShapeType="1"/>
          </p:cNvSpPr>
          <p:nvPr/>
        </p:nvSpPr>
        <p:spPr bwMode="auto">
          <a:xfrm>
            <a:off x="1857356" y="4571992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grpSp>
        <p:nvGrpSpPr>
          <p:cNvPr id="5" name="组合 156"/>
          <p:cNvGrpSpPr/>
          <p:nvPr/>
        </p:nvGrpSpPr>
        <p:grpSpPr>
          <a:xfrm>
            <a:off x="4210048" y="1928802"/>
            <a:ext cx="400049" cy="3221055"/>
            <a:chOff x="4210048" y="1928802"/>
            <a:chExt cx="400049" cy="3221055"/>
          </a:xfrm>
        </p:grpSpPr>
        <p:sp>
          <p:nvSpPr>
            <p:cNvPr id="144" name="Line 64"/>
            <p:cNvSpPr>
              <a:spLocks noChangeShapeType="1"/>
            </p:cNvSpPr>
            <p:nvPr/>
          </p:nvSpPr>
          <p:spPr bwMode="auto">
            <a:xfrm flipH="1">
              <a:off x="4210048" y="2291786"/>
              <a:ext cx="4192" cy="2540546"/>
            </a:xfrm>
            <a:prstGeom prst="line">
              <a:avLst/>
            </a:prstGeom>
            <a:noFill/>
            <a:ln w="38100">
              <a:solidFill>
                <a:schemeClr val="bg2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55" name="Line 255"/>
            <p:cNvSpPr>
              <a:spLocks noChangeShapeType="1"/>
            </p:cNvSpPr>
            <p:nvPr/>
          </p:nvSpPr>
          <p:spPr bwMode="auto">
            <a:xfrm flipH="1" flipV="1">
              <a:off x="4214810" y="1928802"/>
              <a:ext cx="395287" cy="720725"/>
            </a:xfrm>
            <a:prstGeom prst="line">
              <a:avLst/>
            </a:prstGeom>
            <a:noFill/>
            <a:ln w="38100">
              <a:solidFill>
                <a:schemeClr val="accent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56" name="Line 255"/>
            <p:cNvSpPr>
              <a:spLocks noChangeShapeType="1"/>
            </p:cNvSpPr>
            <p:nvPr/>
          </p:nvSpPr>
          <p:spPr bwMode="auto">
            <a:xfrm flipH="1" flipV="1">
              <a:off x="4214810" y="4429132"/>
              <a:ext cx="395287" cy="720725"/>
            </a:xfrm>
            <a:prstGeom prst="line">
              <a:avLst/>
            </a:prstGeom>
            <a:noFill/>
            <a:ln w="38100">
              <a:solidFill>
                <a:schemeClr val="accent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sp>
        <p:nvSpPr>
          <p:cNvPr id="145" name="Line 64"/>
          <p:cNvSpPr>
            <a:spLocks noChangeShapeType="1"/>
          </p:cNvSpPr>
          <p:nvPr/>
        </p:nvSpPr>
        <p:spPr bwMode="auto">
          <a:xfrm flipH="1">
            <a:off x="5434184" y="2255782"/>
            <a:ext cx="4192" cy="2540546"/>
          </a:xfrm>
          <a:prstGeom prst="line">
            <a:avLst/>
          </a:prstGeom>
          <a:noFill/>
          <a:ln w="38100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63" name="Rectangle 19"/>
          <p:cNvSpPr>
            <a:spLocks noChangeArrowheads="1"/>
          </p:cNvSpPr>
          <p:nvPr/>
        </p:nvSpPr>
        <p:spPr bwMode="auto">
          <a:xfrm>
            <a:off x="4357686" y="71414"/>
            <a:ext cx="4314001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  <a:r>
              <a:rPr lang="zh-CN" alt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上升沿，</a:t>
            </a:r>
            <a:endParaRPr lang="en-US" altLang="zh-CN" sz="2800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  <a:p>
            <a:r>
              <a:rPr lang="zh-CN" alt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不满足</a:t>
            </a:r>
            <a:r>
              <a:rPr lang="en-US" altLang="zh-CN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r>
              <a:rPr lang="zh-CN" alt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触发器的约束条件</a:t>
            </a:r>
            <a:endParaRPr lang="zh-CN" altLang="en-US" sz="28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205" name="Rectangle 19"/>
          <p:cNvSpPr>
            <a:spLocks noChangeArrowheads="1"/>
          </p:cNvSpPr>
          <p:nvPr/>
        </p:nvSpPr>
        <p:spPr bwMode="auto">
          <a:xfrm>
            <a:off x="-31519" y="5143512"/>
            <a:ext cx="5032147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  <a:r>
              <a:rPr lang="en-US" altLang="zh-CN" sz="3200" baseline="-250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5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，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上升沿（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）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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“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0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”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51" name="Line 108"/>
          <p:cNvSpPr>
            <a:spLocks noChangeShapeType="1"/>
          </p:cNvSpPr>
          <p:nvPr/>
        </p:nvSpPr>
        <p:spPr bwMode="auto">
          <a:xfrm>
            <a:off x="2152648" y="4848070"/>
            <a:ext cx="2057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grpSp>
        <p:nvGrpSpPr>
          <p:cNvPr id="154" name="组合 200"/>
          <p:cNvGrpSpPr/>
          <p:nvPr/>
        </p:nvGrpSpPr>
        <p:grpSpPr>
          <a:xfrm>
            <a:off x="5140315" y="5143512"/>
            <a:ext cx="4075155" cy="584775"/>
            <a:chOff x="9429784" y="1285860"/>
            <a:chExt cx="4075155" cy="584775"/>
          </a:xfrm>
        </p:grpSpPr>
        <p:sp>
          <p:nvSpPr>
            <p:cNvPr id="157" name="Rectangle 19"/>
            <p:cNvSpPr>
              <a:spLocks noChangeArrowheads="1"/>
            </p:cNvSpPr>
            <p:nvPr/>
          </p:nvSpPr>
          <p:spPr bwMode="auto">
            <a:xfrm>
              <a:off x="9429784" y="1285860"/>
              <a:ext cx="4075155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SR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（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11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）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  <a:sym typeface="Wingdings" pitchFamily="2" charset="2"/>
                </a:rPr>
                <a:t>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  <a:sym typeface="Wingdings" pitchFamily="2" charset="2"/>
                </a:rPr>
                <a:t>保持“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  <a:sym typeface="Wingdings" pitchFamily="2" charset="2"/>
                </a:rPr>
                <a:t>0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  <a:sym typeface="Wingdings" pitchFamily="2" charset="2"/>
                </a:rPr>
                <a:t>”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59" name="Line 186"/>
            <p:cNvSpPr>
              <a:spLocks noChangeShapeType="1"/>
            </p:cNvSpPr>
            <p:nvPr/>
          </p:nvSpPr>
          <p:spPr bwMode="auto">
            <a:xfrm>
              <a:off x="9499536" y="1357298"/>
              <a:ext cx="2160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60" name="Line 186"/>
            <p:cNvSpPr>
              <a:spLocks noChangeShapeType="1"/>
            </p:cNvSpPr>
            <p:nvPr/>
          </p:nvSpPr>
          <p:spPr bwMode="auto">
            <a:xfrm>
              <a:off x="9785288" y="1357298"/>
              <a:ext cx="2160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sp>
        <p:nvSpPr>
          <p:cNvPr id="161" name="Rectangle 19"/>
          <p:cNvSpPr>
            <a:spLocks noChangeArrowheads="1"/>
          </p:cNvSpPr>
          <p:nvPr/>
        </p:nvSpPr>
        <p:spPr bwMode="auto">
          <a:xfrm>
            <a:off x="0" y="5857892"/>
            <a:ext cx="3801041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  <a:r>
              <a:rPr lang="en-US" altLang="zh-CN" sz="3200" baseline="-250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6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，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（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）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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“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1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”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grpSp>
        <p:nvGrpSpPr>
          <p:cNvPr id="162" name="组合 200"/>
          <p:cNvGrpSpPr/>
          <p:nvPr/>
        </p:nvGrpSpPr>
        <p:grpSpPr>
          <a:xfrm>
            <a:off x="5143504" y="5857892"/>
            <a:ext cx="3664786" cy="584775"/>
            <a:chOff x="9429784" y="1285860"/>
            <a:chExt cx="3664786" cy="584775"/>
          </a:xfrm>
        </p:grpSpPr>
        <p:sp>
          <p:nvSpPr>
            <p:cNvPr id="164" name="Rectangle 19"/>
            <p:cNvSpPr>
              <a:spLocks noChangeArrowheads="1"/>
            </p:cNvSpPr>
            <p:nvPr/>
          </p:nvSpPr>
          <p:spPr bwMode="auto">
            <a:xfrm>
              <a:off x="9429784" y="1285860"/>
              <a:ext cx="3664786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SR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（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10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）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  <a:sym typeface="Wingdings" pitchFamily="2" charset="2"/>
                </a:rPr>
                <a:t>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  <a:sym typeface="Wingdings" pitchFamily="2" charset="2"/>
                </a:rPr>
                <a:t>置“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  <a:sym typeface="Wingdings" pitchFamily="2" charset="2"/>
                </a:rPr>
                <a:t>0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  <a:sym typeface="Wingdings" pitchFamily="2" charset="2"/>
                </a:rPr>
                <a:t>”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65" name="Line 186"/>
            <p:cNvSpPr>
              <a:spLocks noChangeShapeType="1"/>
            </p:cNvSpPr>
            <p:nvPr/>
          </p:nvSpPr>
          <p:spPr bwMode="auto">
            <a:xfrm>
              <a:off x="9499536" y="1357298"/>
              <a:ext cx="2160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66" name="Line 186"/>
            <p:cNvSpPr>
              <a:spLocks noChangeShapeType="1"/>
            </p:cNvSpPr>
            <p:nvPr/>
          </p:nvSpPr>
          <p:spPr bwMode="auto">
            <a:xfrm>
              <a:off x="9785288" y="1357298"/>
              <a:ext cx="2160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1" grpId="0"/>
    </p:bld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4" name="Line 4"/>
          <p:cNvSpPr>
            <a:spLocks noChangeShapeType="1"/>
          </p:cNvSpPr>
          <p:nvPr/>
        </p:nvSpPr>
        <p:spPr bwMode="auto">
          <a:xfrm>
            <a:off x="18478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65" name="Line 5"/>
          <p:cNvSpPr>
            <a:spLocks noChangeShapeType="1"/>
          </p:cNvSpPr>
          <p:nvPr/>
        </p:nvSpPr>
        <p:spPr bwMode="auto">
          <a:xfrm>
            <a:off x="18478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66" name="Line 6"/>
          <p:cNvSpPr>
            <a:spLocks noChangeShapeType="1"/>
          </p:cNvSpPr>
          <p:nvPr/>
        </p:nvSpPr>
        <p:spPr bwMode="auto">
          <a:xfrm flipV="1">
            <a:off x="21526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67" name="Line 7"/>
          <p:cNvSpPr>
            <a:spLocks noChangeShapeType="1"/>
          </p:cNvSpPr>
          <p:nvPr/>
        </p:nvSpPr>
        <p:spPr bwMode="auto">
          <a:xfrm>
            <a:off x="2152648" y="21827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68" name="Line 8"/>
          <p:cNvSpPr>
            <a:spLocks noChangeShapeType="1"/>
          </p:cNvSpPr>
          <p:nvPr/>
        </p:nvSpPr>
        <p:spPr bwMode="auto">
          <a:xfrm>
            <a:off x="24574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69" name="Line 9"/>
          <p:cNvSpPr>
            <a:spLocks noChangeShapeType="1"/>
          </p:cNvSpPr>
          <p:nvPr/>
        </p:nvSpPr>
        <p:spPr bwMode="auto">
          <a:xfrm>
            <a:off x="24574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0" name="Line 10"/>
          <p:cNvSpPr>
            <a:spLocks noChangeShapeType="1"/>
          </p:cNvSpPr>
          <p:nvPr/>
        </p:nvSpPr>
        <p:spPr bwMode="auto">
          <a:xfrm flipV="1">
            <a:off x="27622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1" name="Line 11"/>
          <p:cNvSpPr>
            <a:spLocks noChangeShapeType="1"/>
          </p:cNvSpPr>
          <p:nvPr/>
        </p:nvSpPr>
        <p:spPr bwMode="auto">
          <a:xfrm>
            <a:off x="2762248" y="2182794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2" name="Line 12"/>
          <p:cNvSpPr>
            <a:spLocks noChangeShapeType="1"/>
          </p:cNvSpPr>
          <p:nvPr/>
        </p:nvSpPr>
        <p:spPr bwMode="auto">
          <a:xfrm flipH="1">
            <a:off x="1619248" y="2182794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3" name="Line 13"/>
          <p:cNvSpPr>
            <a:spLocks noChangeShapeType="1"/>
          </p:cNvSpPr>
          <p:nvPr/>
        </p:nvSpPr>
        <p:spPr bwMode="auto">
          <a:xfrm>
            <a:off x="30670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4" name="Line 14"/>
          <p:cNvSpPr>
            <a:spLocks noChangeShapeType="1"/>
          </p:cNvSpPr>
          <p:nvPr/>
        </p:nvSpPr>
        <p:spPr bwMode="auto">
          <a:xfrm>
            <a:off x="30670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5" name="Line 15"/>
          <p:cNvSpPr>
            <a:spLocks noChangeShapeType="1"/>
          </p:cNvSpPr>
          <p:nvPr/>
        </p:nvSpPr>
        <p:spPr bwMode="auto">
          <a:xfrm flipV="1">
            <a:off x="33718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6" name="Line 16"/>
          <p:cNvSpPr>
            <a:spLocks noChangeShapeType="1"/>
          </p:cNvSpPr>
          <p:nvPr/>
        </p:nvSpPr>
        <p:spPr bwMode="auto">
          <a:xfrm>
            <a:off x="3371848" y="21827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7" name="Line 17"/>
          <p:cNvSpPr>
            <a:spLocks noChangeShapeType="1"/>
          </p:cNvSpPr>
          <p:nvPr/>
        </p:nvSpPr>
        <p:spPr bwMode="auto">
          <a:xfrm>
            <a:off x="36766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8" name="Line 18"/>
          <p:cNvSpPr>
            <a:spLocks noChangeShapeType="1"/>
          </p:cNvSpPr>
          <p:nvPr/>
        </p:nvSpPr>
        <p:spPr bwMode="auto">
          <a:xfrm>
            <a:off x="36766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9" name="Line 19"/>
          <p:cNvSpPr>
            <a:spLocks noChangeShapeType="1"/>
          </p:cNvSpPr>
          <p:nvPr/>
        </p:nvSpPr>
        <p:spPr bwMode="auto">
          <a:xfrm flipV="1">
            <a:off x="39814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0" name="Line 20"/>
          <p:cNvSpPr>
            <a:spLocks noChangeShapeType="1"/>
          </p:cNvSpPr>
          <p:nvPr/>
        </p:nvSpPr>
        <p:spPr bwMode="auto">
          <a:xfrm>
            <a:off x="3981448" y="2182794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1" name="Line 21"/>
          <p:cNvSpPr>
            <a:spLocks noChangeShapeType="1"/>
          </p:cNvSpPr>
          <p:nvPr/>
        </p:nvSpPr>
        <p:spPr bwMode="auto">
          <a:xfrm flipH="1">
            <a:off x="2838448" y="2182794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2" name="Line 22"/>
          <p:cNvSpPr>
            <a:spLocks noChangeShapeType="1"/>
          </p:cNvSpPr>
          <p:nvPr/>
        </p:nvSpPr>
        <p:spPr bwMode="auto">
          <a:xfrm>
            <a:off x="42100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3" name="Line 23"/>
          <p:cNvSpPr>
            <a:spLocks noChangeShapeType="1"/>
          </p:cNvSpPr>
          <p:nvPr/>
        </p:nvSpPr>
        <p:spPr bwMode="auto">
          <a:xfrm>
            <a:off x="42100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4" name="Line 24"/>
          <p:cNvSpPr>
            <a:spLocks noChangeShapeType="1"/>
          </p:cNvSpPr>
          <p:nvPr/>
        </p:nvSpPr>
        <p:spPr bwMode="auto">
          <a:xfrm flipV="1">
            <a:off x="45148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5" name="Line 25"/>
          <p:cNvSpPr>
            <a:spLocks noChangeShapeType="1"/>
          </p:cNvSpPr>
          <p:nvPr/>
        </p:nvSpPr>
        <p:spPr bwMode="auto">
          <a:xfrm>
            <a:off x="4514848" y="21827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6" name="Line 26"/>
          <p:cNvSpPr>
            <a:spLocks noChangeShapeType="1"/>
          </p:cNvSpPr>
          <p:nvPr/>
        </p:nvSpPr>
        <p:spPr bwMode="auto">
          <a:xfrm>
            <a:off x="48196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7" name="Line 27"/>
          <p:cNvSpPr>
            <a:spLocks noChangeShapeType="1"/>
          </p:cNvSpPr>
          <p:nvPr/>
        </p:nvSpPr>
        <p:spPr bwMode="auto">
          <a:xfrm>
            <a:off x="48196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8" name="Line 28"/>
          <p:cNvSpPr>
            <a:spLocks noChangeShapeType="1"/>
          </p:cNvSpPr>
          <p:nvPr/>
        </p:nvSpPr>
        <p:spPr bwMode="auto">
          <a:xfrm flipV="1">
            <a:off x="51244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9" name="Line 29"/>
          <p:cNvSpPr>
            <a:spLocks noChangeShapeType="1"/>
          </p:cNvSpPr>
          <p:nvPr/>
        </p:nvSpPr>
        <p:spPr bwMode="auto">
          <a:xfrm>
            <a:off x="5124448" y="21827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90" name="Line 30"/>
          <p:cNvSpPr>
            <a:spLocks noChangeShapeType="1"/>
          </p:cNvSpPr>
          <p:nvPr/>
        </p:nvSpPr>
        <p:spPr bwMode="auto">
          <a:xfrm flipH="1">
            <a:off x="3981448" y="2182794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91" name="Line 31"/>
          <p:cNvSpPr>
            <a:spLocks noChangeShapeType="1"/>
          </p:cNvSpPr>
          <p:nvPr/>
        </p:nvSpPr>
        <p:spPr bwMode="auto">
          <a:xfrm>
            <a:off x="54292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92" name="Line 32"/>
          <p:cNvSpPr>
            <a:spLocks noChangeShapeType="1"/>
          </p:cNvSpPr>
          <p:nvPr/>
        </p:nvSpPr>
        <p:spPr bwMode="auto">
          <a:xfrm>
            <a:off x="54292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93" name="Line 33"/>
          <p:cNvSpPr>
            <a:spLocks noChangeShapeType="1"/>
          </p:cNvSpPr>
          <p:nvPr/>
        </p:nvSpPr>
        <p:spPr bwMode="auto">
          <a:xfrm flipV="1">
            <a:off x="57340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94" name="Line 34"/>
          <p:cNvSpPr>
            <a:spLocks noChangeShapeType="1"/>
          </p:cNvSpPr>
          <p:nvPr/>
        </p:nvSpPr>
        <p:spPr bwMode="auto">
          <a:xfrm>
            <a:off x="5734048" y="21827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95" name="Line 35"/>
          <p:cNvSpPr>
            <a:spLocks noChangeShapeType="1"/>
          </p:cNvSpPr>
          <p:nvPr/>
        </p:nvSpPr>
        <p:spPr bwMode="auto">
          <a:xfrm>
            <a:off x="60388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96" name="Line 36"/>
          <p:cNvSpPr>
            <a:spLocks noChangeShapeType="1"/>
          </p:cNvSpPr>
          <p:nvPr/>
        </p:nvSpPr>
        <p:spPr bwMode="auto">
          <a:xfrm>
            <a:off x="60388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97" name="Line 37"/>
          <p:cNvSpPr>
            <a:spLocks noChangeShapeType="1"/>
          </p:cNvSpPr>
          <p:nvPr/>
        </p:nvSpPr>
        <p:spPr bwMode="auto">
          <a:xfrm flipV="1">
            <a:off x="63436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98" name="Line 38"/>
          <p:cNvSpPr>
            <a:spLocks noChangeShapeType="1"/>
          </p:cNvSpPr>
          <p:nvPr/>
        </p:nvSpPr>
        <p:spPr bwMode="auto">
          <a:xfrm>
            <a:off x="6343648" y="2182794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0" name="Line 40"/>
          <p:cNvSpPr>
            <a:spLocks noChangeShapeType="1"/>
          </p:cNvSpPr>
          <p:nvPr/>
        </p:nvSpPr>
        <p:spPr bwMode="auto">
          <a:xfrm>
            <a:off x="66484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1" name="Line 41"/>
          <p:cNvSpPr>
            <a:spLocks noChangeShapeType="1"/>
          </p:cNvSpPr>
          <p:nvPr/>
        </p:nvSpPr>
        <p:spPr bwMode="auto">
          <a:xfrm>
            <a:off x="66484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2" name="Line 42"/>
          <p:cNvSpPr>
            <a:spLocks noChangeShapeType="1"/>
          </p:cNvSpPr>
          <p:nvPr/>
        </p:nvSpPr>
        <p:spPr bwMode="auto">
          <a:xfrm flipV="1">
            <a:off x="69532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3" name="Line 43"/>
          <p:cNvSpPr>
            <a:spLocks noChangeShapeType="1"/>
          </p:cNvSpPr>
          <p:nvPr/>
        </p:nvSpPr>
        <p:spPr bwMode="auto">
          <a:xfrm>
            <a:off x="6953248" y="21827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4" name="Line 44"/>
          <p:cNvSpPr>
            <a:spLocks noChangeShapeType="1"/>
          </p:cNvSpPr>
          <p:nvPr/>
        </p:nvSpPr>
        <p:spPr bwMode="auto">
          <a:xfrm>
            <a:off x="72580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5" name="Line 45"/>
          <p:cNvSpPr>
            <a:spLocks noChangeShapeType="1"/>
          </p:cNvSpPr>
          <p:nvPr/>
        </p:nvSpPr>
        <p:spPr bwMode="auto">
          <a:xfrm>
            <a:off x="72580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6" name="Line 46"/>
          <p:cNvSpPr>
            <a:spLocks noChangeShapeType="1"/>
          </p:cNvSpPr>
          <p:nvPr/>
        </p:nvSpPr>
        <p:spPr bwMode="auto">
          <a:xfrm flipV="1">
            <a:off x="75628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7" name="Line 47"/>
          <p:cNvSpPr>
            <a:spLocks noChangeShapeType="1"/>
          </p:cNvSpPr>
          <p:nvPr/>
        </p:nvSpPr>
        <p:spPr bwMode="auto">
          <a:xfrm flipH="1">
            <a:off x="6419848" y="2182794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8" name="Line 48"/>
          <p:cNvSpPr>
            <a:spLocks noChangeShapeType="1"/>
          </p:cNvSpPr>
          <p:nvPr/>
        </p:nvSpPr>
        <p:spPr bwMode="auto">
          <a:xfrm>
            <a:off x="7562848" y="2182794"/>
            <a:ext cx="457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9" name="Line 49"/>
          <p:cNvSpPr>
            <a:spLocks noChangeShapeType="1"/>
          </p:cNvSpPr>
          <p:nvPr/>
        </p:nvSpPr>
        <p:spPr bwMode="auto">
          <a:xfrm flipH="1">
            <a:off x="1238248" y="2182794"/>
            <a:ext cx="533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22" name="Rectangle 62"/>
          <p:cNvSpPr>
            <a:spLocks noChangeArrowheads="1"/>
          </p:cNvSpPr>
          <p:nvPr/>
        </p:nvSpPr>
        <p:spPr bwMode="auto">
          <a:xfrm>
            <a:off x="1771648" y="1182669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</a:p>
        </p:txBody>
      </p:sp>
      <p:sp>
        <p:nvSpPr>
          <p:cNvPr id="66623" name="Rectangle 63"/>
          <p:cNvSpPr>
            <a:spLocks noChangeArrowheads="1"/>
          </p:cNvSpPr>
          <p:nvPr/>
        </p:nvSpPr>
        <p:spPr bwMode="auto">
          <a:xfrm>
            <a:off x="2381248" y="1182669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2</a:t>
            </a:r>
          </a:p>
        </p:txBody>
      </p:sp>
      <p:sp>
        <p:nvSpPr>
          <p:cNvPr id="66624" name="Rectangle 64"/>
          <p:cNvSpPr>
            <a:spLocks noChangeArrowheads="1"/>
          </p:cNvSpPr>
          <p:nvPr/>
        </p:nvSpPr>
        <p:spPr bwMode="auto">
          <a:xfrm>
            <a:off x="2990848" y="1182669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3</a:t>
            </a:r>
          </a:p>
        </p:txBody>
      </p:sp>
      <p:sp>
        <p:nvSpPr>
          <p:cNvPr id="66625" name="Rectangle 65"/>
          <p:cNvSpPr>
            <a:spLocks noChangeArrowheads="1"/>
          </p:cNvSpPr>
          <p:nvPr/>
        </p:nvSpPr>
        <p:spPr bwMode="auto">
          <a:xfrm>
            <a:off x="3600448" y="1182669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4</a:t>
            </a:r>
          </a:p>
        </p:txBody>
      </p:sp>
      <p:sp>
        <p:nvSpPr>
          <p:cNvPr id="66626" name="Rectangle 66"/>
          <p:cNvSpPr>
            <a:spLocks noChangeArrowheads="1"/>
          </p:cNvSpPr>
          <p:nvPr/>
        </p:nvSpPr>
        <p:spPr bwMode="auto">
          <a:xfrm>
            <a:off x="4133848" y="1182669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5</a:t>
            </a:r>
          </a:p>
        </p:txBody>
      </p:sp>
      <p:sp>
        <p:nvSpPr>
          <p:cNvPr id="66627" name="Rectangle 67"/>
          <p:cNvSpPr>
            <a:spLocks noChangeArrowheads="1"/>
          </p:cNvSpPr>
          <p:nvPr/>
        </p:nvSpPr>
        <p:spPr bwMode="auto">
          <a:xfrm>
            <a:off x="4743448" y="1182669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6</a:t>
            </a:r>
          </a:p>
        </p:txBody>
      </p:sp>
      <p:sp>
        <p:nvSpPr>
          <p:cNvPr id="66628" name="Rectangle 68"/>
          <p:cNvSpPr>
            <a:spLocks noChangeArrowheads="1"/>
          </p:cNvSpPr>
          <p:nvPr/>
        </p:nvSpPr>
        <p:spPr bwMode="auto">
          <a:xfrm>
            <a:off x="5429248" y="1182669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7</a:t>
            </a:r>
          </a:p>
        </p:txBody>
      </p:sp>
      <p:sp>
        <p:nvSpPr>
          <p:cNvPr id="66629" name="Rectangle 69"/>
          <p:cNvSpPr>
            <a:spLocks noChangeArrowheads="1"/>
          </p:cNvSpPr>
          <p:nvPr/>
        </p:nvSpPr>
        <p:spPr bwMode="auto">
          <a:xfrm>
            <a:off x="5962648" y="1182669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8</a:t>
            </a:r>
          </a:p>
        </p:txBody>
      </p:sp>
      <p:sp>
        <p:nvSpPr>
          <p:cNvPr id="66630" name="Rectangle 70"/>
          <p:cNvSpPr>
            <a:spLocks noChangeArrowheads="1"/>
          </p:cNvSpPr>
          <p:nvPr/>
        </p:nvSpPr>
        <p:spPr bwMode="auto">
          <a:xfrm>
            <a:off x="6572248" y="1182669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9</a:t>
            </a:r>
          </a:p>
        </p:txBody>
      </p:sp>
      <p:sp>
        <p:nvSpPr>
          <p:cNvPr id="66631" name="Rectangle 71"/>
          <p:cNvSpPr>
            <a:spLocks noChangeArrowheads="1"/>
          </p:cNvSpPr>
          <p:nvPr/>
        </p:nvSpPr>
        <p:spPr bwMode="auto">
          <a:xfrm>
            <a:off x="7105648" y="1182669"/>
            <a:ext cx="590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10</a:t>
            </a:r>
          </a:p>
        </p:txBody>
      </p:sp>
      <p:sp>
        <p:nvSpPr>
          <p:cNvPr id="66632" name="Rectangle 72"/>
          <p:cNvSpPr>
            <a:spLocks noChangeArrowheads="1"/>
          </p:cNvSpPr>
          <p:nvPr/>
        </p:nvSpPr>
        <p:spPr bwMode="auto">
          <a:xfrm>
            <a:off x="628648" y="1716069"/>
            <a:ext cx="590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</a:p>
        </p:txBody>
      </p:sp>
      <p:sp>
        <p:nvSpPr>
          <p:cNvPr id="66636" name="Line 76"/>
          <p:cNvSpPr>
            <a:spLocks noChangeShapeType="1"/>
          </p:cNvSpPr>
          <p:nvPr/>
        </p:nvSpPr>
        <p:spPr bwMode="auto">
          <a:xfrm>
            <a:off x="1238248" y="2639994"/>
            <a:ext cx="1676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37" name="Line 77"/>
          <p:cNvSpPr>
            <a:spLocks noChangeShapeType="1"/>
          </p:cNvSpPr>
          <p:nvPr/>
        </p:nvSpPr>
        <p:spPr bwMode="auto">
          <a:xfrm>
            <a:off x="2914648" y="26399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39" name="Line 79"/>
          <p:cNvSpPr>
            <a:spLocks noChangeShapeType="1"/>
          </p:cNvSpPr>
          <p:nvPr/>
        </p:nvSpPr>
        <p:spPr bwMode="auto">
          <a:xfrm>
            <a:off x="3371848" y="2716194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40" name="Line 80"/>
          <p:cNvSpPr>
            <a:spLocks noChangeShapeType="1"/>
          </p:cNvSpPr>
          <p:nvPr/>
        </p:nvSpPr>
        <p:spPr bwMode="auto">
          <a:xfrm>
            <a:off x="2914648" y="3097194"/>
            <a:ext cx="457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41" name="Line 81"/>
          <p:cNvSpPr>
            <a:spLocks noChangeShapeType="1"/>
          </p:cNvSpPr>
          <p:nvPr/>
        </p:nvSpPr>
        <p:spPr bwMode="auto">
          <a:xfrm flipV="1">
            <a:off x="3371848" y="26399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42" name="Line 82"/>
          <p:cNvSpPr>
            <a:spLocks noChangeShapeType="1"/>
          </p:cNvSpPr>
          <p:nvPr/>
        </p:nvSpPr>
        <p:spPr bwMode="auto">
          <a:xfrm>
            <a:off x="3371848" y="2639994"/>
            <a:ext cx="4648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47" name="Line 87"/>
          <p:cNvSpPr>
            <a:spLocks noChangeShapeType="1"/>
          </p:cNvSpPr>
          <p:nvPr/>
        </p:nvSpPr>
        <p:spPr bwMode="auto">
          <a:xfrm>
            <a:off x="1314448" y="3478194"/>
            <a:ext cx="3962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52" name="Line 92"/>
          <p:cNvSpPr>
            <a:spLocks noChangeShapeType="1"/>
          </p:cNvSpPr>
          <p:nvPr/>
        </p:nvSpPr>
        <p:spPr bwMode="auto">
          <a:xfrm>
            <a:off x="5276848" y="3478194"/>
            <a:ext cx="0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53" name="Line 93"/>
          <p:cNvSpPr>
            <a:spLocks noChangeShapeType="1"/>
          </p:cNvSpPr>
          <p:nvPr/>
        </p:nvSpPr>
        <p:spPr bwMode="auto">
          <a:xfrm>
            <a:off x="5276848" y="4011594"/>
            <a:ext cx="762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54" name="Line 94"/>
          <p:cNvSpPr>
            <a:spLocks noChangeShapeType="1"/>
          </p:cNvSpPr>
          <p:nvPr/>
        </p:nvSpPr>
        <p:spPr bwMode="auto">
          <a:xfrm>
            <a:off x="6038848" y="3478194"/>
            <a:ext cx="0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55" name="Line 95"/>
          <p:cNvSpPr>
            <a:spLocks noChangeShapeType="1"/>
          </p:cNvSpPr>
          <p:nvPr/>
        </p:nvSpPr>
        <p:spPr bwMode="auto">
          <a:xfrm>
            <a:off x="6038848" y="3478194"/>
            <a:ext cx="2057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60" name="Line 100"/>
          <p:cNvSpPr>
            <a:spLocks noChangeShapeType="1"/>
          </p:cNvSpPr>
          <p:nvPr/>
        </p:nvSpPr>
        <p:spPr bwMode="auto">
          <a:xfrm>
            <a:off x="1390648" y="4240194"/>
            <a:ext cx="762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61" name="Line 101"/>
          <p:cNvSpPr>
            <a:spLocks noChangeShapeType="1"/>
          </p:cNvSpPr>
          <p:nvPr/>
        </p:nvSpPr>
        <p:spPr bwMode="auto">
          <a:xfrm>
            <a:off x="2152648" y="4240194"/>
            <a:ext cx="0" cy="609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69" name="Line 109"/>
          <p:cNvSpPr>
            <a:spLocks noChangeShapeType="1"/>
          </p:cNvSpPr>
          <p:nvPr/>
        </p:nvSpPr>
        <p:spPr bwMode="auto">
          <a:xfrm flipV="1">
            <a:off x="4210048" y="4240194"/>
            <a:ext cx="0" cy="609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70" name="Line 110"/>
          <p:cNvSpPr>
            <a:spLocks noChangeShapeType="1"/>
          </p:cNvSpPr>
          <p:nvPr/>
        </p:nvSpPr>
        <p:spPr bwMode="auto">
          <a:xfrm>
            <a:off x="4210048" y="4240194"/>
            <a:ext cx="3733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42" name="Rectangle 182"/>
          <p:cNvSpPr>
            <a:spLocks noChangeArrowheads="1"/>
          </p:cNvSpPr>
          <p:nvPr/>
        </p:nvSpPr>
        <p:spPr bwMode="auto">
          <a:xfrm>
            <a:off x="628648" y="2249469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S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endParaRPr lang="en-US" altLang="zh-CN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66743" name="Rectangle 183"/>
          <p:cNvSpPr>
            <a:spLocks noChangeArrowheads="1"/>
          </p:cNvSpPr>
          <p:nvPr/>
        </p:nvSpPr>
        <p:spPr bwMode="auto">
          <a:xfrm>
            <a:off x="704848" y="3087669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R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66744" name="Rectangle 184"/>
          <p:cNvSpPr>
            <a:spLocks noChangeArrowheads="1"/>
          </p:cNvSpPr>
          <p:nvPr/>
        </p:nvSpPr>
        <p:spPr bwMode="auto">
          <a:xfrm>
            <a:off x="704848" y="3935394"/>
            <a:ext cx="6191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66746" name="Line 186"/>
          <p:cNvSpPr>
            <a:spLocks noChangeShapeType="1"/>
          </p:cNvSpPr>
          <p:nvPr/>
        </p:nvSpPr>
        <p:spPr bwMode="auto">
          <a:xfrm>
            <a:off x="704848" y="23351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47" name="Line 187"/>
          <p:cNvSpPr>
            <a:spLocks noChangeShapeType="1"/>
          </p:cNvSpPr>
          <p:nvPr/>
        </p:nvSpPr>
        <p:spPr bwMode="auto">
          <a:xfrm>
            <a:off x="781048" y="31733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71" name="Line 211"/>
          <p:cNvSpPr>
            <a:spLocks noChangeShapeType="1"/>
          </p:cNvSpPr>
          <p:nvPr/>
        </p:nvSpPr>
        <p:spPr bwMode="auto">
          <a:xfrm>
            <a:off x="2486023" y="2211369"/>
            <a:ext cx="0" cy="2286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72" name="Line 212"/>
          <p:cNvSpPr>
            <a:spLocks noChangeShapeType="1"/>
          </p:cNvSpPr>
          <p:nvPr/>
        </p:nvSpPr>
        <p:spPr bwMode="auto">
          <a:xfrm>
            <a:off x="2486023" y="2592369"/>
            <a:ext cx="0" cy="3810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73" name="Line 213"/>
          <p:cNvSpPr>
            <a:spLocks noChangeShapeType="1"/>
          </p:cNvSpPr>
          <p:nvPr/>
        </p:nvSpPr>
        <p:spPr bwMode="auto">
          <a:xfrm flipH="1">
            <a:off x="2486023" y="3125769"/>
            <a:ext cx="0" cy="4572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74" name="Line 214"/>
          <p:cNvSpPr>
            <a:spLocks noChangeShapeType="1"/>
          </p:cNvSpPr>
          <p:nvPr/>
        </p:nvSpPr>
        <p:spPr bwMode="auto">
          <a:xfrm>
            <a:off x="2486023" y="3659169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75" name="Line 215"/>
          <p:cNvSpPr>
            <a:spLocks noChangeShapeType="1"/>
          </p:cNvSpPr>
          <p:nvPr/>
        </p:nvSpPr>
        <p:spPr bwMode="auto">
          <a:xfrm>
            <a:off x="2486023" y="4192569"/>
            <a:ext cx="0" cy="1524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76" name="Line 216"/>
          <p:cNvSpPr>
            <a:spLocks noChangeShapeType="1"/>
          </p:cNvSpPr>
          <p:nvPr/>
        </p:nvSpPr>
        <p:spPr bwMode="auto">
          <a:xfrm>
            <a:off x="2486023" y="4497369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grpSp>
        <p:nvGrpSpPr>
          <p:cNvPr id="2" name="组合 159"/>
          <p:cNvGrpSpPr/>
          <p:nvPr/>
        </p:nvGrpSpPr>
        <p:grpSpPr>
          <a:xfrm>
            <a:off x="2917823" y="3147994"/>
            <a:ext cx="0" cy="1752600"/>
            <a:chOff x="2917823" y="3147994"/>
            <a:chExt cx="0" cy="1752600"/>
          </a:xfrm>
        </p:grpSpPr>
        <p:sp>
          <p:nvSpPr>
            <p:cNvPr id="66779" name="Line 219"/>
            <p:cNvSpPr>
              <a:spLocks noChangeShapeType="1"/>
            </p:cNvSpPr>
            <p:nvPr/>
          </p:nvSpPr>
          <p:spPr bwMode="auto">
            <a:xfrm>
              <a:off x="2917823" y="2608243"/>
              <a:ext cx="0" cy="228600"/>
            </a:xfrm>
            <a:prstGeom prst="line">
              <a:avLst/>
            </a:prstGeom>
            <a:noFill/>
            <a:ln w="1905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6780" name="Line 220"/>
            <p:cNvSpPr>
              <a:spLocks noChangeShapeType="1"/>
            </p:cNvSpPr>
            <p:nvPr/>
          </p:nvSpPr>
          <p:spPr bwMode="auto">
            <a:xfrm>
              <a:off x="2917823" y="2989243"/>
              <a:ext cx="0" cy="381000"/>
            </a:xfrm>
            <a:prstGeom prst="line">
              <a:avLst/>
            </a:prstGeom>
            <a:noFill/>
            <a:ln w="1905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6781" name="Line 221"/>
            <p:cNvSpPr>
              <a:spLocks noChangeShapeType="1"/>
            </p:cNvSpPr>
            <p:nvPr/>
          </p:nvSpPr>
          <p:spPr bwMode="auto">
            <a:xfrm flipH="1">
              <a:off x="2917823" y="3522643"/>
              <a:ext cx="0" cy="457200"/>
            </a:xfrm>
            <a:prstGeom prst="line">
              <a:avLst/>
            </a:prstGeom>
            <a:noFill/>
            <a:ln w="1905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6782" name="Line 222"/>
            <p:cNvSpPr>
              <a:spLocks noChangeShapeType="1"/>
            </p:cNvSpPr>
            <p:nvPr/>
          </p:nvSpPr>
          <p:spPr bwMode="auto">
            <a:xfrm>
              <a:off x="2917823" y="4056043"/>
              <a:ext cx="0" cy="304800"/>
            </a:xfrm>
            <a:prstGeom prst="line">
              <a:avLst/>
            </a:prstGeom>
            <a:noFill/>
            <a:ln w="1905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sp>
        <p:nvSpPr>
          <p:cNvPr id="66785" name="Line 225"/>
          <p:cNvSpPr>
            <a:spLocks noChangeShapeType="1"/>
          </p:cNvSpPr>
          <p:nvPr/>
        </p:nvSpPr>
        <p:spPr bwMode="auto">
          <a:xfrm>
            <a:off x="3709986" y="2312969"/>
            <a:ext cx="0" cy="2286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86" name="Line 226"/>
          <p:cNvSpPr>
            <a:spLocks noChangeShapeType="1"/>
          </p:cNvSpPr>
          <p:nvPr/>
        </p:nvSpPr>
        <p:spPr bwMode="auto">
          <a:xfrm>
            <a:off x="3709986" y="2693969"/>
            <a:ext cx="0" cy="3810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87" name="Line 227"/>
          <p:cNvSpPr>
            <a:spLocks noChangeShapeType="1"/>
          </p:cNvSpPr>
          <p:nvPr/>
        </p:nvSpPr>
        <p:spPr bwMode="auto">
          <a:xfrm flipH="1">
            <a:off x="3709986" y="3227369"/>
            <a:ext cx="0" cy="4572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88" name="Line 228"/>
          <p:cNvSpPr>
            <a:spLocks noChangeShapeType="1"/>
          </p:cNvSpPr>
          <p:nvPr/>
        </p:nvSpPr>
        <p:spPr bwMode="auto">
          <a:xfrm>
            <a:off x="3709986" y="3760769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89" name="Line 229"/>
          <p:cNvSpPr>
            <a:spLocks noChangeShapeType="1"/>
          </p:cNvSpPr>
          <p:nvPr/>
        </p:nvSpPr>
        <p:spPr bwMode="auto">
          <a:xfrm>
            <a:off x="3709986" y="4294169"/>
            <a:ext cx="0" cy="1524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90" name="Line 230"/>
          <p:cNvSpPr>
            <a:spLocks noChangeShapeType="1"/>
          </p:cNvSpPr>
          <p:nvPr/>
        </p:nvSpPr>
        <p:spPr bwMode="auto">
          <a:xfrm>
            <a:off x="3709986" y="4598969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91" name="Line 231"/>
          <p:cNvSpPr>
            <a:spLocks noChangeShapeType="1"/>
          </p:cNvSpPr>
          <p:nvPr/>
        </p:nvSpPr>
        <p:spPr bwMode="auto">
          <a:xfrm>
            <a:off x="4791073" y="2284394"/>
            <a:ext cx="0" cy="2286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92" name="Line 232"/>
          <p:cNvSpPr>
            <a:spLocks noChangeShapeType="1"/>
          </p:cNvSpPr>
          <p:nvPr/>
        </p:nvSpPr>
        <p:spPr bwMode="auto">
          <a:xfrm>
            <a:off x="4791073" y="2665394"/>
            <a:ext cx="0" cy="3810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93" name="Line 233"/>
          <p:cNvSpPr>
            <a:spLocks noChangeShapeType="1"/>
          </p:cNvSpPr>
          <p:nvPr/>
        </p:nvSpPr>
        <p:spPr bwMode="auto">
          <a:xfrm flipH="1">
            <a:off x="4791073" y="3198794"/>
            <a:ext cx="0" cy="4572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94" name="Line 234"/>
          <p:cNvSpPr>
            <a:spLocks noChangeShapeType="1"/>
          </p:cNvSpPr>
          <p:nvPr/>
        </p:nvSpPr>
        <p:spPr bwMode="auto">
          <a:xfrm>
            <a:off x="4791073" y="3732194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95" name="Line 235"/>
          <p:cNvSpPr>
            <a:spLocks noChangeShapeType="1"/>
          </p:cNvSpPr>
          <p:nvPr/>
        </p:nvSpPr>
        <p:spPr bwMode="auto">
          <a:xfrm>
            <a:off x="4791073" y="4265594"/>
            <a:ext cx="0" cy="1524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96" name="Line 236"/>
          <p:cNvSpPr>
            <a:spLocks noChangeShapeType="1"/>
          </p:cNvSpPr>
          <p:nvPr/>
        </p:nvSpPr>
        <p:spPr bwMode="auto">
          <a:xfrm>
            <a:off x="4791073" y="4570394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97" name="Line 237"/>
          <p:cNvSpPr>
            <a:spLocks noChangeShapeType="1"/>
          </p:cNvSpPr>
          <p:nvPr/>
        </p:nvSpPr>
        <p:spPr bwMode="auto">
          <a:xfrm>
            <a:off x="5294311" y="4041757"/>
            <a:ext cx="0" cy="22860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98" name="Line 238"/>
          <p:cNvSpPr>
            <a:spLocks noChangeShapeType="1"/>
          </p:cNvSpPr>
          <p:nvPr/>
        </p:nvSpPr>
        <p:spPr bwMode="auto">
          <a:xfrm>
            <a:off x="5294311" y="4422757"/>
            <a:ext cx="0" cy="38100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803" name="Line 243"/>
          <p:cNvSpPr>
            <a:spLocks noChangeShapeType="1"/>
          </p:cNvSpPr>
          <p:nvPr/>
        </p:nvSpPr>
        <p:spPr bwMode="auto">
          <a:xfrm>
            <a:off x="6662736" y="2254232"/>
            <a:ext cx="0" cy="2286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804" name="Line 244"/>
          <p:cNvSpPr>
            <a:spLocks noChangeShapeType="1"/>
          </p:cNvSpPr>
          <p:nvPr/>
        </p:nvSpPr>
        <p:spPr bwMode="auto">
          <a:xfrm>
            <a:off x="6662736" y="2635232"/>
            <a:ext cx="0" cy="3810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805" name="Line 245"/>
          <p:cNvSpPr>
            <a:spLocks noChangeShapeType="1"/>
          </p:cNvSpPr>
          <p:nvPr/>
        </p:nvSpPr>
        <p:spPr bwMode="auto">
          <a:xfrm flipH="1">
            <a:off x="6662736" y="3168632"/>
            <a:ext cx="0" cy="4572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806" name="Line 246"/>
          <p:cNvSpPr>
            <a:spLocks noChangeShapeType="1"/>
          </p:cNvSpPr>
          <p:nvPr/>
        </p:nvSpPr>
        <p:spPr bwMode="auto">
          <a:xfrm>
            <a:off x="6662736" y="3702032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807" name="Line 247"/>
          <p:cNvSpPr>
            <a:spLocks noChangeShapeType="1"/>
          </p:cNvSpPr>
          <p:nvPr/>
        </p:nvSpPr>
        <p:spPr bwMode="auto">
          <a:xfrm>
            <a:off x="6662736" y="4235432"/>
            <a:ext cx="0" cy="1524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808" name="Line 248"/>
          <p:cNvSpPr>
            <a:spLocks noChangeShapeType="1"/>
          </p:cNvSpPr>
          <p:nvPr/>
        </p:nvSpPr>
        <p:spPr bwMode="auto">
          <a:xfrm>
            <a:off x="6662736" y="4540232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46" name="Line 64"/>
          <p:cNvSpPr>
            <a:spLocks noChangeShapeType="1"/>
          </p:cNvSpPr>
          <p:nvPr/>
        </p:nvSpPr>
        <p:spPr bwMode="auto">
          <a:xfrm flipH="1">
            <a:off x="3062112" y="2291786"/>
            <a:ext cx="4192" cy="2540546"/>
          </a:xfrm>
          <a:prstGeom prst="line">
            <a:avLst/>
          </a:prstGeom>
          <a:noFill/>
          <a:ln w="38100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47" name="Line 64"/>
          <p:cNvSpPr>
            <a:spLocks noChangeShapeType="1"/>
          </p:cNvSpPr>
          <p:nvPr/>
        </p:nvSpPr>
        <p:spPr bwMode="auto">
          <a:xfrm flipH="1">
            <a:off x="7270388" y="2255782"/>
            <a:ext cx="4192" cy="2540546"/>
          </a:xfrm>
          <a:prstGeom prst="line">
            <a:avLst/>
          </a:prstGeom>
          <a:noFill/>
          <a:ln w="38100">
            <a:solidFill>
              <a:srgbClr val="FFFC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grpSp>
        <p:nvGrpSpPr>
          <p:cNvPr id="3" name="组合 161"/>
          <p:cNvGrpSpPr/>
          <p:nvPr/>
        </p:nvGrpSpPr>
        <p:grpSpPr>
          <a:xfrm>
            <a:off x="6014440" y="1860532"/>
            <a:ext cx="430808" cy="2968302"/>
            <a:chOff x="6014440" y="1320781"/>
            <a:chExt cx="430808" cy="2968302"/>
          </a:xfrm>
        </p:grpSpPr>
        <p:sp>
          <p:nvSpPr>
            <p:cNvPr id="66813" name="Line 253"/>
            <p:cNvSpPr>
              <a:spLocks noChangeShapeType="1"/>
            </p:cNvSpPr>
            <p:nvPr/>
          </p:nvSpPr>
          <p:spPr bwMode="auto">
            <a:xfrm flipH="1" flipV="1">
              <a:off x="6049961" y="3192443"/>
              <a:ext cx="395287" cy="720725"/>
            </a:xfrm>
            <a:prstGeom prst="line">
              <a:avLst/>
            </a:prstGeom>
            <a:noFill/>
            <a:ln w="38100">
              <a:solidFill>
                <a:schemeClr val="accent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6815" name="Line 255"/>
            <p:cNvSpPr>
              <a:spLocks noChangeShapeType="1"/>
            </p:cNvSpPr>
            <p:nvPr/>
          </p:nvSpPr>
          <p:spPr bwMode="auto">
            <a:xfrm flipH="1" flipV="1">
              <a:off x="6049961" y="1320781"/>
              <a:ext cx="395287" cy="720725"/>
            </a:xfrm>
            <a:prstGeom prst="line">
              <a:avLst/>
            </a:prstGeom>
            <a:noFill/>
            <a:ln w="38100">
              <a:solidFill>
                <a:schemeClr val="accent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grpSp>
          <p:nvGrpSpPr>
            <p:cNvPr id="4" name="组合 153"/>
            <p:cNvGrpSpPr/>
            <p:nvPr/>
          </p:nvGrpSpPr>
          <p:grpSpPr>
            <a:xfrm>
              <a:off x="6014440" y="1752581"/>
              <a:ext cx="596" cy="2536502"/>
              <a:chOff x="6300192" y="2506646"/>
              <a:chExt cx="596" cy="2536502"/>
            </a:xfrm>
          </p:grpSpPr>
          <p:sp>
            <p:nvSpPr>
              <p:cNvPr id="66809" name="Line 249"/>
              <p:cNvSpPr>
                <a:spLocks noChangeShapeType="1"/>
              </p:cNvSpPr>
              <p:nvPr/>
            </p:nvSpPr>
            <p:spPr bwMode="auto">
              <a:xfrm flipH="1">
                <a:off x="6300788" y="2506646"/>
                <a:ext cx="0" cy="282575"/>
              </a:xfrm>
              <a:prstGeom prst="line">
                <a:avLst/>
              </a:prstGeom>
              <a:noFill/>
              <a:ln w="25400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66810" name="Line 250"/>
              <p:cNvSpPr>
                <a:spLocks noChangeShapeType="1"/>
              </p:cNvSpPr>
              <p:nvPr/>
            </p:nvSpPr>
            <p:spPr bwMode="auto">
              <a:xfrm>
                <a:off x="6300788" y="2865421"/>
                <a:ext cx="0" cy="304800"/>
              </a:xfrm>
              <a:prstGeom prst="line">
                <a:avLst/>
              </a:prstGeom>
              <a:noFill/>
              <a:ln w="25400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66811" name="Line 251"/>
              <p:cNvSpPr>
                <a:spLocks noChangeShapeType="1"/>
              </p:cNvSpPr>
              <p:nvPr/>
            </p:nvSpPr>
            <p:spPr bwMode="auto">
              <a:xfrm>
                <a:off x="6300788" y="3398821"/>
                <a:ext cx="0" cy="152400"/>
              </a:xfrm>
              <a:prstGeom prst="line">
                <a:avLst/>
              </a:prstGeom>
              <a:noFill/>
              <a:ln w="25400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48" name="Line 246"/>
              <p:cNvSpPr>
                <a:spLocks noChangeShapeType="1"/>
              </p:cNvSpPr>
              <p:nvPr/>
            </p:nvSpPr>
            <p:spPr bwMode="auto">
              <a:xfrm>
                <a:off x="6300192" y="4342304"/>
                <a:ext cx="0" cy="304800"/>
              </a:xfrm>
              <a:prstGeom prst="line">
                <a:avLst/>
              </a:prstGeom>
              <a:noFill/>
              <a:ln w="25400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49" name="Line 246"/>
              <p:cNvSpPr>
                <a:spLocks noChangeShapeType="1"/>
              </p:cNvSpPr>
              <p:nvPr/>
            </p:nvSpPr>
            <p:spPr bwMode="auto">
              <a:xfrm>
                <a:off x="6300192" y="4738348"/>
                <a:ext cx="0" cy="304800"/>
              </a:xfrm>
              <a:prstGeom prst="line">
                <a:avLst/>
              </a:prstGeom>
              <a:noFill/>
              <a:ln w="25400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</p:grpSp>
      </p:grpSp>
      <p:sp>
        <p:nvSpPr>
          <p:cNvPr id="152" name="灯片编号占位符 15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133</a:t>
            </a:fld>
            <a:endParaRPr lang="en-US" altLang="zh-CN"/>
          </a:p>
        </p:txBody>
      </p:sp>
      <p:sp>
        <p:nvSpPr>
          <p:cNvPr id="153" name="Rectangle 19"/>
          <p:cNvSpPr>
            <a:spLocks noChangeArrowheads="1"/>
          </p:cNvSpPr>
          <p:nvPr/>
        </p:nvSpPr>
        <p:spPr bwMode="auto">
          <a:xfrm>
            <a:off x="219070" y="349232"/>
            <a:ext cx="3638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3、时序图(时间图)</a:t>
            </a:r>
          </a:p>
        </p:txBody>
      </p:sp>
      <p:sp>
        <p:nvSpPr>
          <p:cNvPr id="175" name="Line 211"/>
          <p:cNvSpPr>
            <a:spLocks noChangeShapeType="1"/>
          </p:cNvSpPr>
          <p:nvPr/>
        </p:nvSpPr>
        <p:spPr bwMode="auto">
          <a:xfrm>
            <a:off x="1857356" y="2285992"/>
            <a:ext cx="0" cy="2286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76" name="Line 212"/>
          <p:cNvSpPr>
            <a:spLocks noChangeShapeType="1"/>
          </p:cNvSpPr>
          <p:nvPr/>
        </p:nvSpPr>
        <p:spPr bwMode="auto">
          <a:xfrm>
            <a:off x="1857356" y="2666992"/>
            <a:ext cx="0" cy="3810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77" name="Line 213"/>
          <p:cNvSpPr>
            <a:spLocks noChangeShapeType="1"/>
          </p:cNvSpPr>
          <p:nvPr/>
        </p:nvSpPr>
        <p:spPr bwMode="auto">
          <a:xfrm flipH="1">
            <a:off x="1857356" y="3200392"/>
            <a:ext cx="0" cy="4572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78" name="Line 214"/>
          <p:cNvSpPr>
            <a:spLocks noChangeShapeType="1"/>
          </p:cNvSpPr>
          <p:nvPr/>
        </p:nvSpPr>
        <p:spPr bwMode="auto">
          <a:xfrm>
            <a:off x="1857356" y="3733792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79" name="Line 215"/>
          <p:cNvSpPr>
            <a:spLocks noChangeShapeType="1"/>
          </p:cNvSpPr>
          <p:nvPr/>
        </p:nvSpPr>
        <p:spPr bwMode="auto">
          <a:xfrm>
            <a:off x="1857356" y="4267192"/>
            <a:ext cx="0" cy="1524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80" name="Line 216"/>
          <p:cNvSpPr>
            <a:spLocks noChangeShapeType="1"/>
          </p:cNvSpPr>
          <p:nvPr/>
        </p:nvSpPr>
        <p:spPr bwMode="auto">
          <a:xfrm>
            <a:off x="1857356" y="4571992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44" name="Line 64"/>
          <p:cNvSpPr>
            <a:spLocks noChangeShapeType="1"/>
          </p:cNvSpPr>
          <p:nvPr/>
        </p:nvSpPr>
        <p:spPr bwMode="auto">
          <a:xfrm flipH="1">
            <a:off x="4210048" y="2291786"/>
            <a:ext cx="4192" cy="2540546"/>
          </a:xfrm>
          <a:prstGeom prst="line">
            <a:avLst/>
          </a:prstGeom>
          <a:noFill/>
          <a:ln w="38100">
            <a:solidFill>
              <a:schemeClr val="bg2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grpSp>
        <p:nvGrpSpPr>
          <p:cNvPr id="6" name="组合 158"/>
          <p:cNvGrpSpPr/>
          <p:nvPr/>
        </p:nvGrpSpPr>
        <p:grpSpPr>
          <a:xfrm>
            <a:off x="5319721" y="2255782"/>
            <a:ext cx="395287" cy="2540546"/>
            <a:chOff x="5319721" y="2255782"/>
            <a:chExt cx="395287" cy="2540546"/>
          </a:xfrm>
        </p:grpSpPr>
        <p:sp>
          <p:nvSpPr>
            <p:cNvPr id="145" name="Line 64"/>
            <p:cNvSpPr>
              <a:spLocks noChangeShapeType="1"/>
            </p:cNvSpPr>
            <p:nvPr/>
          </p:nvSpPr>
          <p:spPr bwMode="auto">
            <a:xfrm flipH="1">
              <a:off x="5434184" y="2255782"/>
              <a:ext cx="4192" cy="2540546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58" name="Line 256"/>
            <p:cNvSpPr>
              <a:spLocks noChangeShapeType="1"/>
            </p:cNvSpPr>
            <p:nvPr/>
          </p:nvSpPr>
          <p:spPr bwMode="auto">
            <a:xfrm flipH="1" flipV="1">
              <a:off x="5319721" y="3571876"/>
              <a:ext cx="395287" cy="720725"/>
            </a:xfrm>
            <a:prstGeom prst="line">
              <a:avLst/>
            </a:prstGeom>
            <a:noFill/>
            <a:ln w="38100">
              <a:solidFill>
                <a:schemeClr val="accent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sp>
        <p:nvSpPr>
          <p:cNvPr id="163" name="Rectangle 19"/>
          <p:cNvSpPr>
            <a:spLocks noChangeArrowheads="1"/>
          </p:cNvSpPr>
          <p:nvPr/>
        </p:nvSpPr>
        <p:spPr bwMode="auto">
          <a:xfrm>
            <a:off x="4357686" y="71414"/>
            <a:ext cx="4314001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  <a:r>
              <a:rPr lang="zh-CN" alt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上升沿，</a:t>
            </a:r>
            <a:endParaRPr lang="en-US" altLang="zh-CN" sz="2800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  <a:p>
            <a:r>
              <a:rPr lang="zh-CN" alt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不满足</a:t>
            </a:r>
            <a:r>
              <a:rPr lang="en-US" altLang="zh-CN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r>
              <a:rPr lang="zh-CN" alt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触发器的约束条件</a:t>
            </a:r>
            <a:endParaRPr lang="zh-CN" altLang="en-US" sz="28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51" name="Line 108"/>
          <p:cNvSpPr>
            <a:spLocks noChangeShapeType="1"/>
          </p:cNvSpPr>
          <p:nvPr/>
        </p:nvSpPr>
        <p:spPr bwMode="auto">
          <a:xfrm>
            <a:off x="2152648" y="4848070"/>
            <a:ext cx="2057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grpSp>
        <p:nvGrpSpPr>
          <p:cNvPr id="150" name="组合 191"/>
          <p:cNvGrpSpPr/>
          <p:nvPr/>
        </p:nvGrpSpPr>
        <p:grpSpPr>
          <a:xfrm>
            <a:off x="0" y="5214950"/>
            <a:ext cx="4211409" cy="584775"/>
            <a:chOff x="9429784" y="1285860"/>
            <a:chExt cx="4211409" cy="584775"/>
          </a:xfrm>
        </p:grpSpPr>
        <p:sp>
          <p:nvSpPr>
            <p:cNvPr id="154" name="Rectangle 19"/>
            <p:cNvSpPr>
              <a:spLocks noChangeArrowheads="1"/>
            </p:cNvSpPr>
            <p:nvPr/>
          </p:nvSpPr>
          <p:spPr bwMode="auto">
            <a:xfrm>
              <a:off x="9429784" y="1285860"/>
              <a:ext cx="4211409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</a:t>
              </a:r>
              <a:r>
                <a:rPr lang="en-US" altLang="zh-CN" sz="3200" baseline="-250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7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，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SR(10)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  <a:sym typeface="Wingdings" pitchFamily="2" charset="2"/>
                </a:rPr>
                <a:t>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  <a:sym typeface="Wingdings" pitchFamily="2" charset="2"/>
                </a:rPr>
                <a:t>置“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  <a:sym typeface="Wingdings" pitchFamily="2" charset="2"/>
                </a:rPr>
                <a:t>0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  <a:sym typeface="Wingdings" pitchFamily="2" charset="2"/>
                </a:rPr>
                <a:t>”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62" name="Line 186"/>
            <p:cNvSpPr>
              <a:spLocks noChangeShapeType="1"/>
            </p:cNvSpPr>
            <p:nvPr/>
          </p:nvSpPr>
          <p:spPr bwMode="auto">
            <a:xfrm>
              <a:off x="10451364" y="1357298"/>
              <a:ext cx="2160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67" name="Line 186"/>
            <p:cNvSpPr>
              <a:spLocks noChangeShapeType="1"/>
            </p:cNvSpPr>
            <p:nvPr/>
          </p:nvSpPr>
          <p:spPr bwMode="auto">
            <a:xfrm>
              <a:off x="10737116" y="1357298"/>
              <a:ext cx="2160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grpSp>
        <p:nvGrpSpPr>
          <p:cNvPr id="168" name="组合 200"/>
          <p:cNvGrpSpPr/>
          <p:nvPr/>
        </p:nvGrpSpPr>
        <p:grpSpPr>
          <a:xfrm>
            <a:off x="5603863" y="5214950"/>
            <a:ext cx="3254417" cy="584775"/>
            <a:chOff x="9429784" y="1285860"/>
            <a:chExt cx="3254417" cy="584775"/>
          </a:xfrm>
        </p:grpSpPr>
        <p:sp>
          <p:nvSpPr>
            <p:cNvPr id="169" name="Rectangle 19"/>
            <p:cNvSpPr>
              <a:spLocks noChangeArrowheads="1"/>
            </p:cNvSpPr>
            <p:nvPr/>
          </p:nvSpPr>
          <p:spPr bwMode="auto">
            <a:xfrm>
              <a:off x="9429784" y="1285860"/>
              <a:ext cx="3254417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SR(10)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  <a:sym typeface="Wingdings" pitchFamily="2" charset="2"/>
                </a:rPr>
                <a:t>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  <a:sym typeface="Wingdings" pitchFamily="2" charset="2"/>
                </a:rPr>
                <a:t>置“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  <a:sym typeface="Wingdings" pitchFamily="2" charset="2"/>
                </a:rPr>
                <a:t>0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  <a:sym typeface="Wingdings" pitchFamily="2" charset="2"/>
                </a:rPr>
                <a:t>”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70" name="Line 186"/>
            <p:cNvSpPr>
              <a:spLocks noChangeShapeType="1"/>
            </p:cNvSpPr>
            <p:nvPr/>
          </p:nvSpPr>
          <p:spPr bwMode="auto">
            <a:xfrm>
              <a:off x="9499536" y="1357298"/>
              <a:ext cx="2160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71" name="Line 186"/>
            <p:cNvSpPr>
              <a:spLocks noChangeShapeType="1"/>
            </p:cNvSpPr>
            <p:nvPr/>
          </p:nvSpPr>
          <p:spPr bwMode="auto">
            <a:xfrm>
              <a:off x="9785288" y="1357298"/>
              <a:ext cx="2160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grpSp>
        <p:nvGrpSpPr>
          <p:cNvPr id="172" name="组合 191"/>
          <p:cNvGrpSpPr/>
          <p:nvPr/>
        </p:nvGrpSpPr>
        <p:grpSpPr>
          <a:xfrm>
            <a:off x="0" y="5929330"/>
            <a:ext cx="5442516" cy="584775"/>
            <a:chOff x="9429784" y="1285860"/>
            <a:chExt cx="5442516" cy="584775"/>
          </a:xfrm>
        </p:grpSpPr>
        <p:sp>
          <p:nvSpPr>
            <p:cNvPr id="173" name="Rectangle 19"/>
            <p:cNvSpPr>
              <a:spLocks noChangeArrowheads="1"/>
            </p:cNvSpPr>
            <p:nvPr/>
          </p:nvSpPr>
          <p:spPr bwMode="auto">
            <a:xfrm>
              <a:off x="9429784" y="1285860"/>
              <a:ext cx="5442516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</a:t>
              </a:r>
              <a:r>
                <a:rPr lang="en-US" altLang="zh-CN" sz="3200" baseline="-250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8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，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SR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上升沿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(10)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  <a:sym typeface="Wingdings" pitchFamily="2" charset="2"/>
                </a:rPr>
                <a:t>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  <a:sym typeface="Wingdings" pitchFamily="2" charset="2"/>
                </a:rPr>
                <a:t>置“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  <a:sym typeface="Wingdings" pitchFamily="2" charset="2"/>
                </a:rPr>
                <a:t>0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  <a:sym typeface="Wingdings" pitchFamily="2" charset="2"/>
                </a:rPr>
                <a:t>”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74" name="Line 186"/>
            <p:cNvSpPr>
              <a:spLocks noChangeShapeType="1"/>
            </p:cNvSpPr>
            <p:nvPr/>
          </p:nvSpPr>
          <p:spPr bwMode="auto">
            <a:xfrm>
              <a:off x="10451364" y="1357298"/>
              <a:ext cx="2160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81" name="Line 186"/>
            <p:cNvSpPr>
              <a:spLocks noChangeShapeType="1"/>
            </p:cNvSpPr>
            <p:nvPr/>
          </p:nvSpPr>
          <p:spPr bwMode="auto">
            <a:xfrm>
              <a:off x="10737116" y="1357298"/>
              <a:ext cx="2160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grpSp>
        <p:nvGrpSpPr>
          <p:cNvPr id="182" name="组合 200"/>
          <p:cNvGrpSpPr/>
          <p:nvPr/>
        </p:nvGrpSpPr>
        <p:grpSpPr>
          <a:xfrm>
            <a:off x="5643570" y="5987497"/>
            <a:ext cx="3664786" cy="584775"/>
            <a:chOff x="9429784" y="1285860"/>
            <a:chExt cx="3664786" cy="584775"/>
          </a:xfrm>
        </p:grpSpPr>
        <p:sp>
          <p:nvSpPr>
            <p:cNvPr id="183" name="Rectangle 19"/>
            <p:cNvSpPr>
              <a:spLocks noChangeArrowheads="1"/>
            </p:cNvSpPr>
            <p:nvPr/>
          </p:nvSpPr>
          <p:spPr bwMode="auto">
            <a:xfrm>
              <a:off x="9429784" y="1285860"/>
              <a:ext cx="3664786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SR(11)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  <a:sym typeface="Wingdings" pitchFamily="2" charset="2"/>
                </a:rPr>
                <a:t>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  <a:sym typeface="Wingdings" pitchFamily="2" charset="2"/>
                </a:rPr>
                <a:t>保持“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  <a:sym typeface="Wingdings" pitchFamily="2" charset="2"/>
                </a:rPr>
                <a:t>0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  <a:sym typeface="Wingdings" pitchFamily="2" charset="2"/>
                </a:rPr>
                <a:t>”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84" name="Line 186"/>
            <p:cNvSpPr>
              <a:spLocks noChangeShapeType="1"/>
            </p:cNvSpPr>
            <p:nvPr/>
          </p:nvSpPr>
          <p:spPr bwMode="auto">
            <a:xfrm>
              <a:off x="9499536" y="1357298"/>
              <a:ext cx="2160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85" name="Line 186"/>
            <p:cNvSpPr>
              <a:spLocks noChangeShapeType="1"/>
            </p:cNvSpPr>
            <p:nvPr/>
          </p:nvSpPr>
          <p:spPr bwMode="auto">
            <a:xfrm>
              <a:off x="9785288" y="1357298"/>
              <a:ext cx="2160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4" name="Line 4"/>
          <p:cNvSpPr>
            <a:spLocks noChangeShapeType="1"/>
          </p:cNvSpPr>
          <p:nvPr/>
        </p:nvSpPr>
        <p:spPr bwMode="auto">
          <a:xfrm>
            <a:off x="18478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65" name="Line 5"/>
          <p:cNvSpPr>
            <a:spLocks noChangeShapeType="1"/>
          </p:cNvSpPr>
          <p:nvPr/>
        </p:nvSpPr>
        <p:spPr bwMode="auto">
          <a:xfrm>
            <a:off x="18478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66" name="Line 6"/>
          <p:cNvSpPr>
            <a:spLocks noChangeShapeType="1"/>
          </p:cNvSpPr>
          <p:nvPr/>
        </p:nvSpPr>
        <p:spPr bwMode="auto">
          <a:xfrm flipV="1">
            <a:off x="21526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67" name="Line 7"/>
          <p:cNvSpPr>
            <a:spLocks noChangeShapeType="1"/>
          </p:cNvSpPr>
          <p:nvPr/>
        </p:nvSpPr>
        <p:spPr bwMode="auto">
          <a:xfrm>
            <a:off x="2152648" y="21827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68" name="Line 8"/>
          <p:cNvSpPr>
            <a:spLocks noChangeShapeType="1"/>
          </p:cNvSpPr>
          <p:nvPr/>
        </p:nvSpPr>
        <p:spPr bwMode="auto">
          <a:xfrm>
            <a:off x="24574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69" name="Line 9"/>
          <p:cNvSpPr>
            <a:spLocks noChangeShapeType="1"/>
          </p:cNvSpPr>
          <p:nvPr/>
        </p:nvSpPr>
        <p:spPr bwMode="auto">
          <a:xfrm>
            <a:off x="24574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0" name="Line 10"/>
          <p:cNvSpPr>
            <a:spLocks noChangeShapeType="1"/>
          </p:cNvSpPr>
          <p:nvPr/>
        </p:nvSpPr>
        <p:spPr bwMode="auto">
          <a:xfrm flipV="1">
            <a:off x="27622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1" name="Line 11"/>
          <p:cNvSpPr>
            <a:spLocks noChangeShapeType="1"/>
          </p:cNvSpPr>
          <p:nvPr/>
        </p:nvSpPr>
        <p:spPr bwMode="auto">
          <a:xfrm>
            <a:off x="2762248" y="2182794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2" name="Line 12"/>
          <p:cNvSpPr>
            <a:spLocks noChangeShapeType="1"/>
          </p:cNvSpPr>
          <p:nvPr/>
        </p:nvSpPr>
        <p:spPr bwMode="auto">
          <a:xfrm flipH="1">
            <a:off x="1619248" y="2182794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3" name="Line 13"/>
          <p:cNvSpPr>
            <a:spLocks noChangeShapeType="1"/>
          </p:cNvSpPr>
          <p:nvPr/>
        </p:nvSpPr>
        <p:spPr bwMode="auto">
          <a:xfrm>
            <a:off x="30670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4" name="Line 14"/>
          <p:cNvSpPr>
            <a:spLocks noChangeShapeType="1"/>
          </p:cNvSpPr>
          <p:nvPr/>
        </p:nvSpPr>
        <p:spPr bwMode="auto">
          <a:xfrm>
            <a:off x="30670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5" name="Line 15"/>
          <p:cNvSpPr>
            <a:spLocks noChangeShapeType="1"/>
          </p:cNvSpPr>
          <p:nvPr/>
        </p:nvSpPr>
        <p:spPr bwMode="auto">
          <a:xfrm flipV="1">
            <a:off x="33718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6" name="Line 16"/>
          <p:cNvSpPr>
            <a:spLocks noChangeShapeType="1"/>
          </p:cNvSpPr>
          <p:nvPr/>
        </p:nvSpPr>
        <p:spPr bwMode="auto">
          <a:xfrm>
            <a:off x="3371848" y="21827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7" name="Line 17"/>
          <p:cNvSpPr>
            <a:spLocks noChangeShapeType="1"/>
          </p:cNvSpPr>
          <p:nvPr/>
        </p:nvSpPr>
        <p:spPr bwMode="auto">
          <a:xfrm>
            <a:off x="36766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8" name="Line 18"/>
          <p:cNvSpPr>
            <a:spLocks noChangeShapeType="1"/>
          </p:cNvSpPr>
          <p:nvPr/>
        </p:nvSpPr>
        <p:spPr bwMode="auto">
          <a:xfrm>
            <a:off x="36766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9" name="Line 19"/>
          <p:cNvSpPr>
            <a:spLocks noChangeShapeType="1"/>
          </p:cNvSpPr>
          <p:nvPr/>
        </p:nvSpPr>
        <p:spPr bwMode="auto">
          <a:xfrm flipV="1">
            <a:off x="39814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0" name="Line 20"/>
          <p:cNvSpPr>
            <a:spLocks noChangeShapeType="1"/>
          </p:cNvSpPr>
          <p:nvPr/>
        </p:nvSpPr>
        <p:spPr bwMode="auto">
          <a:xfrm>
            <a:off x="3981448" y="2182794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1" name="Line 21"/>
          <p:cNvSpPr>
            <a:spLocks noChangeShapeType="1"/>
          </p:cNvSpPr>
          <p:nvPr/>
        </p:nvSpPr>
        <p:spPr bwMode="auto">
          <a:xfrm flipH="1">
            <a:off x="2838448" y="2182794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2" name="Line 22"/>
          <p:cNvSpPr>
            <a:spLocks noChangeShapeType="1"/>
          </p:cNvSpPr>
          <p:nvPr/>
        </p:nvSpPr>
        <p:spPr bwMode="auto">
          <a:xfrm>
            <a:off x="42100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3" name="Line 23"/>
          <p:cNvSpPr>
            <a:spLocks noChangeShapeType="1"/>
          </p:cNvSpPr>
          <p:nvPr/>
        </p:nvSpPr>
        <p:spPr bwMode="auto">
          <a:xfrm>
            <a:off x="42100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4" name="Line 24"/>
          <p:cNvSpPr>
            <a:spLocks noChangeShapeType="1"/>
          </p:cNvSpPr>
          <p:nvPr/>
        </p:nvSpPr>
        <p:spPr bwMode="auto">
          <a:xfrm flipV="1">
            <a:off x="45148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5" name="Line 25"/>
          <p:cNvSpPr>
            <a:spLocks noChangeShapeType="1"/>
          </p:cNvSpPr>
          <p:nvPr/>
        </p:nvSpPr>
        <p:spPr bwMode="auto">
          <a:xfrm>
            <a:off x="4514848" y="21827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6" name="Line 26"/>
          <p:cNvSpPr>
            <a:spLocks noChangeShapeType="1"/>
          </p:cNvSpPr>
          <p:nvPr/>
        </p:nvSpPr>
        <p:spPr bwMode="auto">
          <a:xfrm>
            <a:off x="48196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7" name="Line 27"/>
          <p:cNvSpPr>
            <a:spLocks noChangeShapeType="1"/>
          </p:cNvSpPr>
          <p:nvPr/>
        </p:nvSpPr>
        <p:spPr bwMode="auto">
          <a:xfrm>
            <a:off x="48196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8" name="Line 28"/>
          <p:cNvSpPr>
            <a:spLocks noChangeShapeType="1"/>
          </p:cNvSpPr>
          <p:nvPr/>
        </p:nvSpPr>
        <p:spPr bwMode="auto">
          <a:xfrm flipV="1">
            <a:off x="51244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9" name="Line 29"/>
          <p:cNvSpPr>
            <a:spLocks noChangeShapeType="1"/>
          </p:cNvSpPr>
          <p:nvPr/>
        </p:nvSpPr>
        <p:spPr bwMode="auto">
          <a:xfrm>
            <a:off x="5124448" y="21827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90" name="Line 30"/>
          <p:cNvSpPr>
            <a:spLocks noChangeShapeType="1"/>
          </p:cNvSpPr>
          <p:nvPr/>
        </p:nvSpPr>
        <p:spPr bwMode="auto">
          <a:xfrm flipH="1">
            <a:off x="3981448" y="2182794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91" name="Line 31"/>
          <p:cNvSpPr>
            <a:spLocks noChangeShapeType="1"/>
          </p:cNvSpPr>
          <p:nvPr/>
        </p:nvSpPr>
        <p:spPr bwMode="auto">
          <a:xfrm>
            <a:off x="54292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92" name="Line 32"/>
          <p:cNvSpPr>
            <a:spLocks noChangeShapeType="1"/>
          </p:cNvSpPr>
          <p:nvPr/>
        </p:nvSpPr>
        <p:spPr bwMode="auto">
          <a:xfrm>
            <a:off x="54292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93" name="Line 33"/>
          <p:cNvSpPr>
            <a:spLocks noChangeShapeType="1"/>
          </p:cNvSpPr>
          <p:nvPr/>
        </p:nvSpPr>
        <p:spPr bwMode="auto">
          <a:xfrm flipV="1">
            <a:off x="57340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94" name="Line 34"/>
          <p:cNvSpPr>
            <a:spLocks noChangeShapeType="1"/>
          </p:cNvSpPr>
          <p:nvPr/>
        </p:nvSpPr>
        <p:spPr bwMode="auto">
          <a:xfrm>
            <a:off x="5734048" y="21827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95" name="Line 35"/>
          <p:cNvSpPr>
            <a:spLocks noChangeShapeType="1"/>
          </p:cNvSpPr>
          <p:nvPr/>
        </p:nvSpPr>
        <p:spPr bwMode="auto">
          <a:xfrm>
            <a:off x="60388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96" name="Line 36"/>
          <p:cNvSpPr>
            <a:spLocks noChangeShapeType="1"/>
          </p:cNvSpPr>
          <p:nvPr/>
        </p:nvSpPr>
        <p:spPr bwMode="auto">
          <a:xfrm>
            <a:off x="60388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97" name="Line 37"/>
          <p:cNvSpPr>
            <a:spLocks noChangeShapeType="1"/>
          </p:cNvSpPr>
          <p:nvPr/>
        </p:nvSpPr>
        <p:spPr bwMode="auto">
          <a:xfrm flipV="1">
            <a:off x="63436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98" name="Line 38"/>
          <p:cNvSpPr>
            <a:spLocks noChangeShapeType="1"/>
          </p:cNvSpPr>
          <p:nvPr/>
        </p:nvSpPr>
        <p:spPr bwMode="auto">
          <a:xfrm>
            <a:off x="6343648" y="2182794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0" name="Line 40"/>
          <p:cNvSpPr>
            <a:spLocks noChangeShapeType="1"/>
          </p:cNvSpPr>
          <p:nvPr/>
        </p:nvSpPr>
        <p:spPr bwMode="auto">
          <a:xfrm>
            <a:off x="66484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1" name="Line 41"/>
          <p:cNvSpPr>
            <a:spLocks noChangeShapeType="1"/>
          </p:cNvSpPr>
          <p:nvPr/>
        </p:nvSpPr>
        <p:spPr bwMode="auto">
          <a:xfrm>
            <a:off x="66484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2" name="Line 42"/>
          <p:cNvSpPr>
            <a:spLocks noChangeShapeType="1"/>
          </p:cNvSpPr>
          <p:nvPr/>
        </p:nvSpPr>
        <p:spPr bwMode="auto">
          <a:xfrm flipV="1">
            <a:off x="69532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3" name="Line 43"/>
          <p:cNvSpPr>
            <a:spLocks noChangeShapeType="1"/>
          </p:cNvSpPr>
          <p:nvPr/>
        </p:nvSpPr>
        <p:spPr bwMode="auto">
          <a:xfrm>
            <a:off x="6953248" y="21827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4" name="Line 44"/>
          <p:cNvSpPr>
            <a:spLocks noChangeShapeType="1"/>
          </p:cNvSpPr>
          <p:nvPr/>
        </p:nvSpPr>
        <p:spPr bwMode="auto">
          <a:xfrm>
            <a:off x="72580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5" name="Line 45"/>
          <p:cNvSpPr>
            <a:spLocks noChangeShapeType="1"/>
          </p:cNvSpPr>
          <p:nvPr/>
        </p:nvSpPr>
        <p:spPr bwMode="auto">
          <a:xfrm>
            <a:off x="72580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6" name="Line 46"/>
          <p:cNvSpPr>
            <a:spLocks noChangeShapeType="1"/>
          </p:cNvSpPr>
          <p:nvPr/>
        </p:nvSpPr>
        <p:spPr bwMode="auto">
          <a:xfrm flipV="1">
            <a:off x="75628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7" name="Line 47"/>
          <p:cNvSpPr>
            <a:spLocks noChangeShapeType="1"/>
          </p:cNvSpPr>
          <p:nvPr/>
        </p:nvSpPr>
        <p:spPr bwMode="auto">
          <a:xfrm flipH="1">
            <a:off x="6419848" y="2182794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8" name="Line 48"/>
          <p:cNvSpPr>
            <a:spLocks noChangeShapeType="1"/>
          </p:cNvSpPr>
          <p:nvPr/>
        </p:nvSpPr>
        <p:spPr bwMode="auto">
          <a:xfrm>
            <a:off x="7562848" y="2182794"/>
            <a:ext cx="457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9" name="Line 49"/>
          <p:cNvSpPr>
            <a:spLocks noChangeShapeType="1"/>
          </p:cNvSpPr>
          <p:nvPr/>
        </p:nvSpPr>
        <p:spPr bwMode="auto">
          <a:xfrm flipH="1">
            <a:off x="1238248" y="2182794"/>
            <a:ext cx="533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22" name="Rectangle 62"/>
          <p:cNvSpPr>
            <a:spLocks noChangeArrowheads="1"/>
          </p:cNvSpPr>
          <p:nvPr/>
        </p:nvSpPr>
        <p:spPr bwMode="auto">
          <a:xfrm>
            <a:off x="1771648" y="1182669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</a:p>
        </p:txBody>
      </p:sp>
      <p:sp>
        <p:nvSpPr>
          <p:cNvPr id="66623" name="Rectangle 63"/>
          <p:cNvSpPr>
            <a:spLocks noChangeArrowheads="1"/>
          </p:cNvSpPr>
          <p:nvPr/>
        </p:nvSpPr>
        <p:spPr bwMode="auto">
          <a:xfrm>
            <a:off x="2381248" y="1182669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2</a:t>
            </a:r>
          </a:p>
        </p:txBody>
      </p:sp>
      <p:sp>
        <p:nvSpPr>
          <p:cNvPr id="66624" name="Rectangle 64"/>
          <p:cNvSpPr>
            <a:spLocks noChangeArrowheads="1"/>
          </p:cNvSpPr>
          <p:nvPr/>
        </p:nvSpPr>
        <p:spPr bwMode="auto">
          <a:xfrm>
            <a:off x="2990848" y="1182669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3</a:t>
            </a:r>
          </a:p>
        </p:txBody>
      </p:sp>
      <p:sp>
        <p:nvSpPr>
          <p:cNvPr id="66625" name="Rectangle 65"/>
          <p:cNvSpPr>
            <a:spLocks noChangeArrowheads="1"/>
          </p:cNvSpPr>
          <p:nvPr/>
        </p:nvSpPr>
        <p:spPr bwMode="auto">
          <a:xfrm>
            <a:off x="3600448" y="1182669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4</a:t>
            </a:r>
          </a:p>
        </p:txBody>
      </p:sp>
      <p:sp>
        <p:nvSpPr>
          <p:cNvPr id="66626" name="Rectangle 66"/>
          <p:cNvSpPr>
            <a:spLocks noChangeArrowheads="1"/>
          </p:cNvSpPr>
          <p:nvPr/>
        </p:nvSpPr>
        <p:spPr bwMode="auto">
          <a:xfrm>
            <a:off x="4133848" y="1182669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5</a:t>
            </a:r>
          </a:p>
        </p:txBody>
      </p:sp>
      <p:sp>
        <p:nvSpPr>
          <p:cNvPr id="66627" name="Rectangle 67"/>
          <p:cNvSpPr>
            <a:spLocks noChangeArrowheads="1"/>
          </p:cNvSpPr>
          <p:nvPr/>
        </p:nvSpPr>
        <p:spPr bwMode="auto">
          <a:xfrm>
            <a:off x="4743448" y="1182669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6</a:t>
            </a:r>
          </a:p>
        </p:txBody>
      </p:sp>
      <p:sp>
        <p:nvSpPr>
          <p:cNvPr id="66628" name="Rectangle 68"/>
          <p:cNvSpPr>
            <a:spLocks noChangeArrowheads="1"/>
          </p:cNvSpPr>
          <p:nvPr/>
        </p:nvSpPr>
        <p:spPr bwMode="auto">
          <a:xfrm>
            <a:off x="5429248" y="1182669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7</a:t>
            </a:r>
          </a:p>
        </p:txBody>
      </p:sp>
      <p:sp>
        <p:nvSpPr>
          <p:cNvPr id="66629" name="Rectangle 69"/>
          <p:cNvSpPr>
            <a:spLocks noChangeArrowheads="1"/>
          </p:cNvSpPr>
          <p:nvPr/>
        </p:nvSpPr>
        <p:spPr bwMode="auto">
          <a:xfrm>
            <a:off x="5962648" y="1182669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8</a:t>
            </a:r>
          </a:p>
        </p:txBody>
      </p:sp>
      <p:sp>
        <p:nvSpPr>
          <p:cNvPr id="66630" name="Rectangle 70"/>
          <p:cNvSpPr>
            <a:spLocks noChangeArrowheads="1"/>
          </p:cNvSpPr>
          <p:nvPr/>
        </p:nvSpPr>
        <p:spPr bwMode="auto">
          <a:xfrm>
            <a:off x="6572248" y="1182669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9</a:t>
            </a:r>
          </a:p>
        </p:txBody>
      </p:sp>
      <p:sp>
        <p:nvSpPr>
          <p:cNvPr id="66631" name="Rectangle 71"/>
          <p:cNvSpPr>
            <a:spLocks noChangeArrowheads="1"/>
          </p:cNvSpPr>
          <p:nvPr/>
        </p:nvSpPr>
        <p:spPr bwMode="auto">
          <a:xfrm>
            <a:off x="7105648" y="1182669"/>
            <a:ext cx="590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10</a:t>
            </a:r>
          </a:p>
        </p:txBody>
      </p:sp>
      <p:sp>
        <p:nvSpPr>
          <p:cNvPr id="66632" name="Rectangle 72"/>
          <p:cNvSpPr>
            <a:spLocks noChangeArrowheads="1"/>
          </p:cNvSpPr>
          <p:nvPr/>
        </p:nvSpPr>
        <p:spPr bwMode="auto">
          <a:xfrm>
            <a:off x="628648" y="1716069"/>
            <a:ext cx="590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</a:p>
        </p:txBody>
      </p:sp>
      <p:sp>
        <p:nvSpPr>
          <p:cNvPr id="66636" name="Line 76"/>
          <p:cNvSpPr>
            <a:spLocks noChangeShapeType="1"/>
          </p:cNvSpPr>
          <p:nvPr/>
        </p:nvSpPr>
        <p:spPr bwMode="auto">
          <a:xfrm>
            <a:off x="1238248" y="2639994"/>
            <a:ext cx="1676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37" name="Line 77"/>
          <p:cNvSpPr>
            <a:spLocks noChangeShapeType="1"/>
          </p:cNvSpPr>
          <p:nvPr/>
        </p:nvSpPr>
        <p:spPr bwMode="auto">
          <a:xfrm>
            <a:off x="2914648" y="26399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39" name="Line 79"/>
          <p:cNvSpPr>
            <a:spLocks noChangeShapeType="1"/>
          </p:cNvSpPr>
          <p:nvPr/>
        </p:nvSpPr>
        <p:spPr bwMode="auto">
          <a:xfrm>
            <a:off x="3371848" y="2716194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40" name="Line 80"/>
          <p:cNvSpPr>
            <a:spLocks noChangeShapeType="1"/>
          </p:cNvSpPr>
          <p:nvPr/>
        </p:nvSpPr>
        <p:spPr bwMode="auto">
          <a:xfrm>
            <a:off x="2914648" y="3097194"/>
            <a:ext cx="457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41" name="Line 81"/>
          <p:cNvSpPr>
            <a:spLocks noChangeShapeType="1"/>
          </p:cNvSpPr>
          <p:nvPr/>
        </p:nvSpPr>
        <p:spPr bwMode="auto">
          <a:xfrm flipV="1">
            <a:off x="3371848" y="26399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42" name="Line 82"/>
          <p:cNvSpPr>
            <a:spLocks noChangeShapeType="1"/>
          </p:cNvSpPr>
          <p:nvPr/>
        </p:nvSpPr>
        <p:spPr bwMode="auto">
          <a:xfrm>
            <a:off x="3371848" y="2639994"/>
            <a:ext cx="4648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47" name="Line 87"/>
          <p:cNvSpPr>
            <a:spLocks noChangeShapeType="1"/>
          </p:cNvSpPr>
          <p:nvPr/>
        </p:nvSpPr>
        <p:spPr bwMode="auto">
          <a:xfrm>
            <a:off x="1314448" y="3478194"/>
            <a:ext cx="3962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52" name="Line 92"/>
          <p:cNvSpPr>
            <a:spLocks noChangeShapeType="1"/>
          </p:cNvSpPr>
          <p:nvPr/>
        </p:nvSpPr>
        <p:spPr bwMode="auto">
          <a:xfrm>
            <a:off x="5276848" y="3478194"/>
            <a:ext cx="0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53" name="Line 93"/>
          <p:cNvSpPr>
            <a:spLocks noChangeShapeType="1"/>
          </p:cNvSpPr>
          <p:nvPr/>
        </p:nvSpPr>
        <p:spPr bwMode="auto">
          <a:xfrm>
            <a:off x="5276848" y="4011594"/>
            <a:ext cx="762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54" name="Line 94"/>
          <p:cNvSpPr>
            <a:spLocks noChangeShapeType="1"/>
          </p:cNvSpPr>
          <p:nvPr/>
        </p:nvSpPr>
        <p:spPr bwMode="auto">
          <a:xfrm>
            <a:off x="6038848" y="3478194"/>
            <a:ext cx="0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55" name="Line 95"/>
          <p:cNvSpPr>
            <a:spLocks noChangeShapeType="1"/>
          </p:cNvSpPr>
          <p:nvPr/>
        </p:nvSpPr>
        <p:spPr bwMode="auto">
          <a:xfrm>
            <a:off x="6038848" y="3478194"/>
            <a:ext cx="2057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60" name="Line 100"/>
          <p:cNvSpPr>
            <a:spLocks noChangeShapeType="1"/>
          </p:cNvSpPr>
          <p:nvPr/>
        </p:nvSpPr>
        <p:spPr bwMode="auto">
          <a:xfrm>
            <a:off x="1390648" y="4240194"/>
            <a:ext cx="762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61" name="Line 101"/>
          <p:cNvSpPr>
            <a:spLocks noChangeShapeType="1"/>
          </p:cNvSpPr>
          <p:nvPr/>
        </p:nvSpPr>
        <p:spPr bwMode="auto">
          <a:xfrm>
            <a:off x="2152648" y="4240194"/>
            <a:ext cx="0" cy="609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69" name="Line 109"/>
          <p:cNvSpPr>
            <a:spLocks noChangeShapeType="1"/>
          </p:cNvSpPr>
          <p:nvPr/>
        </p:nvSpPr>
        <p:spPr bwMode="auto">
          <a:xfrm flipV="1">
            <a:off x="4210048" y="4240194"/>
            <a:ext cx="0" cy="609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70" name="Line 110"/>
          <p:cNvSpPr>
            <a:spLocks noChangeShapeType="1"/>
          </p:cNvSpPr>
          <p:nvPr/>
        </p:nvSpPr>
        <p:spPr bwMode="auto">
          <a:xfrm>
            <a:off x="4210048" y="4240194"/>
            <a:ext cx="3733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42" name="Rectangle 182"/>
          <p:cNvSpPr>
            <a:spLocks noChangeArrowheads="1"/>
          </p:cNvSpPr>
          <p:nvPr/>
        </p:nvSpPr>
        <p:spPr bwMode="auto">
          <a:xfrm>
            <a:off x="628648" y="2249469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S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endParaRPr lang="en-US" altLang="zh-CN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66743" name="Rectangle 183"/>
          <p:cNvSpPr>
            <a:spLocks noChangeArrowheads="1"/>
          </p:cNvSpPr>
          <p:nvPr/>
        </p:nvSpPr>
        <p:spPr bwMode="auto">
          <a:xfrm>
            <a:off x="704848" y="3087669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R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66744" name="Rectangle 184"/>
          <p:cNvSpPr>
            <a:spLocks noChangeArrowheads="1"/>
          </p:cNvSpPr>
          <p:nvPr/>
        </p:nvSpPr>
        <p:spPr bwMode="auto">
          <a:xfrm>
            <a:off x="704848" y="3935394"/>
            <a:ext cx="6191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66746" name="Line 186"/>
          <p:cNvSpPr>
            <a:spLocks noChangeShapeType="1"/>
          </p:cNvSpPr>
          <p:nvPr/>
        </p:nvSpPr>
        <p:spPr bwMode="auto">
          <a:xfrm>
            <a:off x="704848" y="23351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47" name="Line 187"/>
          <p:cNvSpPr>
            <a:spLocks noChangeShapeType="1"/>
          </p:cNvSpPr>
          <p:nvPr/>
        </p:nvSpPr>
        <p:spPr bwMode="auto">
          <a:xfrm>
            <a:off x="781048" y="31733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71" name="Line 211"/>
          <p:cNvSpPr>
            <a:spLocks noChangeShapeType="1"/>
          </p:cNvSpPr>
          <p:nvPr/>
        </p:nvSpPr>
        <p:spPr bwMode="auto">
          <a:xfrm>
            <a:off x="2486023" y="2211369"/>
            <a:ext cx="0" cy="2286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72" name="Line 212"/>
          <p:cNvSpPr>
            <a:spLocks noChangeShapeType="1"/>
          </p:cNvSpPr>
          <p:nvPr/>
        </p:nvSpPr>
        <p:spPr bwMode="auto">
          <a:xfrm>
            <a:off x="2486023" y="2592369"/>
            <a:ext cx="0" cy="3810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73" name="Line 213"/>
          <p:cNvSpPr>
            <a:spLocks noChangeShapeType="1"/>
          </p:cNvSpPr>
          <p:nvPr/>
        </p:nvSpPr>
        <p:spPr bwMode="auto">
          <a:xfrm flipH="1">
            <a:off x="2486023" y="3125769"/>
            <a:ext cx="0" cy="4572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74" name="Line 214"/>
          <p:cNvSpPr>
            <a:spLocks noChangeShapeType="1"/>
          </p:cNvSpPr>
          <p:nvPr/>
        </p:nvSpPr>
        <p:spPr bwMode="auto">
          <a:xfrm>
            <a:off x="2486023" y="3659169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75" name="Line 215"/>
          <p:cNvSpPr>
            <a:spLocks noChangeShapeType="1"/>
          </p:cNvSpPr>
          <p:nvPr/>
        </p:nvSpPr>
        <p:spPr bwMode="auto">
          <a:xfrm>
            <a:off x="2486023" y="4192569"/>
            <a:ext cx="0" cy="1524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76" name="Line 216"/>
          <p:cNvSpPr>
            <a:spLocks noChangeShapeType="1"/>
          </p:cNvSpPr>
          <p:nvPr/>
        </p:nvSpPr>
        <p:spPr bwMode="auto">
          <a:xfrm>
            <a:off x="2486023" y="4497369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grpSp>
        <p:nvGrpSpPr>
          <p:cNvPr id="2" name="组合 159"/>
          <p:cNvGrpSpPr/>
          <p:nvPr/>
        </p:nvGrpSpPr>
        <p:grpSpPr>
          <a:xfrm>
            <a:off x="2917823" y="3147994"/>
            <a:ext cx="0" cy="1752600"/>
            <a:chOff x="2917823" y="3147994"/>
            <a:chExt cx="0" cy="1752600"/>
          </a:xfrm>
        </p:grpSpPr>
        <p:sp>
          <p:nvSpPr>
            <p:cNvPr id="66779" name="Line 219"/>
            <p:cNvSpPr>
              <a:spLocks noChangeShapeType="1"/>
            </p:cNvSpPr>
            <p:nvPr/>
          </p:nvSpPr>
          <p:spPr bwMode="auto">
            <a:xfrm>
              <a:off x="2917823" y="2608243"/>
              <a:ext cx="0" cy="228600"/>
            </a:xfrm>
            <a:prstGeom prst="line">
              <a:avLst/>
            </a:prstGeom>
            <a:noFill/>
            <a:ln w="1905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6780" name="Line 220"/>
            <p:cNvSpPr>
              <a:spLocks noChangeShapeType="1"/>
            </p:cNvSpPr>
            <p:nvPr/>
          </p:nvSpPr>
          <p:spPr bwMode="auto">
            <a:xfrm>
              <a:off x="2917823" y="2989243"/>
              <a:ext cx="0" cy="381000"/>
            </a:xfrm>
            <a:prstGeom prst="line">
              <a:avLst/>
            </a:prstGeom>
            <a:noFill/>
            <a:ln w="1905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6781" name="Line 221"/>
            <p:cNvSpPr>
              <a:spLocks noChangeShapeType="1"/>
            </p:cNvSpPr>
            <p:nvPr/>
          </p:nvSpPr>
          <p:spPr bwMode="auto">
            <a:xfrm flipH="1">
              <a:off x="2917823" y="3522643"/>
              <a:ext cx="0" cy="457200"/>
            </a:xfrm>
            <a:prstGeom prst="line">
              <a:avLst/>
            </a:prstGeom>
            <a:noFill/>
            <a:ln w="1905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6782" name="Line 222"/>
            <p:cNvSpPr>
              <a:spLocks noChangeShapeType="1"/>
            </p:cNvSpPr>
            <p:nvPr/>
          </p:nvSpPr>
          <p:spPr bwMode="auto">
            <a:xfrm>
              <a:off x="2917823" y="4056043"/>
              <a:ext cx="0" cy="304800"/>
            </a:xfrm>
            <a:prstGeom prst="line">
              <a:avLst/>
            </a:prstGeom>
            <a:noFill/>
            <a:ln w="1905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sp>
        <p:nvSpPr>
          <p:cNvPr id="66785" name="Line 225"/>
          <p:cNvSpPr>
            <a:spLocks noChangeShapeType="1"/>
          </p:cNvSpPr>
          <p:nvPr/>
        </p:nvSpPr>
        <p:spPr bwMode="auto">
          <a:xfrm>
            <a:off x="3709986" y="2312969"/>
            <a:ext cx="0" cy="2286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86" name="Line 226"/>
          <p:cNvSpPr>
            <a:spLocks noChangeShapeType="1"/>
          </p:cNvSpPr>
          <p:nvPr/>
        </p:nvSpPr>
        <p:spPr bwMode="auto">
          <a:xfrm>
            <a:off x="3709986" y="2693969"/>
            <a:ext cx="0" cy="3810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87" name="Line 227"/>
          <p:cNvSpPr>
            <a:spLocks noChangeShapeType="1"/>
          </p:cNvSpPr>
          <p:nvPr/>
        </p:nvSpPr>
        <p:spPr bwMode="auto">
          <a:xfrm flipH="1">
            <a:off x="3709986" y="3227369"/>
            <a:ext cx="0" cy="4572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88" name="Line 228"/>
          <p:cNvSpPr>
            <a:spLocks noChangeShapeType="1"/>
          </p:cNvSpPr>
          <p:nvPr/>
        </p:nvSpPr>
        <p:spPr bwMode="auto">
          <a:xfrm>
            <a:off x="3709986" y="3760769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89" name="Line 229"/>
          <p:cNvSpPr>
            <a:spLocks noChangeShapeType="1"/>
          </p:cNvSpPr>
          <p:nvPr/>
        </p:nvSpPr>
        <p:spPr bwMode="auto">
          <a:xfrm>
            <a:off x="3709986" y="4294169"/>
            <a:ext cx="0" cy="1524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90" name="Line 230"/>
          <p:cNvSpPr>
            <a:spLocks noChangeShapeType="1"/>
          </p:cNvSpPr>
          <p:nvPr/>
        </p:nvSpPr>
        <p:spPr bwMode="auto">
          <a:xfrm>
            <a:off x="3709986" y="4598969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91" name="Line 231"/>
          <p:cNvSpPr>
            <a:spLocks noChangeShapeType="1"/>
          </p:cNvSpPr>
          <p:nvPr/>
        </p:nvSpPr>
        <p:spPr bwMode="auto">
          <a:xfrm>
            <a:off x="4791073" y="2284394"/>
            <a:ext cx="0" cy="2286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92" name="Line 232"/>
          <p:cNvSpPr>
            <a:spLocks noChangeShapeType="1"/>
          </p:cNvSpPr>
          <p:nvPr/>
        </p:nvSpPr>
        <p:spPr bwMode="auto">
          <a:xfrm>
            <a:off x="4791073" y="2665394"/>
            <a:ext cx="0" cy="3810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93" name="Line 233"/>
          <p:cNvSpPr>
            <a:spLocks noChangeShapeType="1"/>
          </p:cNvSpPr>
          <p:nvPr/>
        </p:nvSpPr>
        <p:spPr bwMode="auto">
          <a:xfrm flipH="1">
            <a:off x="4791073" y="3198794"/>
            <a:ext cx="0" cy="4572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94" name="Line 234"/>
          <p:cNvSpPr>
            <a:spLocks noChangeShapeType="1"/>
          </p:cNvSpPr>
          <p:nvPr/>
        </p:nvSpPr>
        <p:spPr bwMode="auto">
          <a:xfrm>
            <a:off x="4791073" y="3732194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95" name="Line 235"/>
          <p:cNvSpPr>
            <a:spLocks noChangeShapeType="1"/>
          </p:cNvSpPr>
          <p:nvPr/>
        </p:nvSpPr>
        <p:spPr bwMode="auto">
          <a:xfrm>
            <a:off x="4791073" y="4265594"/>
            <a:ext cx="0" cy="1524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96" name="Line 236"/>
          <p:cNvSpPr>
            <a:spLocks noChangeShapeType="1"/>
          </p:cNvSpPr>
          <p:nvPr/>
        </p:nvSpPr>
        <p:spPr bwMode="auto">
          <a:xfrm>
            <a:off x="4791073" y="4570394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97" name="Line 237"/>
          <p:cNvSpPr>
            <a:spLocks noChangeShapeType="1"/>
          </p:cNvSpPr>
          <p:nvPr/>
        </p:nvSpPr>
        <p:spPr bwMode="auto">
          <a:xfrm>
            <a:off x="5294311" y="4041757"/>
            <a:ext cx="0" cy="22860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98" name="Line 238"/>
          <p:cNvSpPr>
            <a:spLocks noChangeShapeType="1"/>
          </p:cNvSpPr>
          <p:nvPr/>
        </p:nvSpPr>
        <p:spPr bwMode="auto">
          <a:xfrm>
            <a:off x="5294311" y="4422757"/>
            <a:ext cx="0" cy="38100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803" name="Line 243"/>
          <p:cNvSpPr>
            <a:spLocks noChangeShapeType="1"/>
          </p:cNvSpPr>
          <p:nvPr/>
        </p:nvSpPr>
        <p:spPr bwMode="auto">
          <a:xfrm>
            <a:off x="6662736" y="2254232"/>
            <a:ext cx="0" cy="2286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804" name="Line 244"/>
          <p:cNvSpPr>
            <a:spLocks noChangeShapeType="1"/>
          </p:cNvSpPr>
          <p:nvPr/>
        </p:nvSpPr>
        <p:spPr bwMode="auto">
          <a:xfrm>
            <a:off x="6662736" y="2635232"/>
            <a:ext cx="0" cy="3810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805" name="Line 245"/>
          <p:cNvSpPr>
            <a:spLocks noChangeShapeType="1"/>
          </p:cNvSpPr>
          <p:nvPr/>
        </p:nvSpPr>
        <p:spPr bwMode="auto">
          <a:xfrm flipH="1">
            <a:off x="6662736" y="3168632"/>
            <a:ext cx="0" cy="4572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806" name="Line 246"/>
          <p:cNvSpPr>
            <a:spLocks noChangeShapeType="1"/>
          </p:cNvSpPr>
          <p:nvPr/>
        </p:nvSpPr>
        <p:spPr bwMode="auto">
          <a:xfrm>
            <a:off x="6662736" y="3702032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807" name="Line 247"/>
          <p:cNvSpPr>
            <a:spLocks noChangeShapeType="1"/>
          </p:cNvSpPr>
          <p:nvPr/>
        </p:nvSpPr>
        <p:spPr bwMode="auto">
          <a:xfrm>
            <a:off x="6662736" y="4235432"/>
            <a:ext cx="0" cy="1524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808" name="Line 248"/>
          <p:cNvSpPr>
            <a:spLocks noChangeShapeType="1"/>
          </p:cNvSpPr>
          <p:nvPr/>
        </p:nvSpPr>
        <p:spPr bwMode="auto">
          <a:xfrm>
            <a:off x="6662736" y="4540232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46" name="Line 64"/>
          <p:cNvSpPr>
            <a:spLocks noChangeShapeType="1"/>
          </p:cNvSpPr>
          <p:nvPr/>
        </p:nvSpPr>
        <p:spPr bwMode="auto">
          <a:xfrm flipH="1">
            <a:off x="3062112" y="2291786"/>
            <a:ext cx="4192" cy="2540546"/>
          </a:xfrm>
          <a:prstGeom prst="line">
            <a:avLst/>
          </a:prstGeom>
          <a:noFill/>
          <a:ln w="38100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47" name="Line 64"/>
          <p:cNvSpPr>
            <a:spLocks noChangeShapeType="1"/>
          </p:cNvSpPr>
          <p:nvPr/>
        </p:nvSpPr>
        <p:spPr bwMode="auto">
          <a:xfrm flipH="1">
            <a:off x="7270388" y="2255782"/>
            <a:ext cx="4192" cy="2540546"/>
          </a:xfrm>
          <a:prstGeom prst="line">
            <a:avLst/>
          </a:prstGeom>
          <a:noFill/>
          <a:ln w="38100">
            <a:solidFill>
              <a:srgbClr val="FFFC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grpSp>
        <p:nvGrpSpPr>
          <p:cNvPr id="4" name="组合 153"/>
          <p:cNvGrpSpPr/>
          <p:nvPr/>
        </p:nvGrpSpPr>
        <p:grpSpPr>
          <a:xfrm>
            <a:off x="6014440" y="2292332"/>
            <a:ext cx="596" cy="2536502"/>
            <a:chOff x="6300192" y="2506646"/>
            <a:chExt cx="596" cy="2536502"/>
          </a:xfrm>
        </p:grpSpPr>
        <p:sp>
          <p:nvSpPr>
            <p:cNvPr id="66809" name="Line 249"/>
            <p:cNvSpPr>
              <a:spLocks noChangeShapeType="1"/>
            </p:cNvSpPr>
            <p:nvPr/>
          </p:nvSpPr>
          <p:spPr bwMode="auto">
            <a:xfrm flipH="1">
              <a:off x="6300788" y="2506646"/>
              <a:ext cx="0" cy="282575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6810" name="Line 250"/>
            <p:cNvSpPr>
              <a:spLocks noChangeShapeType="1"/>
            </p:cNvSpPr>
            <p:nvPr/>
          </p:nvSpPr>
          <p:spPr bwMode="auto">
            <a:xfrm>
              <a:off x="6300788" y="2865421"/>
              <a:ext cx="0" cy="304800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6811" name="Line 251"/>
            <p:cNvSpPr>
              <a:spLocks noChangeShapeType="1"/>
            </p:cNvSpPr>
            <p:nvPr/>
          </p:nvSpPr>
          <p:spPr bwMode="auto">
            <a:xfrm>
              <a:off x="6300788" y="3398821"/>
              <a:ext cx="0" cy="152400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48" name="Line 246"/>
            <p:cNvSpPr>
              <a:spLocks noChangeShapeType="1"/>
            </p:cNvSpPr>
            <p:nvPr/>
          </p:nvSpPr>
          <p:spPr bwMode="auto">
            <a:xfrm>
              <a:off x="6300192" y="4342304"/>
              <a:ext cx="0" cy="304800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49" name="Line 246"/>
            <p:cNvSpPr>
              <a:spLocks noChangeShapeType="1"/>
            </p:cNvSpPr>
            <p:nvPr/>
          </p:nvSpPr>
          <p:spPr bwMode="auto">
            <a:xfrm>
              <a:off x="6300192" y="4738348"/>
              <a:ext cx="0" cy="304800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sp>
        <p:nvSpPr>
          <p:cNvPr id="152" name="灯片编号占位符 15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134</a:t>
            </a:fld>
            <a:endParaRPr lang="en-US" altLang="zh-CN"/>
          </a:p>
        </p:txBody>
      </p:sp>
      <p:sp>
        <p:nvSpPr>
          <p:cNvPr id="153" name="Rectangle 19"/>
          <p:cNvSpPr>
            <a:spLocks noChangeArrowheads="1"/>
          </p:cNvSpPr>
          <p:nvPr/>
        </p:nvSpPr>
        <p:spPr bwMode="auto">
          <a:xfrm>
            <a:off x="219070" y="349232"/>
            <a:ext cx="3638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3、时序图(时间图)</a:t>
            </a:r>
          </a:p>
        </p:txBody>
      </p:sp>
      <p:sp>
        <p:nvSpPr>
          <p:cNvPr id="175" name="Line 211"/>
          <p:cNvSpPr>
            <a:spLocks noChangeShapeType="1"/>
          </p:cNvSpPr>
          <p:nvPr/>
        </p:nvSpPr>
        <p:spPr bwMode="auto">
          <a:xfrm>
            <a:off x="1857356" y="2285992"/>
            <a:ext cx="0" cy="2286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76" name="Line 212"/>
          <p:cNvSpPr>
            <a:spLocks noChangeShapeType="1"/>
          </p:cNvSpPr>
          <p:nvPr/>
        </p:nvSpPr>
        <p:spPr bwMode="auto">
          <a:xfrm>
            <a:off x="1857356" y="2666992"/>
            <a:ext cx="0" cy="3810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77" name="Line 213"/>
          <p:cNvSpPr>
            <a:spLocks noChangeShapeType="1"/>
          </p:cNvSpPr>
          <p:nvPr/>
        </p:nvSpPr>
        <p:spPr bwMode="auto">
          <a:xfrm flipH="1">
            <a:off x="1857356" y="3200392"/>
            <a:ext cx="0" cy="4572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78" name="Line 214"/>
          <p:cNvSpPr>
            <a:spLocks noChangeShapeType="1"/>
          </p:cNvSpPr>
          <p:nvPr/>
        </p:nvSpPr>
        <p:spPr bwMode="auto">
          <a:xfrm>
            <a:off x="1857356" y="3733792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79" name="Line 215"/>
          <p:cNvSpPr>
            <a:spLocks noChangeShapeType="1"/>
          </p:cNvSpPr>
          <p:nvPr/>
        </p:nvSpPr>
        <p:spPr bwMode="auto">
          <a:xfrm>
            <a:off x="1857356" y="4267192"/>
            <a:ext cx="0" cy="1524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80" name="Line 216"/>
          <p:cNvSpPr>
            <a:spLocks noChangeShapeType="1"/>
          </p:cNvSpPr>
          <p:nvPr/>
        </p:nvSpPr>
        <p:spPr bwMode="auto">
          <a:xfrm>
            <a:off x="1857356" y="4571992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44" name="Line 64"/>
          <p:cNvSpPr>
            <a:spLocks noChangeShapeType="1"/>
          </p:cNvSpPr>
          <p:nvPr/>
        </p:nvSpPr>
        <p:spPr bwMode="auto">
          <a:xfrm flipH="1">
            <a:off x="4210048" y="2291786"/>
            <a:ext cx="4192" cy="2540546"/>
          </a:xfrm>
          <a:prstGeom prst="line">
            <a:avLst/>
          </a:prstGeom>
          <a:noFill/>
          <a:ln w="38100">
            <a:solidFill>
              <a:schemeClr val="bg2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45" name="Line 64"/>
          <p:cNvSpPr>
            <a:spLocks noChangeShapeType="1"/>
          </p:cNvSpPr>
          <p:nvPr/>
        </p:nvSpPr>
        <p:spPr bwMode="auto">
          <a:xfrm flipH="1">
            <a:off x="5434184" y="2255782"/>
            <a:ext cx="4192" cy="2540546"/>
          </a:xfrm>
          <a:prstGeom prst="line">
            <a:avLst/>
          </a:prstGeom>
          <a:noFill/>
          <a:ln w="38100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63" name="Rectangle 19"/>
          <p:cNvSpPr>
            <a:spLocks noChangeArrowheads="1"/>
          </p:cNvSpPr>
          <p:nvPr/>
        </p:nvSpPr>
        <p:spPr bwMode="auto">
          <a:xfrm>
            <a:off x="4357686" y="71414"/>
            <a:ext cx="4314001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  <a:r>
              <a:rPr lang="zh-CN" alt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上升沿，</a:t>
            </a:r>
            <a:endParaRPr lang="en-US" altLang="zh-CN" sz="2800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  <a:p>
            <a:r>
              <a:rPr lang="zh-CN" alt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不满足</a:t>
            </a:r>
            <a:r>
              <a:rPr lang="en-US" altLang="zh-CN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r>
              <a:rPr lang="zh-CN" alt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触发器的约束条件</a:t>
            </a:r>
            <a:endParaRPr lang="zh-CN" altLang="en-US" sz="28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51" name="Line 108"/>
          <p:cNvSpPr>
            <a:spLocks noChangeShapeType="1"/>
          </p:cNvSpPr>
          <p:nvPr/>
        </p:nvSpPr>
        <p:spPr bwMode="auto">
          <a:xfrm>
            <a:off x="2152648" y="4848070"/>
            <a:ext cx="2057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57" name="Rectangle 19"/>
          <p:cNvSpPr>
            <a:spLocks noChangeArrowheads="1"/>
          </p:cNvSpPr>
          <p:nvPr/>
        </p:nvSpPr>
        <p:spPr bwMode="auto">
          <a:xfrm>
            <a:off x="214282" y="5214950"/>
            <a:ext cx="3801041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  <a:r>
              <a:rPr lang="en-US" altLang="zh-CN" sz="3200" baseline="-250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9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，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（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）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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“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1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”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59" name="Rectangle 19"/>
          <p:cNvSpPr>
            <a:spLocks noChangeArrowheads="1"/>
          </p:cNvSpPr>
          <p:nvPr/>
        </p:nvSpPr>
        <p:spPr bwMode="auto">
          <a:xfrm>
            <a:off x="206076" y="5987497"/>
            <a:ext cx="3937296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  <a:r>
              <a:rPr lang="en-US" altLang="zh-CN" sz="3200" baseline="-250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10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，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（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）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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“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1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”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9" grpId="0"/>
    </p:bld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4" name="Line 4"/>
          <p:cNvSpPr>
            <a:spLocks noChangeShapeType="1"/>
          </p:cNvSpPr>
          <p:nvPr/>
        </p:nvSpPr>
        <p:spPr bwMode="auto">
          <a:xfrm>
            <a:off x="18478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65" name="Line 5"/>
          <p:cNvSpPr>
            <a:spLocks noChangeShapeType="1"/>
          </p:cNvSpPr>
          <p:nvPr/>
        </p:nvSpPr>
        <p:spPr bwMode="auto">
          <a:xfrm>
            <a:off x="18478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66" name="Line 6"/>
          <p:cNvSpPr>
            <a:spLocks noChangeShapeType="1"/>
          </p:cNvSpPr>
          <p:nvPr/>
        </p:nvSpPr>
        <p:spPr bwMode="auto">
          <a:xfrm flipV="1">
            <a:off x="21526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67" name="Line 7"/>
          <p:cNvSpPr>
            <a:spLocks noChangeShapeType="1"/>
          </p:cNvSpPr>
          <p:nvPr/>
        </p:nvSpPr>
        <p:spPr bwMode="auto">
          <a:xfrm>
            <a:off x="2152648" y="21827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68" name="Line 8"/>
          <p:cNvSpPr>
            <a:spLocks noChangeShapeType="1"/>
          </p:cNvSpPr>
          <p:nvPr/>
        </p:nvSpPr>
        <p:spPr bwMode="auto">
          <a:xfrm>
            <a:off x="24574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69" name="Line 9"/>
          <p:cNvSpPr>
            <a:spLocks noChangeShapeType="1"/>
          </p:cNvSpPr>
          <p:nvPr/>
        </p:nvSpPr>
        <p:spPr bwMode="auto">
          <a:xfrm>
            <a:off x="24574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0" name="Line 10"/>
          <p:cNvSpPr>
            <a:spLocks noChangeShapeType="1"/>
          </p:cNvSpPr>
          <p:nvPr/>
        </p:nvSpPr>
        <p:spPr bwMode="auto">
          <a:xfrm flipV="1">
            <a:off x="27622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1" name="Line 11"/>
          <p:cNvSpPr>
            <a:spLocks noChangeShapeType="1"/>
          </p:cNvSpPr>
          <p:nvPr/>
        </p:nvSpPr>
        <p:spPr bwMode="auto">
          <a:xfrm>
            <a:off x="2762248" y="2182794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2" name="Line 12"/>
          <p:cNvSpPr>
            <a:spLocks noChangeShapeType="1"/>
          </p:cNvSpPr>
          <p:nvPr/>
        </p:nvSpPr>
        <p:spPr bwMode="auto">
          <a:xfrm flipH="1">
            <a:off x="1619248" y="2182794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3" name="Line 13"/>
          <p:cNvSpPr>
            <a:spLocks noChangeShapeType="1"/>
          </p:cNvSpPr>
          <p:nvPr/>
        </p:nvSpPr>
        <p:spPr bwMode="auto">
          <a:xfrm>
            <a:off x="30670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4" name="Line 14"/>
          <p:cNvSpPr>
            <a:spLocks noChangeShapeType="1"/>
          </p:cNvSpPr>
          <p:nvPr/>
        </p:nvSpPr>
        <p:spPr bwMode="auto">
          <a:xfrm>
            <a:off x="30670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5" name="Line 15"/>
          <p:cNvSpPr>
            <a:spLocks noChangeShapeType="1"/>
          </p:cNvSpPr>
          <p:nvPr/>
        </p:nvSpPr>
        <p:spPr bwMode="auto">
          <a:xfrm flipV="1">
            <a:off x="33718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6" name="Line 16"/>
          <p:cNvSpPr>
            <a:spLocks noChangeShapeType="1"/>
          </p:cNvSpPr>
          <p:nvPr/>
        </p:nvSpPr>
        <p:spPr bwMode="auto">
          <a:xfrm>
            <a:off x="3371848" y="21827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7" name="Line 17"/>
          <p:cNvSpPr>
            <a:spLocks noChangeShapeType="1"/>
          </p:cNvSpPr>
          <p:nvPr/>
        </p:nvSpPr>
        <p:spPr bwMode="auto">
          <a:xfrm>
            <a:off x="36766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8" name="Line 18"/>
          <p:cNvSpPr>
            <a:spLocks noChangeShapeType="1"/>
          </p:cNvSpPr>
          <p:nvPr/>
        </p:nvSpPr>
        <p:spPr bwMode="auto">
          <a:xfrm>
            <a:off x="36766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79" name="Line 19"/>
          <p:cNvSpPr>
            <a:spLocks noChangeShapeType="1"/>
          </p:cNvSpPr>
          <p:nvPr/>
        </p:nvSpPr>
        <p:spPr bwMode="auto">
          <a:xfrm flipV="1">
            <a:off x="39814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0" name="Line 20"/>
          <p:cNvSpPr>
            <a:spLocks noChangeShapeType="1"/>
          </p:cNvSpPr>
          <p:nvPr/>
        </p:nvSpPr>
        <p:spPr bwMode="auto">
          <a:xfrm>
            <a:off x="3981448" y="2182794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1" name="Line 21"/>
          <p:cNvSpPr>
            <a:spLocks noChangeShapeType="1"/>
          </p:cNvSpPr>
          <p:nvPr/>
        </p:nvSpPr>
        <p:spPr bwMode="auto">
          <a:xfrm flipH="1">
            <a:off x="2838448" y="2182794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2" name="Line 22"/>
          <p:cNvSpPr>
            <a:spLocks noChangeShapeType="1"/>
          </p:cNvSpPr>
          <p:nvPr/>
        </p:nvSpPr>
        <p:spPr bwMode="auto">
          <a:xfrm>
            <a:off x="42100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3" name="Line 23"/>
          <p:cNvSpPr>
            <a:spLocks noChangeShapeType="1"/>
          </p:cNvSpPr>
          <p:nvPr/>
        </p:nvSpPr>
        <p:spPr bwMode="auto">
          <a:xfrm>
            <a:off x="42100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4" name="Line 24"/>
          <p:cNvSpPr>
            <a:spLocks noChangeShapeType="1"/>
          </p:cNvSpPr>
          <p:nvPr/>
        </p:nvSpPr>
        <p:spPr bwMode="auto">
          <a:xfrm flipV="1">
            <a:off x="45148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5" name="Line 25"/>
          <p:cNvSpPr>
            <a:spLocks noChangeShapeType="1"/>
          </p:cNvSpPr>
          <p:nvPr/>
        </p:nvSpPr>
        <p:spPr bwMode="auto">
          <a:xfrm>
            <a:off x="4514848" y="21827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6" name="Line 26"/>
          <p:cNvSpPr>
            <a:spLocks noChangeShapeType="1"/>
          </p:cNvSpPr>
          <p:nvPr/>
        </p:nvSpPr>
        <p:spPr bwMode="auto">
          <a:xfrm>
            <a:off x="48196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7" name="Line 27"/>
          <p:cNvSpPr>
            <a:spLocks noChangeShapeType="1"/>
          </p:cNvSpPr>
          <p:nvPr/>
        </p:nvSpPr>
        <p:spPr bwMode="auto">
          <a:xfrm>
            <a:off x="48196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8" name="Line 28"/>
          <p:cNvSpPr>
            <a:spLocks noChangeShapeType="1"/>
          </p:cNvSpPr>
          <p:nvPr/>
        </p:nvSpPr>
        <p:spPr bwMode="auto">
          <a:xfrm flipV="1">
            <a:off x="51244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89" name="Line 29"/>
          <p:cNvSpPr>
            <a:spLocks noChangeShapeType="1"/>
          </p:cNvSpPr>
          <p:nvPr/>
        </p:nvSpPr>
        <p:spPr bwMode="auto">
          <a:xfrm>
            <a:off x="5124448" y="21827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90" name="Line 30"/>
          <p:cNvSpPr>
            <a:spLocks noChangeShapeType="1"/>
          </p:cNvSpPr>
          <p:nvPr/>
        </p:nvSpPr>
        <p:spPr bwMode="auto">
          <a:xfrm flipH="1">
            <a:off x="3981448" y="2182794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91" name="Line 31"/>
          <p:cNvSpPr>
            <a:spLocks noChangeShapeType="1"/>
          </p:cNvSpPr>
          <p:nvPr/>
        </p:nvSpPr>
        <p:spPr bwMode="auto">
          <a:xfrm>
            <a:off x="54292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92" name="Line 32"/>
          <p:cNvSpPr>
            <a:spLocks noChangeShapeType="1"/>
          </p:cNvSpPr>
          <p:nvPr/>
        </p:nvSpPr>
        <p:spPr bwMode="auto">
          <a:xfrm>
            <a:off x="54292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93" name="Line 33"/>
          <p:cNvSpPr>
            <a:spLocks noChangeShapeType="1"/>
          </p:cNvSpPr>
          <p:nvPr/>
        </p:nvSpPr>
        <p:spPr bwMode="auto">
          <a:xfrm flipV="1">
            <a:off x="57340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94" name="Line 34"/>
          <p:cNvSpPr>
            <a:spLocks noChangeShapeType="1"/>
          </p:cNvSpPr>
          <p:nvPr/>
        </p:nvSpPr>
        <p:spPr bwMode="auto">
          <a:xfrm>
            <a:off x="5734048" y="21827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95" name="Line 35"/>
          <p:cNvSpPr>
            <a:spLocks noChangeShapeType="1"/>
          </p:cNvSpPr>
          <p:nvPr/>
        </p:nvSpPr>
        <p:spPr bwMode="auto">
          <a:xfrm>
            <a:off x="60388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96" name="Line 36"/>
          <p:cNvSpPr>
            <a:spLocks noChangeShapeType="1"/>
          </p:cNvSpPr>
          <p:nvPr/>
        </p:nvSpPr>
        <p:spPr bwMode="auto">
          <a:xfrm>
            <a:off x="60388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97" name="Line 37"/>
          <p:cNvSpPr>
            <a:spLocks noChangeShapeType="1"/>
          </p:cNvSpPr>
          <p:nvPr/>
        </p:nvSpPr>
        <p:spPr bwMode="auto">
          <a:xfrm flipV="1">
            <a:off x="63436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598" name="Line 38"/>
          <p:cNvSpPr>
            <a:spLocks noChangeShapeType="1"/>
          </p:cNvSpPr>
          <p:nvPr/>
        </p:nvSpPr>
        <p:spPr bwMode="auto">
          <a:xfrm>
            <a:off x="6343648" y="2182794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0" name="Line 40"/>
          <p:cNvSpPr>
            <a:spLocks noChangeShapeType="1"/>
          </p:cNvSpPr>
          <p:nvPr/>
        </p:nvSpPr>
        <p:spPr bwMode="auto">
          <a:xfrm>
            <a:off x="66484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1" name="Line 41"/>
          <p:cNvSpPr>
            <a:spLocks noChangeShapeType="1"/>
          </p:cNvSpPr>
          <p:nvPr/>
        </p:nvSpPr>
        <p:spPr bwMode="auto">
          <a:xfrm>
            <a:off x="66484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2" name="Line 42"/>
          <p:cNvSpPr>
            <a:spLocks noChangeShapeType="1"/>
          </p:cNvSpPr>
          <p:nvPr/>
        </p:nvSpPr>
        <p:spPr bwMode="auto">
          <a:xfrm flipV="1">
            <a:off x="69532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3" name="Line 43"/>
          <p:cNvSpPr>
            <a:spLocks noChangeShapeType="1"/>
          </p:cNvSpPr>
          <p:nvPr/>
        </p:nvSpPr>
        <p:spPr bwMode="auto">
          <a:xfrm>
            <a:off x="6953248" y="21827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4" name="Line 44"/>
          <p:cNvSpPr>
            <a:spLocks noChangeShapeType="1"/>
          </p:cNvSpPr>
          <p:nvPr/>
        </p:nvSpPr>
        <p:spPr bwMode="auto">
          <a:xfrm>
            <a:off x="72580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5" name="Line 45"/>
          <p:cNvSpPr>
            <a:spLocks noChangeShapeType="1"/>
          </p:cNvSpPr>
          <p:nvPr/>
        </p:nvSpPr>
        <p:spPr bwMode="auto">
          <a:xfrm>
            <a:off x="7258048" y="17255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6" name="Line 46"/>
          <p:cNvSpPr>
            <a:spLocks noChangeShapeType="1"/>
          </p:cNvSpPr>
          <p:nvPr/>
        </p:nvSpPr>
        <p:spPr bwMode="auto">
          <a:xfrm flipV="1">
            <a:off x="7562848" y="17255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7" name="Line 47"/>
          <p:cNvSpPr>
            <a:spLocks noChangeShapeType="1"/>
          </p:cNvSpPr>
          <p:nvPr/>
        </p:nvSpPr>
        <p:spPr bwMode="auto">
          <a:xfrm flipH="1">
            <a:off x="6419848" y="2182794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8" name="Line 48"/>
          <p:cNvSpPr>
            <a:spLocks noChangeShapeType="1"/>
          </p:cNvSpPr>
          <p:nvPr/>
        </p:nvSpPr>
        <p:spPr bwMode="auto">
          <a:xfrm>
            <a:off x="7562848" y="2182794"/>
            <a:ext cx="457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09" name="Line 49"/>
          <p:cNvSpPr>
            <a:spLocks noChangeShapeType="1"/>
          </p:cNvSpPr>
          <p:nvPr/>
        </p:nvSpPr>
        <p:spPr bwMode="auto">
          <a:xfrm flipH="1">
            <a:off x="1238248" y="2182794"/>
            <a:ext cx="533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22" name="Rectangle 62"/>
          <p:cNvSpPr>
            <a:spLocks noChangeArrowheads="1"/>
          </p:cNvSpPr>
          <p:nvPr/>
        </p:nvSpPr>
        <p:spPr bwMode="auto">
          <a:xfrm>
            <a:off x="1771648" y="1182669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</a:p>
        </p:txBody>
      </p:sp>
      <p:sp>
        <p:nvSpPr>
          <p:cNvPr id="66623" name="Rectangle 63"/>
          <p:cNvSpPr>
            <a:spLocks noChangeArrowheads="1"/>
          </p:cNvSpPr>
          <p:nvPr/>
        </p:nvSpPr>
        <p:spPr bwMode="auto">
          <a:xfrm>
            <a:off x="2381248" y="1182669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2</a:t>
            </a:r>
          </a:p>
        </p:txBody>
      </p:sp>
      <p:sp>
        <p:nvSpPr>
          <p:cNvPr id="66624" name="Rectangle 64"/>
          <p:cNvSpPr>
            <a:spLocks noChangeArrowheads="1"/>
          </p:cNvSpPr>
          <p:nvPr/>
        </p:nvSpPr>
        <p:spPr bwMode="auto">
          <a:xfrm>
            <a:off x="2990848" y="1182669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3</a:t>
            </a:r>
          </a:p>
        </p:txBody>
      </p:sp>
      <p:sp>
        <p:nvSpPr>
          <p:cNvPr id="66625" name="Rectangle 65"/>
          <p:cNvSpPr>
            <a:spLocks noChangeArrowheads="1"/>
          </p:cNvSpPr>
          <p:nvPr/>
        </p:nvSpPr>
        <p:spPr bwMode="auto">
          <a:xfrm>
            <a:off x="3600448" y="1182669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4</a:t>
            </a:r>
          </a:p>
        </p:txBody>
      </p:sp>
      <p:sp>
        <p:nvSpPr>
          <p:cNvPr id="66626" name="Rectangle 66"/>
          <p:cNvSpPr>
            <a:spLocks noChangeArrowheads="1"/>
          </p:cNvSpPr>
          <p:nvPr/>
        </p:nvSpPr>
        <p:spPr bwMode="auto">
          <a:xfrm>
            <a:off x="4133848" y="1182669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5</a:t>
            </a:r>
          </a:p>
        </p:txBody>
      </p:sp>
      <p:sp>
        <p:nvSpPr>
          <p:cNvPr id="66627" name="Rectangle 67"/>
          <p:cNvSpPr>
            <a:spLocks noChangeArrowheads="1"/>
          </p:cNvSpPr>
          <p:nvPr/>
        </p:nvSpPr>
        <p:spPr bwMode="auto">
          <a:xfrm>
            <a:off x="4743448" y="1182669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6</a:t>
            </a:r>
          </a:p>
        </p:txBody>
      </p:sp>
      <p:sp>
        <p:nvSpPr>
          <p:cNvPr id="66628" name="Rectangle 68"/>
          <p:cNvSpPr>
            <a:spLocks noChangeArrowheads="1"/>
          </p:cNvSpPr>
          <p:nvPr/>
        </p:nvSpPr>
        <p:spPr bwMode="auto">
          <a:xfrm>
            <a:off x="5429248" y="1182669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7</a:t>
            </a:r>
          </a:p>
        </p:txBody>
      </p:sp>
      <p:sp>
        <p:nvSpPr>
          <p:cNvPr id="66629" name="Rectangle 69"/>
          <p:cNvSpPr>
            <a:spLocks noChangeArrowheads="1"/>
          </p:cNvSpPr>
          <p:nvPr/>
        </p:nvSpPr>
        <p:spPr bwMode="auto">
          <a:xfrm>
            <a:off x="5962648" y="1182669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8</a:t>
            </a:r>
          </a:p>
        </p:txBody>
      </p:sp>
      <p:sp>
        <p:nvSpPr>
          <p:cNvPr id="66630" name="Rectangle 70"/>
          <p:cNvSpPr>
            <a:spLocks noChangeArrowheads="1"/>
          </p:cNvSpPr>
          <p:nvPr/>
        </p:nvSpPr>
        <p:spPr bwMode="auto">
          <a:xfrm>
            <a:off x="6572248" y="1182669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9</a:t>
            </a:r>
          </a:p>
        </p:txBody>
      </p:sp>
      <p:sp>
        <p:nvSpPr>
          <p:cNvPr id="66631" name="Rectangle 71"/>
          <p:cNvSpPr>
            <a:spLocks noChangeArrowheads="1"/>
          </p:cNvSpPr>
          <p:nvPr/>
        </p:nvSpPr>
        <p:spPr bwMode="auto">
          <a:xfrm>
            <a:off x="7105648" y="1182669"/>
            <a:ext cx="590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10</a:t>
            </a:r>
          </a:p>
        </p:txBody>
      </p:sp>
      <p:sp>
        <p:nvSpPr>
          <p:cNvPr id="66632" name="Rectangle 72"/>
          <p:cNvSpPr>
            <a:spLocks noChangeArrowheads="1"/>
          </p:cNvSpPr>
          <p:nvPr/>
        </p:nvSpPr>
        <p:spPr bwMode="auto">
          <a:xfrm>
            <a:off x="628648" y="1716069"/>
            <a:ext cx="590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</a:p>
        </p:txBody>
      </p:sp>
      <p:sp>
        <p:nvSpPr>
          <p:cNvPr id="66636" name="Line 76"/>
          <p:cNvSpPr>
            <a:spLocks noChangeShapeType="1"/>
          </p:cNvSpPr>
          <p:nvPr/>
        </p:nvSpPr>
        <p:spPr bwMode="auto">
          <a:xfrm>
            <a:off x="1238248" y="2639994"/>
            <a:ext cx="1676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37" name="Line 77"/>
          <p:cNvSpPr>
            <a:spLocks noChangeShapeType="1"/>
          </p:cNvSpPr>
          <p:nvPr/>
        </p:nvSpPr>
        <p:spPr bwMode="auto">
          <a:xfrm>
            <a:off x="2914648" y="26399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39" name="Line 79"/>
          <p:cNvSpPr>
            <a:spLocks noChangeShapeType="1"/>
          </p:cNvSpPr>
          <p:nvPr/>
        </p:nvSpPr>
        <p:spPr bwMode="auto">
          <a:xfrm>
            <a:off x="3371848" y="2716194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40" name="Line 80"/>
          <p:cNvSpPr>
            <a:spLocks noChangeShapeType="1"/>
          </p:cNvSpPr>
          <p:nvPr/>
        </p:nvSpPr>
        <p:spPr bwMode="auto">
          <a:xfrm>
            <a:off x="2914648" y="3097194"/>
            <a:ext cx="457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41" name="Line 81"/>
          <p:cNvSpPr>
            <a:spLocks noChangeShapeType="1"/>
          </p:cNvSpPr>
          <p:nvPr/>
        </p:nvSpPr>
        <p:spPr bwMode="auto">
          <a:xfrm flipV="1">
            <a:off x="3371848" y="2639994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42" name="Line 82"/>
          <p:cNvSpPr>
            <a:spLocks noChangeShapeType="1"/>
          </p:cNvSpPr>
          <p:nvPr/>
        </p:nvSpPr>
        <p:spPr bwMode="auto">
          <a:xfrm>
            <a:off x="3371848" y="2639994"/>
            <a:ext cx="4648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47" name="Line 87"/>
          <p:cNvSpPr>
            <a:spLocks noChangeShapeType="1"/>
          </p:cNvSpPr>
          <p:nvPr/>
        </p:nvSpPr>
        <p:spPr bwMode="auto">
          <a:xfrm>
            <a:off x="1314448" y="3478194"/>
            <a:ext cx="3962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52" name="Line 92"/>
          <p:cNvSpPr>
            <a:spLocks noChangeShapeType="1"/>
          </p:cNvSpPr>
          <p:nvPr/>
        </p:nvSpPr>
        <p:spPr bwMode="auto">
          <a:xfrm>
            <a:off x="5276848" y="3478194"/>
            <a:ext cx="0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53" name="Line 93"/>
          <p:cNvSpPr>
            <a:spLocks noChangeShapeType="1"/>
          </p:cNvSpPr>
          <p:nvPr/>
        </p:nvSpPr>
        <p:spPr bwMode="auto">
          <a:xfrm>
            <a:off x="5276848" y="4011594"/>
            <a:ext cx="762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54" name="Line 94"/>
          <p:cNvSpPr>
            <a:spLocks noChangeShapeType="1"/>
          </p:cNvSpPr>
          <p:nvPr/>
        </p:nvSpPr>
        <p:spPr bwMode="auto">
          <a:xfrm>
            <a:off x="6038848" y="3478194"/>
            <a:ext cx="0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55" name="Line 95"/>
          <p:cNvSpPr>
            <a:spLocks noChangeShapeType="1"/>
          </p:cNvSpPr>
          <p:nvPr/>
        </p:nvSpPr>
        <p:spPr bwMode="auto">
          <a:xfrm>
            <a:off x="6038848" y="3478194"/>
            <a:ext cx="2057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60" name="Line 100"/>
          <p:cNvSpPr>
            <a:spLocks noChangeShapeType="1"/>
          </p:cNvSpPr>
          <p:nvPr/>
        </p:nvSpPr>
        <p:spPr bwMode="auto">
          <a:xfrm>
            <a:off x="1390648" y="4240194"/>
            <a:ext cx="762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61" name="Line 101"/>
          <p:cNvSpPr>
            <a:spLocks noChangeShapeType="1"/>
          </p:cNvSpPr>
          <p:nvPr/>
        </p:nvSpPr>
        <p:spPr bwMode="auto">
          <a:xfrm>
            <a:off x="2152648" y="4240194"/>
            <a:ext cx="0" cy="609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68" name="Line 108"/>
          <p:cNvSpPr>
            <a:spLocks noChangeShapeType="1"/>
          </p:cNvSpPr>
          <p:nvPr/>
        </p:nvSpPr>
        <p:spPr bwMode="auto">
          <a:xfrm>
            <a:off x="2152648" y="4848070"/>
            <a:ext cx="2057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69" name="Line 109"/>
          <p:cNvSpPr>
            <a:spLocks noChangeShapeType="1"/>
          </p:cNvSpPr>
          <p:nvPr/>
        </p:nvSpPr>
        <p:spPr bwMode="auto">
          <a:xfrm flipV="1">
            <a:off x="4210048" y="4240194"/>
            <a:ext cx="0" cy="609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670" name="Line 110"/>
          <p:cNvSpPr>
            <a:spLocks noChangeShapeType="1"/>
          </p:cNvSpPr>
          <p:nvPr/>
        </p:nvSpPr>
        <p:spPr bwMode="auto">
          <a:xfrm>
            <a:off x="4210048" y="4240194"/>
            <a:ext cx="3733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30" name="Line 170"/>
          <p:cNvSpPr>
            <a:spLocks noChangeShapeType="1"/>
          </p:cNvSpPr>
          <p:nvPr/>
        </p:nvSpPr>
        <p:spPr bwMode="auto">
          <a:xfrm>
            <a:off x="2457448" y="5340368"/>
            <a:ext cx="0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31" name="Line 171"/>
          <p:cNvSpPr>
            <a:spLocks noChangeShapeType="1"/>
          </p:cNvSpPr>
          <p:nvPr/>
        </p:nvSpPr>
        <p:spPr bwMode="auto">
          <a:xfrm>
            <a:off x="2457448" y="5873768"/>
            <a:ext cx="457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32" name="Line 172"/>
          <p:cNvSpPr>
            <a:spLocks noChangeShapeType="1"/>
          </p:cNvSpPr>
          <p:nvPr/>
        </p:nvSpPr>
        <p:spPr bwMode="auto">
          <a:xfrm flipV="1">
            <a:off x="2914648" y="5340368"/>
            <a:ext cx="0" cy="53340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33" name="Line 173"/>
          <p:cNvSpPr>
            <a:spLocks noChangeShapeType="1"/>
          </p:cNvSpPr>
          <p:nvPr/>
        </p:nvSpPr>
        <p:spPr bwMode="auto">
          <a:xfrm flipV="1">
            <a:off x="3357554" y="5340367"/>
            <a:ext cx="319094" cy="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34" name="Line 174"/>
          <p:cNvSpPr>
            <a:spLocks noChangeShapeType="1"/>
          </p:cNvSpPr>
          <p:nvPr/>
        </p:nvSpPr>
        <p:spPr bwMode="auto">
          <a:xfrm>
            <a:off x="3676648" y="5340368"/>
            <a:ext cx="0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35" name="Line 175"/>
          <p:cNvSpPr>
            <a:spLocks noChangeShapeType="1"/>
          </p:cNvSpPr>
          <p:nvPr/>
        </p:nvSpPr>
        <p:spPr bwMode="auto">
          <a:xfrm flipV="1">
            <a:off x="3689026" y="5858529"/>
            <a:ext cx="576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36" name="Line 176"/>
          <p:cNvSpPr>
            <a:spLocks noChangeShapeType="1"/>
          </p:cNvSpPr>
          <p:nvPr/>
        </p:nvSpPr>
        <p:spPr bwMode="auto">
          <a:xfrm flipV="1">
            <a:off x="4819648" y="5340368"/>
            <a:ext cx="0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37" name="Line 177"/>
          <p:cNvSpPr>
            <a:spLocks noChangeShapeType="1"/>
          </p:cNvSpPr>
          <p:nvPr/>
        </p:nvSpPr>
        <p:spPr bwMode="auto">
          <a:xfrm>
            <a:off x="4819648" y="5340368"/>
            <a:ext cx="457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38" name="Line 178"/>
          <p:cNvSpPr>
            <a:spLocks noChangeShapeType="1"/>
          </p:cNvSpPr>
          <p:nvPr/>
        </p:nvSpPr>
        <p:spPr bwMode="auto">
          <a:xfrm>
            <a:off x="5276848" y="5340368"/>
            <a:ext cx="0" cy="53340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39" name="Line 179"/>
          <p:cNvSpPr>
            <a:spLocks noChangeShapeType="1"/>
          </p:cNvSpPr>
          <p:nvPr/>
        </p:nvSpPr>
        <p:spPr bwMode="auto">
          <a:xfrm>
            <a:off x="6000760" y="5858529"/>
            <a:ext cx="647688" cy="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40" name="Line 180"/>
          <p:cNvSpPr>
            <a:spLocks noChangeShapeType="1"/>
          </p:cNvSpPr>
          <p:nvPr/>
        </p:nvSpPr>
        <p:spPr bwMode="auto">
          <a:xfrm>
            <a:off x="6648448" y="5340368"/>
            <a:ext cx="0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41" name="Line 181"/>
          <p:cNvSpPr>
            <a:spLocks noChangeShapeType="1"/>
          </p:cNvSpPr>
          <p:nvPr/>
        </p:nvSpPr>
        <p:spPr bwMode="auto">
          <a:xfrm flipV="1">
            <a:off x="6648448" y="5316868"/>
            <a:ext cx="638196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42" name="Rectangle 182"/>
          <p:cNvSpPr>
            <a:spLocks noChangeArrowheads="1"/>
          </p:cNvSpPr>
          <p:nvPr/>
        </p:nvSpPr>
        <p:spPr bwMode="auto">
          <a:xfrm>
            <a:off x="628648" y="2249469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S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endParaRPr lang="en-US" altLang="zh-CN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66743" name="Rectangle 183"/>
          <p:cNvSpPr>
            <a:spLocks noChangeArrowheads="1"/>
          </p:cNvSpPr>
          <p:nvPr/>
        </p:nvSpPr>
        <p:spPr bwMode="auto">
          <a:xfrm>
            <a:off x="704848" y="3087669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R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66744" name="Rectangle 184"/>
          <p:cNvSpPr>
            <a:spLocks noChangeArrowheads="1"/>
          </p:cNvSpPr>
          <p:nvPr/>
        </p:nvSpPr>
        <p:spPr bwMode="auto">
          <a:xfrm>
            <a:off x="704848" y="3935394"/>
            <a:ext cx="6191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66729" name="Line 169"/>
          <p:cNvSpPr>
            <a:spLocks noChangeShapeType="1"/>
          </p:cNvSpPr>
          <p:nvPr/>
        </p:nvSpPr>
        <p:spPr bwMode="auto">
          <a:xfrm>
            <a:off x="1847848" y="5340368"/>
            <a:ext cx="62388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27" name="Line 167"/>
          <p:cNvSpPr>
            <a:spLocks noChangeShapeType="1"/>
          </p:cNvSpPr>
          <p:nvPr/>
        </p:nvSpPr>
        <p:spPr bwMode="auto">
          <a:xfrm>
            <a:off x="1314448" y="5873768"/>
            <a:ext cx="5461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28" name="Line 168"/>
          <p:cNvSpPr>
            <a:spLocks noChangeShapeType="1"/>
          </p:cNvSpPr>
          <p:nvPr/>
        </p:nvSpPr>
        <p:spPr bwMode="auto">
          <a:xfrm flipV="1">
            <a:off x="1847848" y="5340368"/>
            <a:ext cx="1588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45" name="Rectangle 185"/>
          <p:cNvSpPr>
            <a:spLocks noChangeArrowheads="1"/>
          </p:cNvSpPr>
          <p:nvPr/>
        </p:nvSpPr>
        <p:spPr bwMode="auto">
          <a:xfrm>
            <a:off x="704848" y="5492768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66746" name="Line 186"/>
          <p:cNvSpPr>
            <a:spLocks noChangeShapeType="1"/>
          </p:cNvSpPr>
          <p:nvPr/>
        </p:nvSpPr>
        <p:spPr bwMode="auto">
          <a:xfrm>
            <a:off x="704848" y="23351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47" name="Line 187"/>
          <p:cNvSpPr>
            <a:spLocks noChangeShapeType="1"/>
          </p:cNvSpPr>
          <p:nvPr/>
        </p:nvSpPr>
        <p:spPr bwMode="auto">
          <a:xfrm>
            <a:off x="781048" y="3173394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71" name="Line 211"/>
          <p:cNvSpPr>
            <a:spLocks noChangeShapeType="1"/>
          </p:cNvSpPr>
          <p:nvPr/>
        </p:nvSpPr>
        <p:spPr bwMode="auto">
          <a:xfrm>
            <a:off x="2486023" y="2211369"/>
            <a:ext cx="0" cy="2286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72" name="Line 212"/>
          <p:cNvSpPr>
            <a:spLocks noChangeShapeType="1"/>
          </p:cNvSpPr>
          <p:nvPr/>
        </p:nvSpPr>
        <p:spPr bwMode="auto">
          <a:xfrm>
            <a:off x="2486023" y="2592369"/>
            <a:ext cx="0" cy="3810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73" name="Line 213"/>
          <p:cNvSpPr>
            <a:spLocks noChangeShapeType="1"/>
          </p:cNvSpPr>
          <p:nvPr/>
        </p:nvSpPr>
        <p:spPr bwMode="auto">
          <a:xfrm flipH="1">
            <a:off x="2486023" y="3125769"/>
            <a:ext cx="0" cy="4572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74" name="Line 214"/>
          <p:cNvSpPr>
            <a:spLocks noChangeShapeType="1"/>
          </p:cNvSpPr>
          <p:nvPr/>
        </p:nvSpPr>
        <p:spPr bwMode="auto">
          <a:xfrm>
            <a:off x="2486023" y="3659169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75" name="Line 215"/>
          <p:cNvSpPr>
            <a:spLocks noChangeShapeType="1"/>
          </p:cNvSpPr>
          <p:nvPr/>
        </p:nvSpPr>
        <p:spPr bwMode="auto">
          <a:xfrm>
            <a:off x="2486023" y="4192569"/>
            <a:ext cx="0" cy="1524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76" name="Line 216"/>
          <p:cNvSpPr>
            <a:spLocks noChangeShapeType="1"/>
          </p:cNvSpPr>
          <p:nvPr/>
        </p:nvSpPr>
        <p:spPr bwMode="auto">
          <a:xfrm>
            <a:off x="2486023" y="4497369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grpSp>
        <p:nvGrpSpPr>
          <p:cNvPr id="160" name="组合 159"/>
          <p:cNvGrpSpPr/>
          <p:nvPr/>
        </p:nvGrpSpPr>
        <p:grpSpPr>
          <a:xfrm>
            <a:off x="2917823" y="3147994"/>
            <a:ext cx="0" cy="1752600"/>
            <a:chOff x="2917823" y="3147994"/>
            <a:chExt cx="0" cy="1752600"/>
          </a:xfrm>
        </p:grpSpPr>
        <p:sp>
          <p:nvSpPr>
            <p:cNvPr id="66779" name="Line 219"/>
            <p:cNvSpPr>
              <a:spLocks noChangeShapeType="1"/>
            </p:cNvSpPr>
            <p:nvPr/>
          </p:nvSpPr>
          <p:spPr bwMode="auto">
            <a:xfrm>
              <a:off x="2917823" y="2608243"/>
              <a:ext cx="0" cy="228600"/>
            </a:xfrm>
            <a:prstGeom prst="line">
              <a:avLst/>
            </a:prstGeom>
            <a:noFill/>
            <a:ln w="1905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6780" name="Line 220"/>
            <p:cNvSpPr>
              <a:spLocks noChangeShapeType="1"/>
            </p:cNvSpPr>
            <p:nvPr/>
          </p:nvSpPr>
          <p:spPr bwMode="auto">
            <a:xfrm>
              <a:off x="2917823" y="2989243"/>
              <a:ext cx="0" cy="381000"/>
            </a:xfrm>
            <a:prstGeom prst="line">
              <a:avLst/>
            </a:prstGeom>
            <a:noFill/>
            <a:ln w="1905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6781" name="Line 221"/>
            <p:cNvSpPr>
              <a:spLocks noChangeShapeType="1"/>
            </p:cNvSpPr>
            <p:nvPr/>
          </p:nvSpPr>
          <p:spPr bwMode="auto">
            <a:xfrm flipH="1">
              <a:off x="2917823" y="3522643"/>
              <a:ext cx="0" cy="457200"/>
            </a:xfrm>
            <a:prstGeom prst="line">
              <a:avLst/>
            </a:prstGeom>
            <a:noFill/>
            <a:ln w="1905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6782" name="Line 222"/>
            <p:cNvSpPr>
              <a:spLocks noChangeShapeType="1"/>
            </p:cNvSpPr>
            <p:nvPr/>
          </p:nvSpPr>
          <p:spPr bwMode="auto">
            <a:xfrm>
              <a:off x="2917823" y="4056043"/>
              <a:ext cx="0" cy="304800"/>
            </a:xfrm>
            <a:prstGeom prst="line">
              <a:avLst/>
            </a:prstGeom>
            <a:noFill/>
            <a:ln w="1905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sp>
        <p:nvSpPr>
          <p:cNvPr id="66785" name="Line 225"/>
          <p:cNvSpPr>
            <a:spLocks noChangeShapeType="1"/>
          </p:cNvSpPr>
          <p:nvPr/>
        </p:nvSpPr>
        <p:spPr bwMode="auto">
          <a:xfrm>
            <a:off x="3709986" y="2312969"/>
            <a:ext cx="0" cy="2286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86" name="Line 226"/>
          <p:cNvSpPr>
            <a:spLocks noChangeShapeType="1"/>
          </p:cNvSpPr>
          <p:nvPr/>
        </p:nvSpPr>
        <p:spPr bwMode="auto">
          <a:xfrm>
            <a:off x="3709986" y="2693969"/>
            <a:ext cx="0" cy="3810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87" name="Line 227"/>
          <p:cNvSpPr>
            <a:spLocks noChangeShapeType="1"/>
          </p:cNvSpPr>
          <p:nvPr/>
        </p:nvSpPr>
        <p:spPr bwMode="auto">
          <a:xfrm flipH="1">
            <a:off x="3709986" y="3227369"/>
            <a:ext cx="0" cy="4572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88" name="Line 228"/>
          <p:cNvSpPr>
            <a:spLocks noChangeShapeType="1"/>
          </p:cNvSpPr>
          <p:nvPr/>
        </p:nvSpPr>
        <p:spPr bwMode="auto">
          <a:xfrm>
            <a:off x="3709986" y="3760769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89" name="Line 229"/>
          <p:cNvSpPr>
            <a:spLocks noChangeShapeType="1"/>
          </p:cNvSpPr>
          <p:nvPr/>
        </p:nvSpPr>
        <p:spPr bwMode="auto">
          <a:xfrm>
            <a:off x="3709986" y="4294169"/>
            <a:ext cx="0" cy="1524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90" name="Line 230"/>
          <p:cNvSpPr>
            <a:spLocks noChangeShapeType="1"/>
          </p:cNvSpPr>
          <p:nvPr/>
        </p:nvSpPr>
        <p:spPr bwMode="auto">
          <a:xfrm>
            <a:off x="3709986" y="4598969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91" name="Line 231"/>
          <p:cNvSpPr>
            <a:spLocks noChangeShapeType="1"/>
          </p:cNvSpPr>
          <p:nvPr/>
        </p:nvSpPr>
        <p:spPr bwMode="auto">
          <a:xfrm>
            <a:off x="4791073" y="2284394"/>
            <a:ext cx="0" cy="2286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92" name="Line 232"/>
          <p:cNvSpPr>
            <a:spLocks noChangeShapeType="1"/>
          </p:cNvSpPr>
          <p:nvPr/>
        </p:nvSpPr>
        <p:spPr bwMode="auto">
          <a:xfrm>
            <a:off x="4791073" y="2665394"/>
            <a:ext cx="0" cy="3810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93" name="Line 233"/>
          <p:cNvSpPr>
            <a:spLocks noChangeShapeType="1"/>
          </p:cNvSpPr>
          <p:nvPr/>
        </p:nvSpPr>
        <p:spPr bwMode="auto">
          <a:xfrm flipH="1">
            <a:off x="4791073" y="3198794"/>
            <a:ext cx="0" cy="4572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94" name="Line 234"/>
          <p:cNvSpPr>
            <a:spLocks noChangeShapeType="1"/>
          </p:cNvSpPr>
          <p:nvPr/>
        </p:nvSpPr>
        <p:spPr bwMode="auto">
          <a:xfrm>
            <a:off x="4791073" y="3732194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95" name="Line 235"/>
          <p:cNvSpPr>
            <a:spLocks noChangeShapeType="1"/>
          </p:cNvSpPr>
          <p:nvPr/>
        </p:nvSpPr>
        <p:spPr bwMode="auto">
          <a:xfrm>
            <a:off x="4791073" y="4265594"/>
            <a:ext cx="0" cy="1524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96" name="Line 236"/>
          <p:cNvSpPr>
            <a:spLocks noChangeShapeType="1"/>
          </p:cNvSpPr>
          <p:nvPr/>
        </p:nvSpPr>
        <p:spPr bwMode="auto">
          <a:xfrm>
            <a:off x="4791073" y="4570394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97" name="Line 237"/>
          <p:cNvSpPr>
            <a:spLocks noChangeShapeType="1"/>
          </p:cNvSpPr>
          <p:nvPr/>
        </p:nvSpPr>
        <p:spPr bwMode="auto">
          <a:xfrm>
            <a:off x="5294311" y="4041757"/>
            <a:ext cx="0" cy="22860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798" name="Line 238"/>
          <p:cNvSpPr>
            <a:spLocks noChangeShapeType="1"/>
          </p:cNvSpPr>
          <p:nvPr/>
        </p:nvSpPr>
        <p:spPr bwMode="auto">
          <a:xfrm>
            <a:off x="5294311" y="4422757"/>
            <a:ext cx="0" cy="38100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803" name="Line 243"/>
          <p:cNvSpPr>
            <a:spLocks noChangeShapeType="1"/>
          </p:cNvSpPr>
          <p:nvPr/>
        </p:nvSpPr>
        <p:spPr bwMode="auto">
          <a:xfrm>
            <a:off x="6662736" y="2254232"/>
            <a:ext cx="0" cy="2286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804" name="Line 244"/>
          <p:cNvSpPr>
            <a:spLocks noChangeShapeType="1"/>
          </p:cNvSpPr>
          <p:nvPr/>
        </p:nvSpPr>
        <p:spPr bwMode="auto">
          <a:xfrm>
            <a:off x="6662736" y="2635232"/>
            <a:ext cx="0" cy="3810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805" name="Line 245"/>
          <p:cNvSpPr>
            <a:spLocks noChangeShapeType="1"/>
          </p:cNvSpPr>
          <p:nvPr/>
        </p:nvSpPr>
        <p:spPr bwMode="auto">
          <a:xfrm flipH="1">
            <a:off x="6662736" y="3168632"/>
            <a:ext cx="0" cy="4572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806" name="Line 246"/>
          <p:cNvSpPr>
            <a:spLocks noChangeShapeType="1"/>
          </p:cNvSpPr>
          <p:nvPr/>
        </p:nvSpPr>
        <p:spPr bwMode="auto">
          <a:xfrm>
            <a:off x="6662736" y="3702032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807" name="Line 247"/>
          <p:cNvSpPr>
            <a:spLocks noChangeShapeType="1"/>
          </p:cNvSpPr>
          <p:nvPr/>
        </p:nvSpPr>
        <p:spPr bwMode="auto">
          <a:xfrm>
            <a:off x="6662736" y="4235432"/>
            <a:ext cx="0" cy="1524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808" name="Line 248"/>
          <p:cNvSpPr>
            <a:spLocks noChangeShapeType="1"/>
          </p:cNvSpPr>
          <p:nvPr/>
        </p:nvSpPr>
        <p:spPr bwMode="auto">
          <a:xfrm>
            <a:off x="6662736" y="4540232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6816" name="Line 256"/>
          <p:cNvSpPr>
            <a:spLocks noChangeShapeType="1"/>
          </p:cNvSpPr>
          <p:nvPr/>
        </p:nvSpPr>
        <p:spPr bwMode="auto">
          <a:xfrm flipH="1" flipV="1">
            <a:off x="2954336" y="2903519"/>
            <a:ext cx="395287" cy="720725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46" name="Line 64"/>
          <p:cNvSpPr>
            <a:spLocks noChangeShapeType="1"/>
          </p:cNvSpPr>
          <p:nvPr/>
        </p:nvSpPr>
        <p:spPr bwMode="auto">
          <a:xfrm flipH="1">
            <a:off x="3062112" y="2291786"/>
            <a:ext cx="4192" cy="2540546"/>
          </a:xfrm>
          <a:prstGeom prst="line">
            <a:avLst/>
          </a:prstGeom>
          <a:noFill/>
          <a:ln w="38100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47" name="Line 64"/>
          <p:cNvSpPr>
            <a:spLocks noChangeShapeType="1"/>
          </p:cNvSpPr>
          <p:nvPr/>
        </p:nvSpPr>
        <p:spPr bwMode="auto">
          <a:xfrm flipH="1">
            <a:off x="7270388" y="2255782"/>
            <a:ext cx="4192" cy="2540546"/>
          </a:xfrm>
          <a:prstGeom prst="line">
            <a:avLst/>
          </a:prstGeom>
          <a:noFill/>
          <a:ln w="38100">
            <a:solidFill>
              <a:srgbClr val="FFFC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grpSp>
        <p:nvGrpSpPr>
          <p:cNvPr id="162" name="组合 161"/>
          <p:cNvGrpSpPr/>
          <p:nvPr/>
        </p:nvGrpSpPr>
        <p:grpSpPr>
          <a:xfrm>
            <a:off x="6014440" y="1860532"/>
            <a:ext cx="430808" cy="2968302"/>
            <a:chOff x="6014440" y="1320781"/>
            <a:chExt cx="430808" cy="2968302"/>
          </a:xfrm>
        </p:grpSpPr>
        <p:sp>
          <p:nvSpPr>
            <p:cNvPr id="66813" name="Line 253"/>
            <p:cNvSpPr>
              <a:spLocks noChangeShapeType="1"/>
            </p:cNvSpPr>
            <p:nvPr/>
          </p:nvSpPr>
          <p:spPr bwMode="auto">
            <a:xfrm flipH="1" flipV="1">
              <a:off x="6049961" y="3192443"/>
              <a:ext cx="395287" cy="720725"/>
            </a:xfrm>
            <a:prstGeom prst="line">
              <a:avLst/>
            </a:prstGeom>
            <a:noFill/>
            <a:ln w="38100">
              <a:solidFill>
                <a:schemeClr val="accent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6815" name="Line 255"/>
            <p:cNvSpPr>
              <a:spLocks noChangeShapeType="1"/>
            </p:cNvSpPr>
            <p:nvPr/>
          </p:nvSpPr>
          <p:spPr bwMode="auto">
            <a:xfrm flipH="1" flipV="1">
              <a:off x="6049961" y="1320781"/>
              <a:ext cx="395287" cy="720725"/>
            </a:xfrm>
            <a:prstGeom prst="line">
              <a:avLst/>
            </a:prstGeom>
            <a:noFill/>
            <a:ln w="38100">
              <a:solidFill>
                <a:schemeClr val="accent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grpSp>
          <p:nvGrpSpPr>
            <p:cNvPr id="154" name="组合 153"/>
            <p:cNvGrpSpPr/>
            <p:nvPr/>
          </p:nvGrpSpPr>
          <p:grpSpPr>
            <a:xfrm>
              <a:off x="6014440" y="1752581"/>
              <a:ext cx="596" cy="2536502"/>
              <a:chOff x="6300192" y="2506646"/>
              <a:chExt cx="596" cy="2536502"/>
            </a:xfrm>
          </p:grpSpPr>
          <p:sp>
            <p:nvSpPr>
              <p:cNvPr id="66809" name="Line 249"/>
              <p:cNvSpPr>
                <a:spLocks noChangeShapeType="1"/>
              </p:cNvSpPr>
              <p:nvPr/>
            </p:nvSpPr>
            <p:spPr bwMode="auto">
              <a:xfrm flipH="1">
                <a:off x="6300788" y="2506646"/>
                <a:ext cx="0" cy="282575"/>
              </a:xfrm>
              <a:prstGeom prst="line">
                <a:avLst/>
              </a:prstGeom>
              <a:noFill/>
              <a:ln w="25400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66810" name="Line 250"/>
              <p:cNvSpPr>
                <a:spLocks noChangeShapeType="1"/>
              </p:cNvSpPr>
              <p:nvPr/>
            </p:nvSpPr>
            <p:spPr bwMode="auto">
              <a:xfrm>
                <a:off x="6300788" y="2865421"/>
                <a:ext cx="0" cy="304800"/>
              </a:xfrm>
              <a:prstGeom prst="line">
                <a:avLst/>
              </a:prstGeom>
              <a:noFill/>
              <a:ln w="25400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66811" name="Line 251"/>
              <p:cNvSpPr>
                <a:spLocks noChangeShapeType="1"/>
              </p:cNvSpPr>
              <p:nvPr/>
            </p:nvSpPr>
            <p:spPr bwMode="auto">
              <a:xfrm>
                <a:off x="6300788" y="3398821"/>
                <a:ext cx="0" cy="152400"/>
              </a:xfrm>
              <a:prstGeom prst="line">
                <a:avLst/>
              </a:prstGeom>
              <a:noFill/>
              <a:ln w="25400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48" name="Line 246"/>
              <p:cNvSpPr>
                <a:spLocks noChangeShapeType="1"/>
              </p:cNvSpPr>
              <p:nvPr/>
            </p:nvSpPr>
            <p:spPr bwMode="auto">
              <a:xfrm>
                <a:off x="6300192" y="4342304"/>
                <a:ext cx="0" cy="304800"/>
              </a:xfrm>
              <a:prstGeom prst="line">
                <a:avLst/>
              </a:prstGeom>
              <a:noFill/>
              <a:ln w="25400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49" name="Line 246"/>
              <p:cNvSpPr>
                <a:spLocks noChangeShapeType="1"/>
              </p:cNvSpPr>
              <p:nvPr/>
            </p:nvSpPr>
            <p:spPr bwMode="auto">
              <a:xfrm>
                <a:off x="6300192" y="4738348"/>
                <a:ext cx="0" cy="304800"/>
              </a:xfrm>
              <a:prstGeom prst="line">
                <a:avLst/>
              </a:prstGeom>
              <a:noFill/>
              <a:ln w="25400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</p:grpSp>
      </p:grpSp>
      <p:sp>
        <p:nvSpPr>
          <p:cNvPr id="150" name="Line 93"/>
          <p:cNvSpPr>
            <a:spLocks noChangeShapeType="1"/>
          </p:cNvSpPr>
          <p:nvPr/>
        </p:nvSpPr>
        <p:spPr bwMode="auto">
          <a:xfrm>
            <a:off x="5294360" y="5870320"/>
            <a:ext cx="762000" cy="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51" name="Line 80"/>
          <p:cNvSpPr>
            <a:spLocks noChangeShapeType="1"/>
          </p:cNvSpPr>
          <p:nvPr/>
        </p:nvSpPr>
        <p:spPr bwMode="auto">
          <a:xfrm>
            <a:off x="2918096" y="5344774"/>
            <a:ext cx="457200" cy="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52" name="灯片编号占位符 15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135</a:t>
            </a:fld>
            <a:endParaRPr lang="en-US" altLang="zh-CN"/>
          </a:p>
        </p:txBody>
      </p:sp>
      <p:sp>
        <p:nvSpPr>
          <p:cNvPr id="153" name="Rectangle 19"/>
          <p:cNvSpPr>
            <a:spLocks noChangeArrowheads="1"/>
          </p:cNvSpPr>
          <p:nvPr/>
        </p:nvSpPr>
        <p:spPr bwMode="auto">
          <a:xfrm>
            <a:off x="219070" y="349232"/>
            <a:ext cx="3638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3、时序图(时间图)</a:t>
            </a:r>
          </a:p>
        </p:txBody>
      </p:sp>
      <p:sp>
        <p:nvSpPr>
          <p:cNvPr id="175" name="Line 211"/>
          <p:cNvSpPr>
            <a:spLocks noChangeShapeType="1"/>
          </p:cNvSpPr>
          <p:nvPr/>
        </p:nvSpPr>
        <p:spPr bwMode="auto">
          <a:xfrm>
            <a:off x="1857356" y="2285992"/>
            <a:ext cx="0" cy="2286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76" name="Line 212"/>
          <p:cNvSpPr>
            <a:spLocks noChangeShapeType="1"/>
          </p:cNvSpPr>
          <p:nvPr/>
        </p:nvSpPr>
        <p:spPr bwMode="auto">
          <a:xfrm>
            <a:off x="1857356" y="2666992"/>
            <a:ext cx="0" cy="3810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77" name="Line 213"/>
          <p:cNvSpPr>
            <a:spLocks noChangeShapeType="1"/>
          </p:cNvSpPr>
          <p:nvPr/>
        </p:nvSpPr>
        <p:spPr bwMode="auto">
          <a:xfrm flipH="1">
            <a:off x="1857356" y="3200392"/>
            <a:ext cx="0" cy="4572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78" name="Line 214"/>
          <p:cNvSpPr>
            <a:spLocks noChangeShapeType="1"/>
          </p:cNvSpPr>
          <p:nvPr/>
        </p:nvSpPr>
        <p:spPr bwMode="auto">
          <a:xfrm>
            <a:off x="1857356" y="3733792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79" name="Line 215"/>
          <p:cNvSpPr>
            <a:spLocks noChangeShapeType="1"/>
          </p:cNvSpPr>
          <p:nvPr/>
        </p:nvSpPr>
        <p:spPr bwMode="auto">
          <a:xfrm>
            <a:off x="1857356" y="4267192"/>
            <a:ext cx="0" cy="1524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80" name="Line 216"/>
          <p:cNvSpPr>
            <a:spLocks noChangeShapeType="1"/>
          </p:cNvSpPr>
          <p:nvPr/>
        </p:nvSpPr>
        <p:spPr bwMode="auto">
          <a:xfrm>
            <a:off x="1857356" y="4571992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81" name="Line 175"/>
          <p:cNvSpPr>
            <a:spLocks noChangeShapeType="1"/>
          </p:cNvSpPr>
          <p:nvPr/>
        </p:nvSpPr>
        <p:spPr bwMode="auto">
          <a:xfrm flipV="1">
            <a:off x="4273870" y="5857892"/>
            <a:ext cx="538162" cy="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82" name="Line 181"/>
          <p:cNvSpPr>
            <a:spLocks noChangeShapeType="1"/>
          </p:cNvSpPr>
          <p:nvPr/>
        </p:nvSpPr>
        <p:spPr bwMode="auto">
          <a:xfrm flipV="1">
            <a:off x="7286628" y="5316868"/>
            <a:ext cx="638196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grpSp>
        <p:nvGrpSpPr>
          <p:cNvPr id="157" name="组合 156"/>
          <p:cNvGrpSpPr/>
          <p:nvPr/>
        </p:nvGrpSpPr>
        <p:grpSpPr>
          <a:xfrm>
            <a:off x="4210048" y="1928802"/>
            <a:ext cx="400049" cy="3221055"/>
            <a:chOff x="4210048" y="1928802"/>
            <a:chExt cx="400049" cy="3221055"/>
          </a:xfrm>
        </p:grpSpPr>
        <p:sp>
          <p:nvSpPr>
            <p:cNvPr id="144" name="Line 64"/>
            <p:cNvSpPr>
              <a:spLocks noChangeShapeType="1"/>
            </p:cNvSpPr>
            <p:nvPr/>
          </p:nvSpPr>
          <p:spPr bwMode="auto">
            <a:xfrm flipH="1">
              <a:off x="4210048" y="2291786"/>
              <a:ext cx="4192" cy="2540546"/>
            </a:xfrm>
            <a:prstGeom prst="line">
              <a:avLst/>
            </a:prstGeom>
            <a:noFill/>
            <a:ln w="38100">
              <a:solidFill>
                <a:schemeClr val="bg2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55" name="Line 255"/>
            <p:cNvSpPr>
              <a:spLocks noChangeShapeType="1"/>
            </p:cNvSpPr>
            <p:nvPr/>
          </p:nvSpPr>
          <p:spPr bwMode="auto">
            <a:xfrm flipH="1" flipV="1">
              <a:off x="4214810" y="1928802"/>
              <a:ext cx="395287" cy="720725"/>
            </a:xfrm>
            <a:prstGeom prst="line">
              <a:avLst/>
            </a:prstGeom>
            <a:noFill/>
            <a:ln w="38100">
              <a:solidFill>
                <a:schemeClr val="accent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56" name="Line 255"/>
            <p:cNvSpPr>
              <a:spLocks noChangeShapeType="1"/>
            </p:cNvSpPr>
            <p:nvPr/>
          </p:nvSpPr>
          <p:spPr bwMode="auto">
            <a:xfrm flipH="1" flipV="1">
              <a:off x="4214810" y="4429132"/>
              <a:ext cx="395287" cy="720725"/>
            </a:xfrm>
            <a:prstGeom prst="line">
              <a:avLst/>
            </a:prstGeom>
            <a:noFill/>
            <a:ln w="38100">
              <a:solidFill>
                <a:schemeClr val="accent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grpSp>
        <p:nvGrpSpPr>
          <p:cNvPr id="159" name="组合 158"/>
          <p:cNvGrpSpPr/>
          <p:nvPr/>
        </p:nvGrpSpPr>
        <p:grpSpPr>
          <a:xfrm>
            <a:off x="5319721" y="2255782"/>
            <a:ext cx="395287" cy="2540546"/>
            <a:chOff x="5319721" y="2255782"/>
            <a:chExt cx="395287" cy="2540546"/>
          </a:xfrm>
        </p:grpSpPr>
        <p:sp>
          <p:nvSpPr>
            <p:cNvPr id="145" name="Line 64"/>
            <p:cNvSpPr>
              <a:spLocks noChangeShapeType="1"/>
            </p:cNvSpPr>
            <p:nvPr/>
          </p:nvSpPr>
          <p:spPr bwMode="auto">
            <a:xfrm flipH="1">
              <a:off x="5434184" y="2255782"/>
              <a:ext cx="4192" cy="2540546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58" name="Line 256"/>
            <p:cNvSpPr>
              <a:spLocks noChangeShapeType="1"/>
            </p:cNvSpPr>
            <p:nvPr/>
          </p:nvSpPr>
          <p:spPr bwMode="auto">
            <a:xfrm flipH="1" flipV="1">
              <a:off x="5319721" y="3571876"/>
              <a:ext cx="395287" cy="720725"/>
            </a:xfrm>
            <a:prstGeom prst="line">
              <a:avLst/>
            </a:prstGeom>
            <a:noFill/>
            <a:ln w="38100">
              <a:solidFill>
                <a:schemeClr val="accent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sp>
        <p:nvSpPr>
          <p:cNvPr id="163" name="Rectangle 19"/>
          <p:cNvSpPr>
            <a:spLocks noChangeArrowheads="1"/>
          </p:cNvSpPr>
          <p:nvPr/>
        </p:nvSpPr>
        <p:spPr bwMode="auto">
          <a:xfrm>
            <a:off x="4357686" y="71414"/>
            <a:ext cx="4314001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  <a:r>
              <a:rPr lang="zh-CN" alt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上升沿，</a:t>
            </a:r>
            <a:endParaRPr lang="en-US" altLang="zh-CN" sz="2800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  <a:p>
            <a:r>
              <a:rPr lang="zh-CN" alt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不满足</a:t>
            </a:r>
            <a:r>
              <a:rPr lang="en-US" altLang="zh-CN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r>
              <a:rPr lang="zh-CN" alt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触发器的约束条件</a:t>
            </a:r>
            <a:endParaRPr lang="zh-CN" altLang="en-US" sz="28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61" name="Rectangle 19"/>
          <p:cNvSpPr>
            <a:spLocks noChangeArrowheads="1"/>
          </p:cNvSpPr>
          <p:nvPr/>
        </p:nvSpPr>
        <p:spPr bwMode="auto">
          <a:xfrm>
            <a:off x="3000364" y="3571876"/>
            <a:ext cx="723275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置</a:t>
            </a:r>
            <a:r>
              <a:rPr lang="en-US" altLang="zh-CN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28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64" name="Rectangle 19"/>
          <p:cNvSpPr>
            <a:spLocks noChangeArrowheads="1"/>
          </p:cNvSpPr>
          <p:nvPr/>
        </p:nvSpPr>
        <p:spPr bwMode="auto">
          <a:xfrm>
            <a:off x="5286380" y="4214818"/>
            <a:ext cx="723275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置</a:t>
            </a:r>
            <a:r>
              <a:rPr lang="en-US" altLang="zh-CN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28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65" name="Rectangle 19"/>
          <p:cNvSpPr>
            <a:spLocks noChangeArrowheads="1"/>
          </p:cNvSpPr>
          <p:nvPr/>
        </p:nvSpPr>
        <p:spPr bwMode="auto">
          <a:xfrm>
            <a:off x="4661790" y="4786322"/>
            <a:ext cx="233910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r>
              <a:rPr lang="zh-CN" altLang="en-US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边沿（</a:t>
            </a:r>
            <a:r>
              <a:rPr lang="en-US" altLang="zh-CN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D=0</a:t>
            </a:r>
            <a:r>
              <a:rPr lang="zh-CN" altLang="en-US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）</a:t>
            </a:r>
            <a:endParaRPr lang="zh-CN" altLang="en-US" sz="28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66" name="Rectangle 19"/>
          <p:cNvSpPr>
            <a:spLocks noChangeArrowheads="1"/>
          </p:cNvSpPr>
          <p:nvPr/>
        </p:nvSpPr>
        <p:spPr bwMode="auto">
          <a:xfrm>
            <a:off x="6447740" y="4286256"/>
            <a:ext cx="233910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r>
              <a:rPr lang="zh-CN" altLang="en-US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边沿（置</a:t>
            </a:r>
            <a:r>
              <a:rPr lang="en-US" altLang="zh-CN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r>
              <a:rPr lang="zh-CN" altLang="en-US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）</a:t>
            </a:r>
            <a:endParaRPr lang="zh-CN" altLang="en-US" sz="28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668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3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2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0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5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8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67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67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67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67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667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667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667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667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667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667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667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667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667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667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667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667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667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667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667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667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667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667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667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667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667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2" dur="500" fill="hold"/>
                                        <p:tgtEl>
                                          <p:spTgt spid="667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667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500" fill="hold"/>
                                        <p:tgtEl>
                                          <p:spTgt spid="667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667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667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5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5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730" grpId="0" animBg="1"/>
      <p:bldP spid="66731" grpId="0" animBg="1"/>
      <p:bldP spid="66732" grpId="0" animBg="1"/>
      <p:bldP spid="66733" grpId="0" animBg="1"/>
      <p:bldP spid="66734" grpId="0" animBg="1"/>
      <p:bldP spid="66735" grpId="0" animBg="1"/>
      <p:bldP spid="66736" grpId="0" animBg="1"/>
      <p:bldP spid="66737" grpId="0" animBg="1"/>
      <p:bldP spid="66738" grpId="0" animBg="1"/>
      <p:bldP spid="66739" grpId="0" animBg="1"/>
      <p:bldP spid="66740" grpId="0" animBg="1"/>
      <p:bldP spid="66741" grpId="0" animBg="1"/>
      <p:bldP spid="66729" grpId="0" animBg="1"/>
      <p:bldP spid="66727" grpId="0" animBg="1"/>
      <p:bldP spid="66728" grpId="0" animBg="1"/>
      <p:bldP spid="66816" grpId="0" animBg="1"/>
      <p:bldP spid="146" grpId="0" animBg="1"/>
      <p:bldP spid="150" grpId="0" animBg="1"/>
      <p:bldP spid="151" grpId="0" animBg="1"/>
      <p:bldP spid="181" grpId="0" animBg="1"/>
      <p:bldP spid="182" grpId="0" animBg="1"/>
      <p:bldP spid="161" grpId="0"/>
      <p:bldP spid="164" grpId="0"/>
      <p:bldP spid="165" grpId="0"/>
      <p:bldP spid="166" grpId="0"/>
    </p:bld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28600"/>
            <a:ext cx="8686800" cy="762000"/>
          </a:xfrm>
        </p:spPr>
        <p:txBody>
          <a:bodyPr/>
          <a:lstStyle/>
          <a:p>
            <a:r>
              <a:rPr lang="zh-CN" altLang="en-US">
                <a:latin typeface="黑体" pitchFamily="49" charset="-122"/>
                <a:ea typeface="黑体" pitchFamily="49" charset="-122"/>
              </a:rPr>
              <a:t>5.4.2 </a:t>
            </a:r>
            <a:r>
              <a:rPr lang="en-US" altLang="zh-CN">
                <a:latin typeface="黑体" pitchFamily="49" charset="-122"/>
                <a:ea typeface="黑体" pitchFamily="49" charset="-122"/>
              </a:rPr>
              <a:t>J-K</a:t>
            </a:r>
            <a:r>
              <a:rPr lang="zh-CN" altLang="en-US">
                <a:latin typeface="黑体" pitchFamily="49" charset="-122"/>
                <a:ea typeface="黑体" pitchFamily="49" charset="-122"/>
              </a:rPr>
              <a:t>触发器</a:t>
            </a:r>
          </a:p>
        </p:txBody>
      </p:sp>
      <p:sp>
        <p:nvSpPr>
          <p:cNvPr id="67624" name="Rectangle 40"/>
          <p:cNvSpPr>
            <a:spLocks noChangeArrowheads="1"/>
          </p:cNvSpPr>
          <p:nvPr/>
        </p:nvSpPr>
        <p:spPr bwMode="auto">
          <a:xfrm>
            <a:off x="0" y="1524000"/>
            <a:ext cx="201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1、逻辑图</a:t>
            </a:r>
          </a:p>
        </p:txBody>
      </p:sp>
      <p:grpSp>
        <p:nvGrpSpPr>
          <p:cNvPr id="67640" name="Group 56"/>
          <p:cNvGrpSpPr>
            <a:grpSpLocks/>
          </p:cNvGrpSpPr>
          <p:nvPr/>
        </p:nvGrpSpPr>
        <p:grpSpPr bwMode="auto">
          <a:xfrm>
            <a:off x="5029200" y="1076325"/>
            <a:ext cx="3429000" cy="3048000"/>
            <a:chOff x="3168" y="678"/>
            <a:chExt cx="2160" cy="1920"/>
          </a:xfrm>
        </p:grpSpPr>
        <p:sp>
          <p:nvSpPr>
            <p:cNvPr id="67588" name="Rectangle 4"/>
            <p:cNvSpPr>
              <a:spLocks noChangeArrowheads="1"/>
            </p:cNvSpPr>
            <p:nvPr/>
          </p:nvSpPr>
          <p:spPr bwMode="auto">
            <a:xfrm>
              <a:off x="4080" y="918"/>
              <a:ext cx="960" cy="144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7589" name="Line 5"/>
            <p:cNvSpPr>
              <a:spLocks noChangeShapeType="1"/>
            </p:cNvSpPr>
            <p:nvPr/>
          </p:nvSpPr>
          <p:spPr bwMode="auto">
            <a:xfrm>
              <a:off x="4080" y="1446"/>
              <a:ext cx="192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7590" name="Line 6"/>
            <p:cNvSpPr>
              <a:spLocks noChangeShapeType="1"/>
            </p:cNvSpPr>
            <p:nvPr/>
          </p:nvSpPr>
          <p:spPr bwMode="auto">
            <a:xfrm flipV="1">
              <a:off x="4080" y="1590"/>
              <a:ext cx="192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7591" name="Oval 7"/>
            <p:cNvSpPr>
              <a:spLocks noChangeArrowheads="1"/>
            </p:cNvSpPr>
            <p:nvPr/>
          </p:nvSpPr>
          <p:spPr bwMode="auto">
            <a:xfrm>
              <a:off x="4512" y="2358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7592" name="Oval 8"/>
            <p:cNvSpPr>
              <a:spLocks noChangeArrowheads="1"/>
            </p:cNvSpPr>
            <p:nvPr/>
          </p:nvSpPr>
          <p:spPr bwMode="auto">
            <a:xfrm>
              <a:off x="4512" y="822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7593" name="Line 9"/>
            <p:cNvSpPr>
              <a:spLocks noChangeShapeType="1"/>
            </p:cNvSpPr>
            <p:nvPr/>
          </p:nvSpPr>
          <p:spPr bwMode="auto">
            <a:xfrm flipV="1">
              <a:off x="4560" y="678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7594" name="Line 10"/>
            <p:cNvSpPr>
              <a:spLocks noChangeShapeType="1"/>
            </p:cNvSpPr>
            <p:nvPr/>
          </p:nvSpPr>
          <p:spPr bwMode="auto">
            <a:xfrm>
              <a:off x="4560" y="2454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7595" name="Line 11"/>
            <p:cNvSpPr>
              <a:spLocks noChangeShapeType="1"/>
            </p:cNvSpPr>
            <p:nvPr/>
          </p:nvSpPr>
          <p:spPr bwMode="auto">
            <a:xfrm>
              <a:off x="5040" y="1158"/>
              <a:ext cx="24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7596" name="Line 12"/>
            <p:cNvSpPr>
              <a:spLocks noChangeShapeType="1"/>
            </p:cNvSpPr>
            <p:nvPr/>
          </p:nvSpPr>
          <p:spPr bwMode="auto">
            <a:xfrm>
              <a:off x="5136" y="2070"/>
              <a:ext cx="19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7597" name="Line 13"/>
            <p:cNvSpPr>
              <a:spLocks noChangeShapeType="1"/>
            </p:cNvSpPr>
            <p:nvPr/>
          </p:nvSpPr>
          <p:spPr bwMode="auto">
            <a:xfrm flipH="1">
              <a:off x="3600" y="1590"/>
              <a:ext cx="38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7598" name="Line 14"/>
            <p:cNvSpPr>
              <a:spLocks noChangeShapeType="1"/>
            </p:cNvSpPr>
            <p:nvPr/>
          </p:nvSpPr>
          <p:spPr bwMode="auto">
            <a:xfrm flipH="1">
              <a:off x="3840" y="1158"/>
              <a:ext cx="24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7599" name="Rectangle 15"/>
            <p:cNvSpPr>
              <a:spLocks noChangeArrowheads="1"/>
            </p:cNvSpPr>
            <p:nvPr/>
          </p:nvSpPr>
          <p:spPr bwMode="auto">
            <a:xfrm>
              <a:off x="4080" y="960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J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67600" name="Rectangle 16"/>
            <p:cNvSpPr>
              <a:spLocks noChangeArrowheads="1"/>
            </p:cNvSpPr>
            <p:nvPr/>
          </p:nvSpPr>
          <p:spPr bwMode="auto">
            <a:xfrm>
              <a:off x="4752" y="966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67601" name="Rectangle 17"/>
            <p:cNvSpPr>
              <a:spLocks noChangeArrowheads="1"/>
            </p:cNvSpPr>
            <p:nvPr/>
          </p:nvSpPr>
          <p:spPr bwMode="auto">
            <a:xfrm>
              <a:off x="4752" y="1878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67602" name="Rectangle 18"/>
            <p:cNvSpPr>
              <a:spLocks noChangeArrowheads="1"/>
            </p:cNvSpPr>
            <p:nvPr/>
          </p:nvSpPr>
          <p:spPr bwMode="auto">
            <a:xfrm>
              <a:off x="3168" y="1446"/>
              <a:ext cx="576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67603" name="Rectangle 19"/>
            <p:cNvSpPr>
              <a:spLocks noChangeArrowheads="1"/>
            </p:cNvSpPr>
            <p:nvPr/>
          </p:nvSpPr>
          <p:spPr bwMode="auto">
            <a:xfrm>
              <a:off x="4368" y="966"/>
              <a:ext cx="5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D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67604" name="Line 20"/>
            <p:cNvSpPr>
              <a:spLocks noChangeShapeType="1"/>
            </p:cNvSpPr>
            <p:nvPr/>
          </p:nvSpPr>
          <p:spPr bwMode="auto">
            <a:xfrm>
              <a:off x="4416" y="1014"/>
              <a:ext cx="14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7605" name="Rectangle 21"/>
            <p:cNvSpPr>
              <a:spLocks noChangeArrowheads="1"/>
            </p:cNvSpPr>
            <p:nvPr/>
          </p:nvSpPr>
          <p:spPr bwMode="auto">
            <a:xfrm>
              <a:off x="4368" y="1968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D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67606" name="Line 22"/>
            <p:cNvSpPr>
              <a:spLocks noChangeShapeType="1"/>
            </p:cNvSpPr>
            <p:nvPr/>
          </p:nvSpPr>
          <p:spPr bwMode="auto">
            <a:xfrm>
              <a:off x="4416" y="2022"/>
              <a:ext cx="14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7609" name="Oval 25"/>
            <p:cNvSpPr>
              <a:spLocks noChangeArrowheads="1"/>
            </p:cNvSpPr>
            <p:nvPr/>
          </p:nvSpPr>
          <p:spPr bwMode="auto">
            <a:xfrm>
              <a:off x="3984" y="1542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7610" name="Rectangle 26"/>
            <p:cNvSpPr>
              <a:spLocks noChangeArrowheads="1"/>
            </p:cNvSpPr>
            <p:nvPr/>
          </p:nvSpPr>
          <p:spPr bwMode="auto">
            <a:xfrm>
              <a:off x="4080" y="1920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K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67611" name="Line 27"/>
            <p:cNvSpPr>
              <a:spLocks noChangeShapeType="1"/>
            </p:cNvSpPr>
            <p:nvPr/>
          </p:nvSpPr>
          <p:spPr bwMode="auto">
            <a:xfrm flipH="1">
              <a:off x="3840" y="2118"/>
              <a:ext cx="24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7623" name="Line 39"/>
            <p:cNvSpPr>
              <a:spLocks noChangeShapeType="1"/>
            </p:cNvSpPr>
            <p:nvPr/>
          </p:nvSpPr>
          <p:spPr bwMode="auto">
            <a:xfrm>
              <a:off x="4800" y="1932"/>
              <a:ext cx="14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7631" name="Oval 47"/>
            <p:cNvSpPr>
              <a:spLocks noChangeArrowheads="1"/>
            </p:cNvSpPr>
            <p:nvPr/>
          </p:nvSpPr>
          <p:spPr bwMode="auto">
            <a:xfrm>
              <a:off x="5040" y="2022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sp>
        <p:nvSpPr>
          <p:cNvPr id="43" name="灯片编号占位符 4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136</a:t>
            </a:fld>
            <a:endParaRPr lang="en-US" altLang="zh-CN"/>
          </a:p>
        </p:txBody>
      </p:sp>
      <p:sp>
        <p:nvSpPr>
          <p:cNvPr id="45" name="Rectangle 34"/>
          <p:cNvSpPr>
            <a:spLocks noChangeArrowheads="1"/>
          </p:cNvSpPr>
          <p:nvPr/>
        </p:nvSpPr>
        <p:spPr bwMode="auto">
          <a:xfrm>
            <a:off x="214282" y="2714620"/>
            <a:ext cx="4698722" cy="15696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时钟下降沿，</a:t>
            </a:r>
            <a:endParaRPr lang="en-US" altLang="zh-CN" sz="3200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发挥边沿</a:t>
            </a:r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JK</a:t>
            </a: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触发器的作用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46" name="Rectangle 34"/>
          <p:cNvSpPr>
            <a:spLocks noChangeArrowheads="1"/>
          </p:cNvSpPr>
          <p:nvPr/>
        </p:nvSpPr>
        <p:spPr bwMode="auto">
          <a:xfrm>
            <a:off x="214282" y="4788298"/>
            <a:ext cx="3877985" cy="15696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时钟的其它时刻，</a:t>
            </a:r>
            <a:endParaRPr lang="en-US" altLang="zh-CN" sz="3200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发挥</a:t>
            </a:r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RS</a:t>
            </a: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触发器的作用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76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76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3" dur="500"/>
                                        <p:tgtEl>
                                          <p:spTgt spid="6764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0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624" grpId="0" build="p" autoUpdateAnimBg="0"/>
      <p:bldP spid="45" grpId="0" build="p" autoUpdateAnimBg="0"/>
      <p:bldP spid="46" grpId="0" uiExpand="1" build="p" autoUpdateAnimBg="0"/>
    </p:bld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28600"/>
            <a:ext cx="8686800" cy="762000"/>
          </a:xfrm>
        </p:spPr>
        <p:txBody>
          <a:bodyPr/>
          <a:lstStyle/>
          <a:p>
            <a:r>
              <a:rPr lang="zh-CN" altLang="en-US">
                <a:latin typeface="黑体" pitchFamily="49" charset="-122"/>
                <a:ea typeface="黑体" pitchFamily="49" charset="-122"/>
              </a:rPr>
              <a:t>5.4.2 </a:t>
            </a:r>
            <a:r>
              <a:rPr lang="en-US" altLang="zh-CN">
                <a:latin typeface="黑体" pitchFamily="49" charset="-122"/>
                <a:ea typeface="黑体" pitchFamily="49" charset="-122"/>
              </a:rPr>
              <a:t>J-K</a:t>
            </a:r>
            <a:r>
              <a:rPr lang="zh-CN" altLang="en-US">
                <a:latin typeface="黑体" pitchFamily="49" charset="-122"/>
                <a:ea typeface="黑体" pitchFamily="49" charset="-122"/>
              </a:rPr>
              <a:t>触发器</a:t>
            </a:r>
          </a:p>
        </p:txBody>
      </p:sp>
      <p:sp>
        <p:nvSpPr>
          <p:cNvPr id="67625" name="Rectangle 41"/>
          <p:cNvSpPr>
            <a:spLocks noChangeArrowheads="1"/>
          </p:cNvSpPr>
          <p:nvPr/>
        </p:nvSpPr>
        <p:spPr bwMode="auto">
          <a:xfrm>
            <a:off x="0" y="1142984"/>
            <a:ext cx="2419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2、特征方程</a:t>
            </a:r>
          </a:p>
        </p:txBody>
      </p:sp>
      <p:sp>
        <p:nvSpPr>
          <p:cNvPr id="67626" name="Rectangle 42"/>
          <p:cNvSpPr>
            <a:spLocks noChangeArrowheads="1"/>
          </p:cNvSpPr>
          <p:nvPr/>
        </p:nvSpPr>
        <p:spPr bwMode="auto">
          <a:xfrm>
            <a:off x="0" y="2133584"/>
            <a:ext cx="28257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(1)同步工作时</a:t>
            </a:r>
          </a:p>
        </p:txBody>
      </p:sp>
      <p:grpSp>
        <p:nvGrpSpPr>
          <p:cNvPr id="2" name="Group 56"/>
          <p:cNvGrpSpPr>
            <a:grpSpLocks/>
          </p:cNvGrpSpPr>
          <p:nvPr/>
        </p:nvGrpSpPr>
        <p:grpSpPr bwMode="auto">
          <a:xfrm>
            <a:off x="5029200" y="1076325"/>
            <a:ext cx="3429000" cy="3048000"/>
            <a:chOff x="3168" y="678"/>
            <a:chExt cx="2160" cy="1920"/>
          </a:xfrm>
        </p:grpSpPr>
        <p:sp>
          <p:nvSpPr>
            <p:cNvPr id="67588" name="Rectangle 4"/>
            <p:cNvSpPr>
              <a:spLocks noChangeArrowheads="1"/>
            </p:cNvSpPr>
            <p:nvPr/>
          </p:nvSpPr>
          <p:spPr bwMode="auto">
            <a:xfrm>
              <a:off x="4080" y="918"/>
              <a:ext cx="960" cy="144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7589" name="Line 5"/>
            <p:cNvSpPr>
              <a:spLocks noChangeShapeType="1"/>
            </p:cNvSpPr>
            <p:nvPr/>
          </p:nvSpPr>
          <p:spPr bwMode="auto">
            <a:xfrm>
              <a:off x="4080" y="1446"/>
              <a:ext cx="192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7590" name="Line 6"/>
            <p:cNvSpPr>
              <a:spLocks noChangeShapeType="1"/>
            </p:cNvSpPr>
            <p:nvPr/>
          </p:nvSpPr>
          <p:spPr bwMode="auto">
            <a:xfrm flipV="1">
              <a:off x="4080" y="1590"/>
              <a:ext cx="192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7591" name="Oval 7"/>
            <p:cNvSpPr>
              <a:spLocks noChangeArrowheads="1"/>
            </p:cNvSpPr>
            <p:nvPr/>
          </p:nvSpPr>
          <p:spPr bwMode="auto">
            <a:xfrm>
              <a:off x="4512" y="2358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7592" name="Oval 8"/>
            <p:cNvSpPr>
              <a:spLocks noChangeArrowheads="1"/>
            </p:cNvSpPr>
            <p:nvPr/>
          </p:nvSpPr>
          <p:spPr bwMode="auto">
            <a:xfrm>
              <a:off x="4512" y="822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7593" name="Line 9"/>
            <p:cNvSpPr>
              <a:spLocks noChangeShapeType="1"/>
            </p:cNvSpPr>
            <p:nvPr/>
          </p:nvSpPr>
          <p:spPr bwMode="auto">
            <a:xfrm flipV="1">
              <a:off x="4560" y="678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7594" name="Line 10"/>
            <p:cNvSpPr>
              <a:spLocks noChangeShapeType="1"/>
            </p:cNvSpPr>
            <p:nvPr/>
          </p:nvSpPr>
          <p:spPr bwMode="auto">
            <a:xfrm>
              <a:off x="4560" y="2454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7595" name="Line 11"/>
            <p:cNvSpPr>
              <a:spLocks noChangeShapeType="1"/>
            </p:cNvSpPr>
            <p:nvPr/>
          </p:nvSpPr>
          <p:spPr bwMode="auto">
            <a:xfrm>
              <a:off x="5040" y="1158"/>
              <a:ext cx="24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7596" name="Line 12"/>
            <p:cNvSpPr>
              <a:spLocks noChangeShapeType="1"/>
            </p:cNvSpPr>
            <p:nvPr/>
          </p:nvSpPr>
          <p:spPr bwMode="auto">
            <a:xfrm>
              <a:off x="5136" y="2070"/>
              <a:ext cx="19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7597" name="Line 13"/>
            <p:cNvSpPr>
              <a:spLocks noChangeShapeType="1"/>
            </p:cNvSpPr>
            <p:nvPr/>
          </p:nvSpPr>
          <p:spPr bwMode="auto">
            <a:xfrm flipH="1">
              <a:off x="3600" y="1590"/>
              <a:ext cx="38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7598" name="Line 14"/>
            <p:cNvSpPr>
              <a:spLocks noChangeShapeType="1"/>
            </p:cNvSpPr>
            <p:nvPr/>
          </p:nvSpPr>
          <p:spPr bwMode="auto">
            <a:xfrm flipH="1">
              <a:off x="3840" y="1158"/>
              <a:ext cx="24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7599" name="Rectangle 15"/>
            <p:cNvSpPr>
              <a:spLocks noChangeArrowheads="1"/>
            </p:cNvSpPr>
            <p:nvPr/>
          </p:nvSpPr>
          <p:spPr bwMode="auto">
            <a:xfrm>
              <a:off x="4080" y="960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J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67600" name="Rectangle 16"/>
            <p:cNvSpPr>
              <a:spLocks noChangeArrowheads="1"/>
            </p:cNvSpPr>
            <p:nvPr/>
          </p:nvSpPr>
          <p:spPr bwMode="auto">
            <a:xfrm>
              <a:off x="4752" y="966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67601" name="Rectangle 17"/>
            <p:cNvSpPr>
              <a:spLocks noChangeArrowheads="1"/>
            </p:cNvSpPr>
            <p:nvPr/>
          </p:nvSpPr>
          <p:spPr bwMode="auto">
            <a:xfrm>
              <a:off x="4752" y="1878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67602" name="Rectangle 18"/>
            <p:cNvSpPr>
              <a:spLocks noChangeArrowheads="1"/>
            </p:cNvSpPr>
            <p:nvPr/>
          </p:nvSpPr>
          <p:spPr bwMode="auto">
            <a:xfrm>
              <a:off x="3168" y="1446"/>
              <a:ext cx="576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67603" name="Rectangle 19"/>
            <p:cNvSpPr>
              <a:spLocks noChangeArrowheads="1"/>
            </p:cNvSpPr>
            <p:nvPr/>
          </p:nvSpPr>
          <p:spPr bwMode="auto">
            <a:xfrm>
              <a:off x="4368" y="966"/>
              <a:ext cx="5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D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67604" name="Line 20"/>
            <p:cNvSpPr>
              <a:spLocks noChangeShapeType="1"/>
            </p:cNvSpPr>
            <p:nvPr/>
          </p:nvSpPr>
          <p:spPr bwMode="auto">
            <a:xfrm>
              <a:off x="4416" y="1014"/>
              <a:ext cx="14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7605" name="Rectangle 21"/>
            <p:cNvSpPr>
              <a:spLocks noChangeArrowheads="1"/>
            </p:cNvSpPr>
            <p:nvPr/>
          </p:nvSpPr>
          <p:spPr bwMode="auto">
            <a:xfrm>
              <a:off x="4368" y="1968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D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67606" name="Line 22"/>
            <p:cNvSpPr>
              <a:spLocks noChangeShapeType="1"/>
            </p:cNvSpPr>
            <p:nvPr/>
          </p:nvSpPr>
          <p:spPr bwMode="auto">
            <a:xfrm>
              <a:off x="4416" y="2022"/>
              <a:ext cx="14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7609" name="Oval 25"/>
            <p:cNvSpPr>
              <a:spLocks noChangeArrowheads="1"/>
            </p:cNvSpPr>
            <p:nvPr/>
          </p:nvSpPr>
          <p:spPr bwMode="auto">
            <a:xfrm>
              <a:off x="3984" y="1542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7610" name="Rectangle 26"/>
            <p:cNvSpPr>
              <a:spLocks noChangeArrowheads="1"/>
            </p:cNvSpPr>
            <p:nvPr/>
          </p:nvSpPr>
          <p:spPr bwMode="auto">
            <a:xfrm>
              <a:off x="4080" y="1920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K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67611" name="Line 27"/>
            <p:cNvSpPr>
              <a:spLocks noChangeShapeType="1"/>
            </p:cNvSpPr>
            <p:nvPr/>
          </p:nvSpPr>
          <p:spPr bwMode="auto">
            <a:xfrm flipH="1">
              <a:off x="3840" y="2118"/>
              <a:ext cx="24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7623" name="Line 39"/>
            <p:cNvSpPr>
              <a:spLocks noChangeShapeType="1"/>
            </p:cNvSpPr>
            <p:nvPr/>
          </p:nvSpPr>
          <p:spPr bwMode="auto">
            <a:xfrm>
              <a:off x="4800" y="1932"/>
              <a:ext cx="14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7631" name="Oval 47"/>
            <p:cNvSpPr>
              <a:spLocks noChangeArrowheads="1"/>
            </p:cNvSpPr>
            <p:nvPr/>
          </p:nvSpPr>
          <p:spPr bwMode="auto">
            <a:xfrm>
              <a:off x="5040" y="2022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grpSp>
        <p:nvGrpSpPr>
          <p:cNvPr id="3" name="Group 57"/>
          <p:cNvGrpSpPr>
            <a:grpSpLocks/>
          </p:cNvGrpSpPr>
          <p:nvPr/>
        </p:nvGrpSpPr>
        <p:grpSpPr bwMode="auto">
          <a:xfrm>
            <a:off x="285720" y="4572008"/>
            <a:ext cx="6838950" cy="1570038"/>
            <a:chOff x="432" y="2832"/>
            <a:chExt cx="4308" cy="989"/>
          </a:xfrm>
        </p:grpSpPr>
        <p:sp>
          <p:nvSpPr>
            <p:cNvPr id="67636" name="Rectangle 52"/>
            <p:cNvSpPr>
              <a:spLocks noChangeArrowheads="1"/>
            </p:cNvSpPr>
            <p:nvPr/>
          </p:nvSpPr>
          <p:spPr bwMode="auto">
            <a:xfrm>
              <a:off x="2256" y="2832"/>
              <a:ext cx="216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（CP      ）    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67615" name="Line 31"/>
            <p:cNvSpPr>
              <a:spLocks noChangeShapeType="1"/>
            </p:cNvSpPr>
            <p:nvPr/>
          </p:nvSpPr>
          <p:spPr bwMode="auto">
            <a:xfrm>
              <a:off x="3168" y="2976"/>
              <a:ext cx="0" cy="19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7616" name="Line 32"/>
            <p:cNvSpPr>
              <a:spLocks noChangeShapeType="1"/>
            </p:cNvSpPr>
            <p:nvPr/>
          </p:nvSpPr>
          <p:spPr bwMode="auto">
            <a:xfrm>
              <a:off x="3168" y="3168"/>
              <a:ext cx="19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7617" name="Line 33"/>
            <p:cNvSpPr>
              <a:spLocks noChangeShapeType="1"/>
            </p:cNvSpPr>
            <p:nvPr/>
          </p:nvSpPr>
          <p:spPr bwMode="auto">
            <a:xfrm flipV="1">
              <a:off x="3362" y="2976"/>
              <a:ext cx="0" cy="19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7613" name="Line 29"/>
            <p:cNvSpPr>
              <a:spLocks noChangeShapeType="1"/>
            </p:cNvSpPr>
            <p:nvPr/>
          </p:nvSpPr>
          <p:spPr bwMode="auto">
            <a:xfrm>
              <a:off x="2974" y="2976"/>
              <a:ext cx="19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7614" name="Line 30"/>
            <p:cNvSpPr>
              <a:spLocks noChangeShapeType="1"/>
            </p:cNvSpPr>
            <p:nvPr/>
          </p:nvSpPr>
          <p:spPr bwMode="auto">
            <a:xfrm>
              <a:off x="3168" y="2976"/>
              <a:ext cx="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7618" name="Line 34"/>
            <p:cNvSpPr>
              <a:spLocks noChangeShapeType="1"/>
            </p:cNvSpPr>
            <p:nvPr/>
          </p:nvSpPr>
          <p:spPr bwMode="auto">
            <a:xfrm>
              <a:off x="3362" y="2976"/>
              <a:ext cx="14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7637" name="Rectangle 53"/>
            <p:cNvSpPr>
              <a:spLocks noChangeArrowheads="1"/>
            </p:cNvSpPr>
            <p:nvPr/>
          </p:nvSpPr>
          <p:spPr bwMode="auto">
            <a:xfrm>
              <a:off x="1680" y="3456"/>
              <a:ext cx="3060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(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约束条件，必须同时为</a:t>
              </a:r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1)</a:t>
              </a:r>
            </a:p>
          </p:txBody>
        </p:sp>
        <p:graphicFrame>
          <p:nvGraphicFramePr>
            <p:cNvPr id="67638" name="Object 54"/>
            <p:cNvGraphicFramePr>
              <a:graphicFrameLocks noChangeAspect="1"/>
            </p:cNvGraphicFramePr>
            <p:nvPr/>
          </p:nvGraphicFramePr>
          <p:xfrm>
            <a:off x="432" y="3456"/>
            <a:ext cx="1142" cy="313"/>
          </p:xfrm>
          <a:graphic>
            <a:graphicData uri="http://schemas.openxmlformats.org/presentationml/2006/ole">
              <p:oleObj spid="_x0000_s312322" name="Equation" r:id="rId5" imgW="1168560" imgH="330120" progId="Equation.3">
                <p:embed/>
              </p:oleObj>
            </a:graphicData>
          </a:graphic>
        </p:graphicFrame>
        <p:graphicFrame>
          <p:nvGraphicFramePr>
            <p:cNvPr id="67639" name="Object 55"/>
            <p:cNvGraphicFramePr>
              <a:graphicFrameLocks noChangeAspect="1"/>
            </p:cNvGraphicFramePr>
            <p:nvPr/>
          </p:nvGraphicFramePr>
          <p:xfrm>
            <a:off x="432" y="2880"/>
            <a:ext cx="1851" cy="368"/>
          </p:xfrm>
          <a:graphic>
            <a:graphicData uri="http://schemas.openxmlformats.org/presentationml/2006/ole">
              <p:oleObj spid="_x0000_s312323" name="Equation" r:id="rId6" imgW="1892880" imgH="393840" progId="Equation.3">
                <p:embed/>
              </p:oleObj>
            </a:graphicData>
          </a:graphic>
        </p:graphicFrame>
      </p:grpSp>
      <p:sp>
        <p:nvSpPr>
          <p:cNvPr id="43" name="灯片编号占位符 4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137</a:t>
            </a:fld>
            <a:endParaRPr lang="en-US" altLang="zh-CN"/>
          </a:p>
        </p:txBody>
      </p:sp>
      <p:grpSp>
        <p:nvGrpSpPr>
          <p:cNvPr id="52" name="组合 51"/>
          <p:cNvGrpSpPr/>
          <p:nvPr/>
        </p:nvGrpSpPr>
        <p:grpSpPr>
          <a:xfrm>
            <a:off x="4214810" y="428604"/>
            <a:ext cx="3247370" cy="4299551"/>
            <a:chOff x="4214810" y="428604"/>
            <a:chExt cx="3247370" cy="4299551"/>
          </a:xfrm>
        </p:grpSpPr>
        <p:grpSp>
          <p:nvGrpSpPr>
            <p:cNvPr id="47" name="组合 46"/>
            <p:cNvGrpSpPr/>
            <p:nvPr/>
          </p:nvGrpSpPr>
          <p:grpSpPr>
            <a:xfrm>
              <a:off x="4214810" y="2428868"/>
              <a:ext cx="615950" cy="304800"/>
              <a:chOff x="4214810" y="2428868"/>
              <a:chExt cx="615950" cy="304800"/>
            </a:xfrm>
          </p:grpSpPr>
          <p:sp>
            <p:nvSpPr>
              <p:cNvPr id="44" name="Line 31"/>
              <p:cNvSpPr>
                <a:spLocks noChangeShapeType="1"/>
              </p:cNvSpPr>
              <p:nvPr/>
            </p:nvSpPr>
            <p:spPr bwMode="auto">
              <a:xfrm>
                <a:off x="4522785" y="2428868"/>
                <a:ext cx="0" cy="304800"/>
              </a:xfrm>
              <a:prstGeom prst="line">
                <a:avLst/>
              </a:prstGeom>
              <a:noFill/>
              <a:ln w="19050">
                <a:solidFill>
                  <a:srgbClr val="FFFF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5" name="Line 32"/>
              <p:cNvSpPr>
                <a:spLocks noChangeShapeType="1"/>
              </p:cNvSpPr>
              <p:nvPr/>
            </p:nvSpPr>
            <p:spPr bwMode="auto">
              <a:xfrm>
                <a:off x="4522785" y="2733668"/>
                <a:ext cx="307975" cy="0"/>
              </a:xfrm>
              <a:prstGeom prst="line">
                <a:avLst/>
              </a:prstGeom>
              <a:noFill/>
              <a:ln w="1905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6" name="Line 29"/>
              <p:cNvSpPr>
                <a:spLocks noChangeShapeType="1"/>
              </p:cNvSpPr>
              <p:nvPr/>
            </p:nvSpPr>
            <p:spPr bwMode="auto">
              <a:xfrm>
                <a:off x="4214810" y="2428868"/>
                <a:ext cx="307975" cy="0"/>
              </a:xfrm>
              <a:prstGeom prst="line">
                <a:avLst/>
              </a:prstGeom>
              <a:noFill/>
              <a:ln w="1905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</p:grpSp>
        <p:sp>
          <p:nvSpPr>
            <p:cNvPr id="49" name="矩形 48"/>
            <p:cNvSpPr/>
            <p:nvPr/>
          </p:nvSpPr>
          <p:spPr>
            <a:xfrm>
              <a:off x="7072330" y="4143380"/>
              <a:ext cx="38985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</a:t>
              </a:r>
              <a:endParaRPr lang="zh-CN" altLang="en-US" sz="3200" dirty="0">
                <a:solidFill>
                  <a:srgbClr val="FFFF00"/>
                </a:solidFill>
              </a:endParaRPr>
            </a:p>
          </p:txBody>
        </p:sp>
        <p:sp>
          <p:nvSpPr>
            <p:cNvPr id="50" name="矩形 49"/>
            <p:cNvSpPr/>
            <p:nvPr/>
          </p:nvSpPr>
          <p:spPr>
            <a:xfrm>
              <a:off x="7072330" y="428604"/>
              <a:ext cx="38985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</a:t>
              </a:r>
              <a:endParaRPr lang="zh-CN" altLang="en-US" sz="3200" dirty="0">
                <a:solidFill>
                  <a:srgbClr val="FFFF00"/>
                </a:solidFill>
              </a:endParaRPr>
            </a:p>
          </p:txBody>
        </p:sp>
      </p:grpSp>
      <p:sp>
        <p:nvSpPr>
          <p:cNvPr id="51" name="Rectangle 34"/>
          <p:cNvSpPr>
            <a:spLocks noChangeArrowheads="1"/>
          </p:cNvSpPr>
          <p:nvPr/>
        </p:nvSpPr>
        <p:spPr bwMode="auto">
          <a:xfrm>
            <a:off x="214282" y="2930910"/>
            <a:ext cx="4698722" cy="15696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时钟下降沿，</a:t>
            </a:r>
            <a:endParaRPr lang="en-US" altLang="zh-CN" sz="3200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发挥边沿</a:t>
            </a:r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JK</a:t>
            </a: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触发器的作用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3" name="Rectangle 46"/>
          <p:cNvSpPr>
            <a:spLocks noChangeArrowheads="1"/>
          </p:cNvSpPr>
          <p:nvPr/>
        </p:nvSpPr>
        <p:spPr bwMode="auto">
          <a:xfrm>
            <a:off x="2357422" y="6143644"/>
            <a:ext cx="4280339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</a:pP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如果不满足</a:t>
            </a:r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RS</a:t>
            </a: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触发器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76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76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76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76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6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6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625" grpId="0" build="p" autoUpdateAnimBg="0"/>
      <p:bldP spid="67626" grpId="0" build="p" autoUpdateAnimBg="0"/>
      <p:bldP spid="51" grpId="0" uiExpand="1" build="p" autoUpdateAnimBg="0"/>
      <p:bldP spid="53" grpId="0"/>
    </p:bld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20" name="Rectangle 12"/>
          <p:cNvSpPr>
            <a:spLocks noChangeArrowheads="1"/>
          </p:cNvSpPr>
          <p:nvPr/>
        </p:nvSpPr>
        <p:spPr bwMode="auto">
          <a:xfrm>
            <a:off x="0" y="381000"/>
            <a:ext cx="3028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(2) 异步工作时</a:t>
            </a:r>
          </a:p>
        </p:txBody>
      </p:sp>
      <p:grpSp>
        <p:nvGrpSpPr>
          <p:cNvPr id="68627" name="Group 19"/>
          <p:cNvGrpSpPr>
            <a:grpSpLocks/>
          </p:cNvGrpSpPr>
          <p:nvPr/>
        </p:nvGrpSpPr>
        <p:grpSpPr bwMode="auto">
          <a:xfrm>
            <a:off x="428596" y="4071942"/>
            <a:ext cx="6915150" cy="1417638"/>
            <a:chOff x="336" y="1008"/>
            <a:chExt cx="4356" cy="893"/>
          </a:xfrm>
        </p:grpSpPr>
        <p:sp>
          <p:nvSpPr>
            <p:cNvPr id="68624" name="Rectangle 16"/>
            <p:cNvSpPr>
              <a:spLocks noChangeArrowheads="1"/>
            </p:cNvSpPr>
            <p:nvPr/>
          </p:nvSpPr>
          <p:spPr bwMode="auto">
            <a:xfrm>
              <a:off x="1632" y="1536"/>
              <a:ext cx="3060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(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约束条件，不能同时为</a:t>
              </a:r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0)</a:t>
              </a:r>
            </a:p>
          </p:txBody>
        </p:sp>
        <p:graphicFrame>
          <p:nvGraphicFramePr>
            <p:cNvPr id="68625" name="Object 17"/>
            <p:cNvGraphicFramePr>
              <a:graphicFrameLocks noChangeAspect="1"/>
            </p:cNvGraphicFramePr>
            <p:nvPr/>
          </p:nvGraphicFramePr>
          <p:xfrm>
            <a:off x="336" y="1008"/>
            <a:ext cx="1831" cy="348"/>
          </p:xfrm>
          <a:graphic>
            <a:graphicData uri="http://schemas.openxmlformats.org/presentationml/2006/ole">
              <p:oleObj spid="_x0000_s68769" name="Equation" r:id="rId5" imgW="1879920" imgH="368280" progId="Equation.3">
                <p:embed/>
              </p:oleObj>
            </a:graphicData>
          </a:graphic>
        </p:graphicFrame>
        <p:graphicFrame>
          <p:nvGraphicFramePr>
            <p:cNvPr id="68626" name="Object 18"/>
            <p:cNvGraphicFramePr>
              <a:graphicFrameLocks noChangeAspect="1"/>
            </p:cNvGraphicFramePr>
            <p:nvPr/>
          </p:nvGraphicFramePr>
          <p:xfrm>
            <a:off x="336" y="1584"/>
            <a:ext cx="1241" cy="313"/>
          </p:xfrm>
          <a:graphic>
            <a:graphicData uri="http://schemas.openxmlformats.org/presentationml/2006/ole">
              <p:oleObj spid="_x0000_s68770" name="Equation" r:id="rId6" imgW="1270440" imgH="330120" progId="Equation.3">
                <p:embed/>
              </p:oleObj>
            </a:graphicData>
          </a:graphic>
        </p:graphicFrame>
      </p:grpSp>
      <p:sp>
        <p:nvSpPr>
          <p:cNvPr id="8" name="灯片编号占位符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138</a:t>
            </a:fld>
            <a:endParaRPr lang="en-US" altLang="zh-CN"/>
          </a:p>
        </p:txBody>
      </p:sp>
      <p:grpSp>
        <p:nvGrpSpPr>
          <p:cNvPr id="11" name="Group 56"/>
          <p:cNvGrpSpPr>
            <a:grpSpLocks/>
          </p:cNvGrpSpPr>
          <p:nvPr/>
        </p:nvGrpSpPr>
        <p:grpSpPr bwMode="auto">
          <a:xfrm>
            <a:off x="5029200" y="1076325"/>
            <a:ext cx="3429000" cy="3048000"/>
            <a:chOff x="3168" y="678"/>
            <a:chExt cx="2160" cy="1920"/>
          </a:xfrm>
        </p:grpSpPr>
        <p:sp>
          <p:nvSpPr>
            <p:cNvPr id="12" name="Rectangle 4"/>
            <p:cNvSpPr>
              <a:spLocks noChangeArrowheads="1"/>
            </p:cNvSpPr>
            <p:nvPr/>
          </p:nvSpPr>
          <p:spPr bwMode="auto">
            <a:xfrm>
              <a:off x="4080" y="918"/>
              <a:ext cx="960" cy="144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3" name="Line 5"/>
            <p:cNvSpPr>
              <a:spLocks noChangeShapeType="1"/>
            </p:cNvSpPr>
            <p:nvPr/>
          </p:nvSpPr>
          <p:spPr bwMode="auto">
            <a:xfrm>
              <a:off x="4080" y="1446"/>
              <a:ext cx="192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4" name="Line 6"/>
            <p:cNvSpPr>
              <a:spLocks noChangeShapeType="1"/>
            </p:cNvSpPr>
            <p:nvPr/>
          </p:nvSpPr>
          <p:spPr bwMode="auto">
            <a:xfrm flipV="1">
              <a:off x="4080" y="1590"/>
              <a:ext cx="192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5" name="Oval 7"/>
            <p:cNvSpPr>
              <a:spLocks noChangeArrowheads="1"/>
            </p:cNvSpPr>
            <p:nvPr/>
          </p:nvSpPr>
          <p:spPr bwMode="auto">
            <a:xfrm>
              <a:off x="4512" y="2358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6" name="Oval 8"/>
            <p:cNvSpPr>
              <a:spLocks noChangeArrowheads="1"/>
            </p:cNvSpPr>
            <p:nvPr/>
          </p:nvSpPr>
          <p:spPr bwMode="auto">
            <a:xfrm>
              <a:off x="4512" y="822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7" name="Line 9"/>
            <p:cNvSpPr>
              <a:spLocks noChangeShapeType="1"/>
            </p:cNvSpPr>
            <p:nvPr/>
          </p:nvSpPr>
          <p:spPr bwMode="auto">
            <a:xfrm flipV="1">
              <a:off x="4560" y="678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8" name="Line 10"/>
            <p:cNvSpPr>
              <a:spLocks noChangeShapeType="1"/>
            </p:cNvSpPr>
            <p:nvPr/>
          </p:nvSpPr>
          <p:spPr bwMode="auto">
            <a:xfrm>
              <a:off x="4560" y="2454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9" name="Line 11"/>
            <p:cNvSpPr>
              <a:spLocks noChangeShapeType="1"/>
            </p:cNvSpPr>
            <p:nvPr/>
          </p:nvSpPr>
          <p:spPr bwMode="auto">
            <a:xfrm>
              <a:off x="5040" y="1158"/>
              <a:ext cx="24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20" name="Line 12"/>
            <p:cNvSpPr>
              <a:spLocks noChangeShapeType="1"/>
            </p:cNvSpPr>
            <p:nvPr/>
          </p:nvSpPr>
          <p:spPr bwMode="auto">
            <a:xfrm>
              <a:off x="5136" y="2070"/>
              <a:ext cx="19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21" name="Line 13"/>
            <p:cNvSpPr>
              <a:spLocks noChangeShapeType="1"/>
            </p:cNvSpPr>
            <p:nvPr/>
          </p:nvSpPr>
          <p:spPr bwMode="auto">
            <a:xfrm flipH="1">
              <a:off x="3600" y="1590"/>
              <a:ext cx="38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22" name="Line 14"/>
            <p:cNvSpPr>
              <a:spLocks noChangeShapeType="1"/>
            </p:cNvSpPr>
            <p:nvPr/>
          </p:nvSpPr>
          <p:spPr bwMode="auto">
            <a:xfrm flipH="1">
              <a:off x="3840" y="1158"/>
              <a:ext cx="24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23" name="Rectangle 15"/>
            <p:cNvSpPr>
              <a:spLocks noChangeArrowheads="1"/>
            </p:cNvSpPr>
            <p:nvPr/>
          </p:nvSpPr>
          <p:spPr bwMode="auto">
            <a:xfrm>
              <a:off x="4080" y="960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J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24" name="Rectangle 16"/>
            <p:cNvSpPr>
              <a:spLocks noChangeArrowheads="1"/>
            </p:cNvSpPr>
            <p:nvPr/>
          </p:nvSpPr>
          <p:spPr bwMode="auto">
            <a:xfrm>
              <a:off x="4752" y="966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25" name="Rectangle 17"/>
            <p:cNvSpPr>
              <a:spLocks noChangeArrowheads="1"/>
            </p:cNvSpPr>
            <p:nvPr/>
          </p:nvSpPr>
          <p:spPr bwMode="auto">
            <a:xfrm>
              <a:off x="4752" y="1878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26" name="Rectangle 18"/>
            <p:cNvSpPr>
              <a:spLocks noChangeArrowheads="1"/>
            </p:cNvSpPr>
            <p:nvPr/>
          </p:nvSpPr>
          <p:spPr bwMode="auto">
            <a:xfrm>
              <a:off x="3168" y="1446"/>
              <a:ext cx="576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27" name="Rectangle 19"/>
            <p:cNvSpPr>
              <a:spLocks noChangeArrowheads="1"/>
            </p:cNvSpPr>
            <p:nvPr/>
          </p:nvSpPr>
          <p:spPr bwMode="auto">
            <a:xfrm>
              <a:off x="4368" y="966"/>
              <a:ext cx="5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D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28" name="Line 20"/>
            <p:cNvSpPr>
              <a:spLocks noChangeShapeType="1"/>
            </p:cNvSpPr>
            <p:nvPr/>
          </p:nvSpPr>
          <p:spPr bwMode="auto">
            <a:xfrm>
              <a:off x="4416" y="1014"/>
              <a:ext cx="14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29" name="Rectangle 21"/>
            <p:cNvSpPr>
              <a:spLocks noChangeArrowheads="1"/>
            </p:cNvSpPr>
            <p:nvPr/>
          </p:nvSpPr>
          <p:spPr bwMode="auto">
            <a:xfrm>
              <a:off x="4368" y="1968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D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30" name="Line 22"/>
            <p:cNvSpPr>
              <a:spLocks noChangeShapeType="1"/>
            </p:cNvSpPr>
            <p:nvPr/>
          </p:nvSpPr>
          <p:spPr bwMode="auto">
            <a:xfrm>
              <a:off x="4416" y="2022"/>
              <a:ext cx="14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1" name="Oval 25"/>
            <p:cNvSpPr>
              <a:spLocks noChangeArrowheads="1"/>
            </p:cNvSpPr>
            <p:nvPr/>
          </p:nvSpPr>
          <p:spPr bwMode="auto">
            <a:xfrm>
              <a:off x="3984" y="1542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2" name="Rectangle 26"/>
            <p:cNvSpPr>
              <a:spLocks noChangeArrowheads="1"/>
            </p:cNvSpPr>
            <p:nvPr/>
          </p:nvSpPr>
          <p:spPr bwMode="auto">
            <a:xfrm>
              <a:off x="4080" y="1920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K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33" name="Line 27"/>
            <p:cNvSpPr>
              <a:spLocks noChangeShapeType="1"/>
            </p:cNvSpPr>
            <p:nvPr/>
          </p:nvSpPr>
          <p:spPr bwMode="auto">
            <a:xfrm flipH="1">
              <a:off x="3840" y="2118"/>
              <a:ext cx="24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4" name="Line 39"/>
            <p:cNvSpPr>
              <a:spLocks noChangeShapeType="1"/>
            </p:cNvSpPr>
            <p:nvPr/>
          </p:nvSpPr>
          <p:spPr bwMode="auto">
            <a:xfrm>
              <a:off x="4800" y="1932"/>
              <a:ext cx="14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5" name="Oval 47"/>
            <p:cNvSpPr>
              <a:spLocks noChangeArrowheads="1"/>
            </p:cNvSpPr>
            <p:nvPr/>
          </p:nvSpPr>
          <p:spPr bwMode="auto">
            <a:xfrm>
              <a:off x="5040" y="2022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sp>
        <p:nvSpPr>
          <p:cNvPr id="42" name="Rectangle 34"/>
          <p:cNvSpPr>
            <a:spLocks noChangeArrowheads="1"/>
          </p:cNvSpPr>
          <p:nvPr/>
        </p:nvSpPr>
        <p:spPr bwMode="auto">
          <a:xfrm>
            <a:off x="214282" y="2145092"/>
            <a:ext cx="3877985" cy="15696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时钟的其它时刻，</a:t>
            </a:r>
            <a:endParaRPr lang="en-US" altLang="zh-CN" sz="3200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发挥</a:t>
            </a:r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RS</a:t>
            </a: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触发器的作用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6" name="Rectangle 46"/>
          <p:cNvSpPr>
            <a:spLocks noChangeArrowheads="1"/>
          </p:cNvSpPr>
          <p:nvPr/>
        </p:nvSpPr>
        <p:spPr bwMode="auto">
          <a:xfrm>
            <a:off x="2649115" y="5643578"/>
            <a:ext cx="4280339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</a:pP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如果不满足</a:t>
            </a:r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</a:t>
            </a: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禁用状态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86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86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6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 build="p" autoUpdateAnimBg="0"/>
      <p:bldP spid="36" grpId="0"/>
    </p:bld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6" name="Line 4"/>
          <p:cNvSpPr>
            <a:spLocks noChangeShapeType="1"/>
          </p:cNvSpPr>
          <p:nvPr/>
        </p:nvSpPr>
        <p:spPr bwMode="auto">
          <a:xfrm>
            <a:off x="1790672" y="1757347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637" name="Line 5"/>
          <p:cNvSpPr>
            <a:spLocks noChangeShapeType="1"/>
          </p:cNvSpPr>
          <p:nvPr/>
        </p:nvSpPr>
        <p:spPr bwMode="auto">
          <a:xfrm>
            <a:off x="1790672" y="1757347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638" name="Line 6"/>
          <p:cNvSpPr>
            <a:spLocks noChangeShapeType="1"/>
          </p:cNvSpPr>
          <p:nvPr/>
        </p:nvSpPr>
        <p:spPr bwMode="auto">
          <a:xfrm flipV="1">
            <a:off x="2095472" y="1757347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639" name="Line 7"/>
          <p:cNvSpPr>
            <a:spLocks noChangeShapeType="1"/>
          </p:cNvSpPr>
          <p:nvPr/>
        </p:nvSpPr>
        <p:spPr bwMode="auto">
          <a:xfrm>
            <a:off x="2095472" y="2214547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640" name="Line 8"/>
          <p:cNvSpPr>
            <a:spLocks noChangeShapeType="1"/>
          </p:cNvSpPr>
          <p:nvPr/>
        </p:nvSpPr>
        <p:spPr bwMode="auto">
          <a:xfrm>
            <a:off x="2400272" y="1757347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641" name="Line 9"/>
          <p:cNvSpPr>
            <a:spLocks noChangeShapeType="1"/>
          </p:cNvSpPr>
          <p:nvPr/>
        </p:nvSpPr>
        <p:spPr bwMode="auto">
          <a:xfrm>
            <a:off x="2400272" y="1757347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642" name="Line 10"/>
          <p:cNvSpPr>
            <a:spLocks noChangeShapeType="1"/>
          </p:cNvSpPr>
          <p:nvPr/>
        </p:nvSpPr>
        <p:spPr bwMode="auto">
          <a:xfrm flipV="1">
            <a:off x="2705072" y="1757347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643" name="Line 11"/>
          <p:cNvSpPr>
            <a:spLocks noChangeShapeType="1"/>
          </p:cNvSpPr>
          <p:nvPr/>
        </p:nvSpPr>
        <p:spPr bwMode="auto">
          <a:xfrm>
            <a:off x="2705072" y="2214547"/>
            <a:ext cx="228600" cy="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644" name="Line 12"/>
          <p:cNvSpPr>
            <a:spLocks noChangeShapeType="1"/>
          </p:cNvSpPr>
          <p:nvPr/>
        </p:nvSpPr>
        <p:spPr bwMode="auto">
          <a:xfrm flipH="1">
            <a:off x="1562072" y="2214547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645" name="Line 13"/>
          <p:cNvSpPr>
            <a:spLocks noChangeShapeType="1"/>
          </p:cNvSpPr>
          <p:nvPr/>
        </p:nvSpPr>
        <p:spPr bwMode="auto">
          <a:xfrm>
            <a:off x="3009872" y="1757347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646" name="Line 14"/>
          <p:cNvSpPr>
            <a:spLocks noChangeShapeType="1"/>
          </p:cNvSpPr>
          <p:nvPr/>
        </p:nvSpPr>
        <p:spPr bwMode="auto">
          <a:xfrm>
            <a:off x="3009872" y="1757347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647" name="Line 15"/>
          <p:cNvSpPr>
            <a:spLocks noChangeShapeType="1"/>
          </p:cNvSpPr>
          <p:nvPr/>
        </p:nvSpPr>
        <p:spPr bwMode="auto">
          <a:xfrm flipV="1">
            <a:off x="3314672" y="1757347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648" name="Line 16"/>
          <p:cNvSpPr>
            <a:spLocks noChangeShapeType="1"/>
          </p:cNvSpPr>
          <p:nvPr/>
        </p:nvSpPr>
        <p:spPr bwMode="auto">
          <a:xfrm>
            <a:off x="3314672" y="2214547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649" name="Line 17"/>
          <p:cNvSpPr>
            <a:spLocks noChangeShapeType="1"/>
          </p:cNvSpPr>
          <p:nvPr/>
        </p:nvSpPr>
        <p:spPr bwMode="auto">
          <a:xfrm>
            <a:off x="3619472" y="1757347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650" name="Line 18"/>
          <p:cNvSpPr>
            <a:spLocks noChangeShapeType="1"/>
          </p:cNvSpPr>
          <p:nvPr/>
        </p:nvSpPr>
        <p:spPr bwMode="auto">
          <a:xfrm>
            <a:off x="3619472" y="1757347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651" name="Line 19"/>
          <p:cNvSpPr>
            <a:spLocks noChangeShapeType="1"/>
          </p:cNvSpPr>
          <p:nvPr/>
        </p:nvSpPr>
        <p:spPr bwMode="auto">
          <a:xfrm flipV="1">
            <a:off x="3924272" y="1757347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652" name="Line 20"/>
          <p:cNvSpPr>
            <a:spLocks noChangeShapeType="1"/>
          </p:cNvSpPr>
          <p:nvPr/>
        </p:nvSpPr>
        <p:spPr bwMode="auto">
          <a:xfrm>
            <a:off x="3924272" y="2214547"/>
            <a:ext cx="228600" cy="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653" name="Line 21"/>
          <p:cNvSpPr>
            <a:spLocks noChangeShapeType="1"/>
          </p:cNvSpPr>
          <p:nvPr/>
        </p:nvSpPr>
        <p:spPr bwMode="auto">
          <a:xfrm flipH="1">
            <a:off x="2781272" y="2214547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654" name="Line 22"/>
          <p:cNvSpPr>
            <a:spLocks noChangeShapeType="1"/>
          </p:cNvSpPr>
          <p:nvPr/>
        </p:nvSpPr>
        <p:spPr bwMode="auto">
          <a:xfrm>
            <a:off x="4152872" y="1757347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655" name="Line 23"/>
          <p:cNvSpPr>
            <a:spLocks noChangeShapeType="1"/>
          </p:cNvSpPr>
          <p:nvPr/>
        </p:nvSpPr>
        <p:spPr bwMode="auto">
          <a:xfrm>
            <a:off x="4152872" y="1757347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656" name="Line 24"/>
          <p:cNvSpPr>
            <a:spLocks noChangeShapeType="1"/>
          </p:cNvSpPr>
          <p:nvPr/>
        </p:nvSpPr>
        <p:spPr bwMode="auto">
          <a:xfrm flipV="1">
            <a:off x="4457672" y="1757347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657" name="Line 25"/>
          <p:cNvSpPr>
            <a:spLocks noChangeShapeType="1"/>
          </p:cNvSpPr>
          <p:nvPr/>
        </p:nvSpPr>
        <p:spPr bwMode="auto">
          <a:xfrm>
            <a:off x="4457672" y="2214547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658" name="Line 26"/>
          <p:cNvSpPr>
            <a:spLocks noChangeShapeType="1"/>
          </p:cNvSpPr>
          <p:nvPr/>
        </p:nvSpPr>
        <p:spPr bwMode="auto">
          <a:xfrm>
            <a:off x="4762472" y="1757347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659" name="Line 27"/>
          <p:cNvSpPr>
            <a:spLocks noChangeShapeType="1"/>
          </p:cNvSpPr>
          <p:nvPr/>
        </p:nvSpPr>
        <p:spPr bwMode="auto">
          <a:xfrm>
            <a:off x="4762472" y="1757347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660" name="Line 28"/>
          <p:cNvSpPr>
            <a:spLocks noChangeShapeType="1"/>
          </p:cNvSpPr>
          <p:nvPr/>
        </p:nvSpPr>
        <p:spPr bwMode="auto">
          <a:xfrm flipV="1">
            <a:off x="5067272" y="1757347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661" name="Line 29"/>
          <p:cNvSpPr>
            <a:spLocks noChangeShapeType="1"/>
          </p:cNvSpPr>
          <p:nvPr/>
        </p:nvSpPr>
        <p:spPr bwMode="auto">
          <a:xfrm>
            <a:off x="5067272" y="2214547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662" name="Line 30"/>
          <p:cNvSpPr>
            <a:spLocks noChangeShapeType="1"/>
          </p:cNvSpPr>
          <p:nvPr/>
        </p:nvSpPr>
        <p:spPr bwMode="auto">
          <a:xfrm flipH="1">
            <a:off x="3924272" y="2214547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663" name="Line 31"/>
          <p:cNvSpPr>
            <a:spLocks noChangeShapeType="1"/>
          </p:cNvSpPr>
          <p:nvPr/>
        </p:nvSpPr>
        <p:spPr bwMode="auto">
          <a:xfrm>
            <a:off x="5372072" y="1757347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664" name="Line 32"/>
          <p:cNvSpPr>
            <a:spLocks noChangeShapeType="1"/>
          </p:cNvSpPr>
          <p:nvPr/>
        </p:nvSpPr>
        <p:spPr bwMode="auto">
          <a:xfrm>
            <a:off x="5372072" y="1757347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665" name="Line 33"/>
          <p:cNvSpPr>
            <a:spLocks noChangeShapeType="1"/>
          </p:cNvSpPr>
          <p:nvPr/>
        </p:nvSpPr>
        <p:spPr bwMode="auto">
          <a:xfrm flipV="1">
            <a:off x="5676872" y="1757347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666" name="Line 34"/>
          <p:cNvSpPr>
            <a:spLocks noChangeShapeType="1"/>
          </p:cNvSpPr>
          <p:nvPr/>
        </p:nvSpPr>
        <p:spPr bwMode="auto">
          <a:xfrm>
            <a:off x="5676872" y="2214547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667" name="Line 35"/>
          <p:cNvSpPr>
            <a:spLocks noChangeShapeType="1"/>
          </p:cNvSpPr>
          <p:nvPr/>
        </p:nvSpPr>
        <p:spPr bwMode="auto">
          <a:xfrm>
            <a:off x="5981672" y="1757347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668" name="Line 36"/>
          <p:cNvSpPr>
            <a:spLocks noChangeShapeType="1"/>
          </p:cNvSpPr>
          <p:nvPr/>
        </p:nvSpPr>
        <p:spPr bwMode="auto">
          <a:xfrm>
            <a:off x="5981672" y="1757347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669" name="Line 37"/>
          <p:cNvSpPr>
            <a:spLocks noChangeShapeType="1"/>
          </p:cNvSpPr>
          <p:nvPr/>
        </p:nvSpPr>
        <p:spPr bwMode="auto">
          <a:xfrm flipV="1">
            <a:off x="6286472" y="1757347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670" name="Line 38"/>
          <p:cNvSpPr>
            <a:spLocks noChangeShapeType="1"/>
          </p:cNvSpPr>
          <p:nvPr/>
        </p:nvSpPr>
        <p:spPr bwMode="auto">
          <a:xfrm>
            <a:off x="6286472" y="2214547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671" name="Line 39"/>
          <p:cNvSpPr>
            <a:spLocks noChangeShapeType="1"/>
          </p:cNvSpPr>
          <p:nvPr/>
        </p:nvSpPr>
        <p:spPr bwMode="auto">
          <a:xfrm flipH="1">
            <a:off x="5143472" y="2214547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672" name="Line 40"/>
          <p:cNvSpPr>
            <a:spLocks noChangeShapeType="1"/>
          </p:cNvSpPr>
          <p:nvPr/>
        </p:nvSpPr>
        <p:spPr bwMode="auto">
          <a:xfrm>
            <a:off x="6591272" y="1757347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673" name="Line 41"/>
          <p:cNvSpPr>
            <a:spLocks noChangeShapeType="1"/>
          </p:cNvSpPr>
          <p:nvPr/>
        </p:nvSpPr>
        <p:spPr bwMode="auto">
          <a:xfrm>
            <a:off x="6591272" y="1757347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674" name="Line 42"/>
          <p:cNvSpPr>
            <a:spLocks noChangeShapeType="1"/>
          </p:cNvSpPr>
          <p:nvPr/>
        </p:nvSpPr>
        <p:spPr bwMode="auto">
          <a:xfrm flipV="1">
            <a:off x="6896072" y="1757347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675" name="Line 43"/>
          <p:cNvSpPr>
            <a:spLocks noChangeShapeType="1"/>
          </p:cNvSpPr>
          <p:nvPr/>
        </p:nvSpPr>
        <p:spPr bwMode="auto">
          <a:xfrm>
            <a:off x="6896072" y="2214547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676" name="Line 44"/>
          <p:cNvSpPr>
            <a:spLocks noChangeShapeType="1"/>
          </p:cNvSpPr>
          <p:nvPr/>
        </p:nvSpPr>
        <p:spPr bwMode="auto">
          <a:xfrm>
            <a:off x="7200872" y="1757347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677" name="Line 45"/>
          <p:cNvSpPr>
            <a:spLocks noChangeShapeType="1"/>
          </p:cNvSpPr>
          <p:nvPr/>
        </p:nvSpPr>
        <p:spPr bwMode="auto">
          <a:xfrm>
            <a:off x="7200872" y="1757347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678" name="Line 46"/>
          <p:cNvSpPr>
            <a:spLocks noChangeShapeType="1"/>
          </p:cNvSpPr>
          <p:nvPr/>
        </p:nvSpPr>
        <p:spPr bwMode="auto">
          <a:xfrm flipV="1">
            <a:off x="7505672" y="1757347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679" name="Line 47"/>
          <p:cNvSpPr>
            <a:spLocks noChangeShapeType="1"/>
          </p:cNvSpPr>
          <p:nvPr/>
        </p:nvSpPr>
        <p:spPr bwMode="auto">
          <a:xfrm flipH="1">
            <a:off x="6362672" y="2214547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680" name="Line 48"/>
          <p:cNvSpPr>
            <a:spLocks noChangeShapeType="1"/>
          </p:cNvSpPr>
          <p:nvPr/>
        </p:nvSpPr>
        <p:spPr bwMode="auto">
          <a:xfrm>
            <a:off x="7505672" y="2214547"/>
            <a:ext cx="457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681" name="Line 49"/>
          <p:cNvSpPr>
            <a:spLocks noChangeShapeType="1"/>
          </p:cNvSpPr>
          <p:nvPr/>
        </p:nvSpPr>
        <p:spPr bwMode="auto">
          <a:xfrm flipH="1">
            <a:off x="1181072" y="2214547"/>
            <a:ext cx="533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682" name="Line 50"/>
          <p:cNvSpPr>
            <a:spLocks noChangeShapeType="1"/>
          </p:cNvSpPr>
          <p:nvPr/>
        </p:nvSpPr>
        <p:spPr bwMode="auto">
          <a:xfrm>
            <a:off x="2095472" y="2290747"/>
            <a:ext cx="0" cy="1524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688" name="Line 56"/>
          <p:cNvSpPr>
            <a:spLocks noChangeShapeType="1"/>
          </p:cNvSpPr>
          <p:nvPr/>
        </p:nvSpPr>
        <p:spPr bwMode="auto">
          <a:xfrm>
            <a:off x="2705072" y="2290747"/>
            <a:ext cx="0" cy="1524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692" name="Line 60"/>
          <p:cNvSpPr>
            <a:spLocks noChangeShapeType="1"/>
          </p:cNvSpPr>
          <p:nvPr/>
        </p:nvSpPr>
        <p:spPr bwMode="auto">
          <a:xfrm>
            <a:off x="6896072" y="2290747"/>
            <a:ext cx="0" cy="2286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693" name="Line 61"/>
          <p:cNvSpPr>
            <a:spLocks noChangeShapeType="1"/>
          </p:cNvSpPr>
          <p:nvPr/>
        </p:nvSpPr>
        <p:spPr bwMode="auto">
          <a:xfrm>
            <a:off x="7505672" y="2290747"/>
            <a:ext cx="0" cy="2286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694" name="Rectangle 62"/>
          <p:cNvSpPr>
            <a:spLocks noChangeArrowheads="1"/>
          </p:cNvSpPr>
          <p:nvPr/>
        </p:nvSpPr>
        <p:spPr bwMode="auto">
          <a:xfrm>
            <a:off x="1714472" y="1214422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</a:p>
        </p:txBody>
      </p:sp>
      <p:sp>
        <p:nvSpPr>
          <p:cNvPr id="69695" name="Rectangle 63"/>
          <p:cNvSpPr>
            <a:spLocks noChangeArrowheads="1"/>
          </p:cNvSpPr>
          <p:nvPr/>
        </p:nvSpPr>
        <p:spPr bwMode="auto">
          <a:xfrm>
            <a:off x="2324072" y="1214422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2</a:t>
            </a:r>
          </a:p>
        </p:txBody>
      </p:sp>
      <p:sp>
        <p:nvSpPr>
          <p:cNvPr id="69696" name="Rectangle 64"/>
          <p:cNvSpPr>
            <a:spLocks noChangeArrowheads="1"/>
          </p:cNvSpPr>
          <p:nvPr/>
        </p:nvSpPr>
        <p:spPr bwMode="auto">
          <a:xfrm>
            <a:off x="2933672" y="1214422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3</a:t>
            </a:r>
          </a:p>
        </p:txBody>
      </p:sp>
      <p:sp>
        <p:nvSpPr>
          <p:cNvPr id="69697" name="Rectangle 65"/>
          <p:cNvSpPr>
            <a:spLocks noChangeArrowheads="1"/>
          </p:cNvSpPr>
          <p:nvPr/>
        </p:nvSpPr>
        <p:spPr bwMode="auto">
          <a:xfrm>
            <a:off x="3543272" y="1214422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4</a:t>
            </a:r>
          </a:p>
        </p:txBody>
      </p:sp>
      <p:sp>
        <p:nvSpPr>
          <p:cNvPr id="69698" name="Rectangle 66"/>
          <p:cNvSpPr>
            <a:spLocks noChangeArrowheads="1"/>
          </p:cNvSpPr>
          <p:nvPr/>
        </p:nvSpPr>
        <p:spPr bwMode="auto">
          <a:xfrm>
            <a:off x="4076672" y="1214422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5</a:t>
            </a:r>
          </a:p>
        </p:txBody>
      </p:sp>
      <p:sp>
        <p:nvSpPr>
          <p:cNvPr id="69699" name="Rectangle 67"/>
          <p:cNvSpPr>
            <a:spLocks noChangeArrowheads="1"/>
          </p:cNvSpPr>
          <p:nvPr/>
        </p:nvSpPr>
        <p:spPr bwMode="auto">
          <a:xfrm>
            <a:off x="4686272" y="1214422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6</a:t>
            </a:r>
          </a:p>
        </p:txBody>
      </p:sp>
      <p:sp>
        <p:nvSpPr>
          <p:cNvPr id="69700" name="Rectangle 68"/>
          <p:cNvSpPr>
            <a:spLocks noChangeArrowheads="1"/>
          </p:cNvSpPr>
          <p:nvPr/>
        </p:nvSpPr>
        <p:spPr bwMode="auto">
          <a:xfrm>
            <a:off x="5372072" y="1214422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7</a:t>
            </a:r>
          </a:p>
        </p:txBody>
      </p:sp>
      <p:sp>
        <p:nvSpPr>
          <p:cNvPr id="69701" name="Rectangle 69"/>
          <p:cNvSpPr>
            <a:spLocks noChangeArrowheads="1"/>
          </p:cNvSpPr>
          <p:nvPr/>
        </p:nvSpPr>
        <p:spPr bwMode="auto">
          <a:xfrm>
            <a:off x="5905472" y="1214422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8</a:t>
            </a:r>
          </a:p>
        </p:txBody>
      </p:sp>
      <p:sp>
        <p:nvSpPr>
          <p:cNvPr id="69702" name="Rectangle 70"/>
          <p:cNvSpPr>
            <a:spLocks noChangeArrowheads="1"/>
          </p:cNvSpPr>
          <p:nvPr/>
        </p:nvSpPr>
        <p:spPr bwMode="auto">
          <a:xfrm>
            <a:off x="6515072" y="1214422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9</a:t>
            </a:r>
          </a:p>
        </p:txBody>
      </p:sp>
      <p:sp>
        <p:nvSpPr>
          <p:cNvPr id="69703" name="Rectangle 71"/>
          <p:cNvSpPr>
            <a:spLocks noChangeArrowheads="1"/>
          </p:cNvSpPr>
          <p:nvPr/>
        </p:nvSpPr>
        <p:spPr bwMode="auto">
          <a:xfrm>
            <a:off x="7048472" y="1214422"/>
            <a:ext cx="590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10</a:t>
            </a:r>
          </a:p>
        </p:txBody>
      </p:sp>
      <p:sp>
        <p:nvSpPr>
          <p:cNvPr id="69704" name="Rectangle 72"/>
          <p:cNvSpPr>
            <a:spLocks noChangeArrowheads="1"/>
          </p:cNvSpPr>
          <p:nvPr/>
        </p:nvSpPr>
        <p:spPr bwMode="auto">
          <a:xfrm>
            <a:off x="571472" y="1747822"/>
            <a:ext cx="590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</a:p>
        </p:txBody>
      </p:sp>
      <p:sp>
        <p:nvSpPr>
          <p:cNvPr id="69706" name="Line 74"/>
          <p:cNvSpPr>
            <a:spLocks noChangeShapeType="1"/>
          </p:cNvSpPr>
          <p:nvPr/>
        </p:nvSpPr>
        <p:spPr bwMode="auto">
          <a:xfrm>
            <a:off x="2857472" y="2214547"/>
            <a:ext cx="0" cy="2286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707" name="Line 75"/>
          <p:cNvSpPr>
            <a:spLocks noChangeShapeType="1"/>
          </p:cNvSpPr>
          <p:nvPr/>
        </p:nvSpPr>
        <p:spPr bwMode="auto">
          <a:xfrm>
            <a:off x="2857472" y="2595547"/>
            <a:ext cx="0" cy="1524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708" name="Line 76"/>
          <p:cNvSpPr>
            <a:spLocks noChangeShapeType="1"/>
          </p:cNvSpPr>
          <p:nvPr/>
        </p:nvSpPr>
        <p:spPr bwMode="auto">
          <a:xfrm>
            <a:off x="1181072" y="2671747"/>
            <a:ext cx="1676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709" name="Line 77"/>
          <p:cNvSpPr>
            <a:spLocks noChangeShapeType="1"/>
          </p:cNvSpPr>
          <p:nvPr/>
        </p:nvSpPr>
        <p:spPr bwMode="auto">
          <a:xfrm>
            <a:off x="2857472" y="2671747"/>
            <a:ext cx="0" cy="45720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712" name="Line 80"/>
          <p:cNvSpPr>
            <a:spLocks noChangeShapeType="1"/>
          </p:cNvSpPr>
          <p:nvPr/>
        </p:nvSpPr>
        <p:spPr bwMode="auto">
          <a:xfrm>
            <a:off x="2857472" y="3128947"/>
            <a:ext cx="114300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713" name="Line 81"/>
          <p:cNvSpPr>
            <a:spLocks noChangeShapeType="1"/>
          </p:cNvSpPr>
          <p:nvPr/>
        </p:nvSpPr>
        <p:spPr bwMode="auto">
          <a:xfrm flipV="1">
            <a:off x="4000472" y="2671747"/>
            <a:ext cx="0" cy="45720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714" name="Line 82"/>
          <p:cNvSpPr>
            <a:spLocks noChangeShapeType="1"/>
          </p:cNvSpPr>
          <p:nvPr/>
        </p:nvSpPr>
        <p:spPr bwMode="auto">
          <a:xfrm>
            <a:off x="4000472" y="2671747"/>
            <a:ext cx="3962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715" name="Line 83"/>
          <p:cNvSpPr>
            <a:spLocks noChangeShapeType="1"/>
          </p:cNvSpPr>
          <p:nvPr/>
        </p:nvSpPr>
        <p:spPr bwMode="auto">
          <a:xfrm>
            <a:off x="5219672" y="2290747"/>
            <a:ext cx="0" cy="1524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716" name="Line 84"/>
          <p:cNvSpPr>
            <a:spLocks noChangeShapeType="1"/>
          </p:cNvSpPr>
          <p:nvPr/>
        </p:nvSpPr>
        <p:spPr bwMode="auto">
          <a:xfrm>
            <a:off x="5219672" y="2595547"/>
            <a:ext cx="0" cy="2286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717" name="Line 85"/>
          <p:cNvSpPr>
            <a:spLocks noChangeShapeType="1"/>
          </p:cNvSpPr>
          <p:nvPr/>
        </p:nvSpPr>
        <p:spPr bwMode="auto">
          <a:xfrm>
            <a:off x="5219672" y="2976547"/>
            <a:ext cx="0" cy="2286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718" name="Line 86"/>
          <p:cNvSpPr>
            <a:spLocks noChangeShapeType="1"/>
          </p:cNvSpPr>
          <p:nvPr/>
        </p:nvSpPr>
        <p:spPr bwMode="auto">
          <a:xfrm>
            <a:off x="5219672" y="3357547"/>
            <a:ext cx="0" cy="1524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719" name="Line 87"/>
          <p:cNvSpPr>
            <a:spLocks noChangeShapeType="1"/>
          </p:cNvSpPr>
          <p:nvPr/>
        </p:nvSpPr>
        <p:spPr bwMode="auto">
          <a:xfrm>
            <a:off x="1257272" y="3509947"/>
            <a:ext cx="3962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724" name="Line 92"/>
          <p:cNvSpPr>
            <a:spLocks noChangeShapeType="1"/>
          </p:cNvSpPr>
          <p:nvPr/>
        </p:nvSpPr>
        <p:spPr bwMode="auto">
          <a:xfrm>
            <a:off x="5219672" y="3509947"/>
            <a:ext cx="0" cy="53340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725" name="Line 93"/>
          <p:cNvSpPr>
            <a:spLocks noChangeShapeType="1"/>
          </p:cNvSpPr>
          <p:nvPr/>
        </p:nvSpPr>
        <p:spPr bwMode="auto">
          <a:xfrm>
            <a:off x="5219672" y="4043347"/>
            <a:ext cx="121920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726" name="Line 94"/>
          <p:cNvSpPr>
            <a:spLocks noChangeShapeType="1"/>
          </p:cNvSpPr>
          <p:nvPr/>
        </p:nvSpPr>
        <p:spPr bwMode="auto">
          <a:xfrm>
            <a:off x="6438872" y="3509947"/>
            <a:ext cx="0" cy="53340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727" name="Line 95"/>
          <p:cNvSpPr>
            <a:spLocks noChangeShapeType="1"/>
          </p:cNvSpPr>
          <p:nvPr/>
        </p:nvSpPr>
        <p:spPr bwMode="auto">
          <a:xfrm>
            <a:off x="6438872" y="3509947"/>
            <a:ext cx="1600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728" name="Line 96"/>
          <p:cNvSpPr>
            <a:spLocks noChangeShapeType="1"/>
          </p:cNvSpPr>
          <p:nvPr/>
        </p:nvSpPr>
        <p:spPr bwMode="auto">
          <a:xfrm>
            <a:off x="2095472" y="2595547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729" name="Line 97"/>
          <p:cNvSpPr>
            <a:spLocks noChangeShapeType="1"/>
          </p:cNvSpPr>
          <p:nvPr/>
        </p:nvSpPr>
        <p:spPr bwMode="auto">
          <a:xfrm>
            <a:off x="2095472" y="3128947"/>
            <a:ext cx="0" cy="2286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730" name="Line 98"/>
          <p:cNvSpPr>
            <a:spLocks noChangeShapeType="1"/>
          </p:cNvSpPr>
          <p:nvPr/>
        </p:nvSpPr>
        <p:spPr bwMode="auto">
          <a:xfrm>
            <a:off x="2095472" y="3509947"/>
            <a:ext cx="0" cy="3810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731" name="Line 99"/>
          <p:cNvSpPr>
            <a:spLocks noChangeShapeType="1"/>
          </p:cNvSpPr>
          <p:nvPr/>
        </p:nvSpPr>
        <p:spPr bwMode="auto">
          <a:xfrm flipH="1">
            <a:off x="2095472" y="4043347"/>
            <a:ext cx="0" cy="4572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732" name="Line 100"/>
          <p:cNvSpPr>
            <a:spLocks noChangeShapeType="1"/>
          </p:cNvSpPr>
          <p:nvPr/>
        </p:nvSpPr>
        <p:spPr bwMode="auto">
          <a:xfrm>
            <a:off x="1333472" y="4271947"/>
            <a:ext cx="1066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733" name="Line 101"/>
          <p:cNvSpPr>
            <a:spLocks noChangeShapeType="1"/>
          </p:cNvSpPr>
          <p:nvPr/>
        </p:nvSpPr>
        <p:spPr bwMode="auto">
          <a:xfrm>
            <a:off x="2400272" y="4271947"/>
            <a:ext cx="0" cy="609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740" name="Line 108"/>
          <p:cNvSpPr>
            <a:spLocks noChangeShapeType="1"/>
          </p:cNvSpPr>
          <p:nvPr/>
        </p:nvSpPr>
        <p:spPr bwMode="auto">
          <a:xfrm>
            <a:off x="2400272" y="4881547"/>
            <a:ext cx="1219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742" name="Line 110"/>
          <p:cNvSpPr>
            <a:spLocks noChangeShapeType="1"/>
          </p:cNvSpPr>
          <p:nvPr/>
        </p:nvSpPr>
        <p:spPr bwMode="auto">
          <a:xfrm>
            <a:off x="3619472" y="4271947"/>
            <a:ext cx="4267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757" name="Line 125"/>
          <p:cNvSpPr>
            <a:spLocks noChangeShapeType="1"/>
          </p:cNvSpPr>
          <p:nvPr/>
        </p:nvSpPr>
        <p:spPr bwMode="auto">
          <a:xfrm>
            <a:off x="2400272" y="4576747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759" name="Line 127"/>
          <p:cNvSpPr>
            <a:spLocks noChangeShapeType="1"/>
          </p:cNvSpPr>
          <p:nvPr/>
        </p:nvSpPr>
        <p:spPr bwMode="auto">
          <a:xfrm>
            <a:off x="2857472" y="3205147"/>
            <a:ext cx="0" cy="2286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760" name="Line 128"/>
          <p:cNvSpPr>
            <a:spLocks noChangeShapeType="1"/>
          </p:cNvSpPr>
          <p:nvPr/>
        </p:nvSpPr>
        <p:spPr bwMode="auto">
          <a:xfrm>
            <a:off x="2857472" y="3586147"/>
            <a:ext cx="0" cy="2286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761" name="Line 129"/>
          <p:cNvSpPr>
            <a:spLocks noChangeShapeType="1"/>
          </p:cNvSpPr>
          <p:nvPr/>
        </p:nvSpPr>
        <p:spPr bwMode="auto">
          <a:xfrm>
            <a:off x="2857472" y="3967147"/>
            <a:ext cx="0" cy="1524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762" name="Line 130"/>
          <p:cNvSpPr>
            <a:spLocks noChangeShapeType="1"/>
          </p:cNvSpPr>
          <p:nvPr/>
        </p:nvSpPr>
        <p:spPr bwMode="auto">
          <a:xfrm>
            <a:off x="2857472" y="4271947"/>
            <a:ext cx="0" cy="2286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763" name="Line 131"/>
          <p:cNvSpPr>
            <a:spLocks noChangeShapeType="1"/>
          </p:cNvSpPr>
          <p:nvPr/>
        </p:nvSpPr>
        <p:spPr bwMode="auto">
          <a:xfrm>
            <a:off x="2857472" y="4576747"/>
            <a:ext cx="0" cy="3810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765" name="Line 133"/>
          <p:cNvSpPr>
            <a:spLocks noChangeShapeType="1"/>
          </p:cNvSpPr>
          <p:nvPr/>
        </p:nvSpPr>
        <p:spPr bwMode="auto">
          <a:xfrm>
            <a:off x="3625822" y="2143110"/>
            <a:ext cx="0" cy="2286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766" name="Line 134"/>
          <p:cNvSpPr>
            <a:spLocks noChangeShapeType="1"/>
          </p:cNvSpPr>
          <p:nvPr/>
        </p:nvSpPr>
        <p:spPr bwMode="auto">
          <a:xfrm>
            <a:off x="3619472" y="2519347"/>
            <a:ext cx="0" cy="1524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767" name="Line 135"/>
          <p:cNvSpPr>
            <a:spLocks noChangeShapeType="1"/>
          </p:cNvSpPr>
          <p:nvPr/>
        </p:nvSpPr>
        <p:spPr bwMode="auto">
          <a:xfrm>
            <a:off x="3619472" y="2824147"/>
            <a:ext cx="0" cy="1524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768" name="Line 136"/>
          <p:cNvSpPr>
            <a:spLocks noChangeShapeType="1"/>
          </p:cNvSpPr>
          <p:nvPr/>
        </p:nvSpPr>
        <p:spPr bwMode="auto">
          <a:xfrm>
            <a:off x="3619472" y="3128947"/>
            <a:ext cx="0" cy="2286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769" name="Line 137"/>
          <p:cNvSpPr>
            <a:spLocks noChangeShapeType="1"/>
          </p:cNvSpPr>
          <p:nvPr/>
        </p:nvSpPr>
        <p:spPr bwMode="auto">
          <a:xfrm>
            <a:off x="3619472" y="3509947"/>
            <a:ext cx="0" cy="2286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770" name="Line 138"/>
          <p:cNvSpPr>
            <a:spLocks noChangeShapeType="1"/>
          </p:cNvSpPr>
          <p:nvPr/>
        </p:nvSpPr>
        <p:spPr bwMode="auto">
          <a:xfrm>
            <a:off x="3619472" y="3890947"/>
            <a:ext cx="0" cy="2286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772" name="Line 140"/>
          <p:cNvSpPr>
            <a:spLocks noChangeShapeType="1"/>
          </p:cNvSpPr>
          <p:nvPr/>
        </p:nvSpPr>
        <p:spPr bwMode="auto">
          <a:xfrm>
            <a:off x="3619472" y="4271947"/>
            <a:ext cx="0" cy="609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783" name="Line 151"/>
          <p:cNvSpPr>
            <a:spLocks noChangeShapeType="1"/>
          </p:cNvSpPr>
          <p:nvPr/>
        </p:nvSpPr>
        <p:spPr bwMode="auto">
          <a:xfrm>
            <a:off x="5219672" y="4119547"/>
            <a:ext cx="0" cy="2286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784" name="Line 152"/>
          <p:cNvSpPr>
            <a:spLocks noChangeShapeType="1"/>
          </p:cNvSpPr>
          <p:nvPr/>
        </p:nvSpPr>
        <p:spPr bwMode="auto">
          <a:xfrm>
            <a:off x="5219672" y="4500547"/>
            <a:ext cx="0" cy="2286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785" name="Line 153"/>
          <p:cNvSpPr>
            <a:spLocks noChangeShapeType="1"/>
          </p:cNvSpPr>
          <p:nvPr/>
        </p:nvSpPr>
        <p:spPr bwMode="auto">
          <a:xfrm>
            <a:off x="5219672" y="4881547"/>
            <a:ext cx="0" cy="1524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809" name="Rectangle 177"/>
          <p:cNvSpPr>
            <a:spLocks noChangeArrowheads="1"/>
          </p:cNvSpPr>
          <p:nvPr/>
        </p:nvSpPr>
        <p:spPr bwMode="auto">
          <a:xfrm>
            <a:off x="571472" y="2281222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S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endParaRPr lang="en-US" altLang="zh-CN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69810" name="Rectangle 178"/>
          <p:cNvSpPr>
            <a:spLocks noChangeArrowheads="1"/>
          </p:cNvSpPr>
          <p:nvPr/>
        </p:nvSpPr>
        <p:spPr bwMode="auto">
          <a:xfrm>
            <a:off x="647672" y="3119422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R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69811" name="Rectangle 179"/>
          <p:cNvSpPr>
            <a:spLocks noChangeArrowheads="1"/>
          </p:cNvSpPr>
          <p:nvPr/>
        </p:nvSpPr>
        <p:spPr bwMode="auto">
          <a:xfrm>
            <a:off x="647672" y="3967147"/>
            <a:ext cx="6191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69796" name="Line 164"/>
          <p:cNvSpPr>
            <a:spLocks noChangeShapeType="1"/>
          </p:cNvSpPr>
          <p:nvPr/>
        </p:nvSpPr>
        <p:spPr bwMode="auto">
          <a:xfrm>
            <a:off x="2095472" y="6176947"/>
            <a:ext cx="6096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794" name="Line 162"/>
          <p:cNvSpPr>
            <a:spLocks noChangeShapeType="1"/>
          </p:cNvSpPr>
          <p:nvPr/>
        </p:nvSpPr>
        <p:spPr bwMode="auto">
          <a:xfrm>
            <a:off x="1562072" y="6710347"/>
            <a:ext cx="533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795" name="Line 163"/>
          <p:cNvSpPr>
            <a:spLocks noChangeShapeType="1"/>
          </p:cNvSpPr>
          <p:nvPr/>
        </p:nvSpPr>
        <p:spPr bwMode="auto">
          <a:xfrm flipV="1">
            <a:off x="2095472" y="6176947"/>
            <a:ext cx="0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812" name="Rectangle 180"/>
          <p:cNvSpPr>
            <a:spLocks noChangeArrowheads="1"/>
          </p:cNvSpPr>
          <p:nvPr/>
        </p:nvSpPr>
        <p:spPr bwMode="auto">
          <a:xfrm>
            <a:off x="723872" y="6253147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69813" name="Line 181"/>
          <p:cNvSpPr>
            <a:spLocks noChangeShapeType="1"/>
          </p:cNvSpPr>
          <p:nvPr/>
        </p:nvSpPr>
        <p:spPr bwMode="auto">
          <a:xfrm>
            <a:off x="571472" y="2366947"/>
            <a:ext cx="457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814" name="Line 182"/>
          <p:cNvSpPr>
            <a:spLocks noChangeShapeType="1"/>
          </p:cNvSpPr>
          <p:nvPr/>
        </p:nvSpPr>
        <p:spPr bwMode="auto">
          <a:xfrm>
            <a:off x="647672" y="3205147"/>
            <a:ext cx="457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820" name="Line 188"/>
          <p:cNvSpPr>
            <a:spLocks noChangeShapeType="1"/>
          </p:cNvSpPr>
          <p:nvPr/>
        </p:nvSpPr>
        <p:spPr bwMode="auto">
          <a:xfrm>
            <a:off x="4000472" y="2595547"/>
            <a:ext cx="0" cy="762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824" name="Line 192"/>
          <p:cNvSpPr>
            <a:spLocks noChangeShapeType="1"/>
          </p:cNvSpPr>
          <p:nvPr/>
        </p:nvSpPr>
        <p:spPr bwMode="auto">
          <a:xfrm>
            <a:off x="6438872" y="3509947"/>
            <a:ext cx="0" cy="76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825" name="Line 193"/>
          <p:cNvSpPr>
            <a:spLocks noChangeShapeType="1"/>
          </p:cNvSpPr>
          <p:nvPr/>
        </p:nvSpPr>
        <p:spPr bwMode="auto">
          <a:xfrm>
            <a:off x="2400272" y="5110147"/>
            <a:ext cx="0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826" name="Line 194"/>
          <p:cNvSpPr>
            <a:spLocks noChangeShapeType="1"/>
          </p:cNvSpPr>
          <p:nvPr/>
        </p:nvSpPr>
        <p:spPr bwMode="auto">
          <a:xfrm flipH="1">
            <a:off x="1409672" y="5643547"/>
            <a:ext cx="990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828" name="Line 196"/>
          <p:cNvSpPr>
            <a:spLocks noChangeShapeType="1"/>
          </p:cNvSpPr>
          <p:nvPr/>
        </p:nvSpPr>
        <p:spPr bwMode="auto">
          <a:xfrm>
            <a:off x="4152872" y="5110147"/>
            <a:ext cx="0" cy="1524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829" name="Line 197"/>
          <p:cNvSpPr>
            <a:spLocks noChangeShapeType="1"/>
          </p:cNvSpPr>
          <p:nvPr/>
        </p:nvSpPr>
        <p:spPr bwMode="auto">
          <a:xfrm>
            <a:off x="2400272" y="5110147"/>
            <a:ext cx="1752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830" name="Line 198"/>
          <p:cNvSpPr>
            <a:spLocks noChangeShapeType="1"/>
          </p:cNvSpPr>
          <p:nvPr/>
        </p:nvSpPr>
        <p:spPr bwMode="auto">
          <a:xfrm>
            <a:off x="4152872" y="5110147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831" name="Line 199"/>
          <p:cNvSpPr>
            <a:spLocks noChangeShapeType="1"/>
          </p:cNvSpPr>
          <p:nvPr/>
        </p:nvSpPr>
        <p:spPr bwMode="auto">
          <a:xfrm>
            <a:off x="5219672" y="5110147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832" name="Line 200"/>
          <p:cNvSpPr>
            <a:spLocks noChangeShapeType="1"/>
          </p:cNvSpPr>
          <p:nvPr/>
        </p:nvSpPr>
        <p:spPr bwMode="auto">
          <a:xfrm>
            <a:off x="4152872" y="5567347"/>
            <a:ext cx="1066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833" name="Line 201"/>
          <p:cNvSpPr>
            <a:spLocks noChangeShapeType="1"/>
          </p:cNvSpPr>
          <p:nvPr/>
        </p:nvSpPr>
        <p:spPr bwMode="auto">
          <a:xfrm flipV="1">
            <a:off x="5219672" y="5110147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834" name="Line 202"/>
          <p:cNvSpPr>
            <a:spLocks noChangeShapeType="1"/>
          </p:cNvSpPr>
          <p:nvPr/>
        </p:nvSpPr>
        <p:spPr bwMode="auto">
          <a:xfrm>
            <a:off x="5219672" y="5110147"/>
            <a:ext cx="266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835" name="Rectangle 203"/>
          <p:cNvSpPr>
            <a:spLocks noChangeArrowheads="1"/>
          </p:cNvSpPr>
          <p:nvPr/>
        </p:nvSpPr>
        <p:spPr bwMode="auto">
          <a:xfrm>
            <a:off x="723872" y="5176822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K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69836" name="Line 204"/>
          <p:cNvSpPr>
            <a:spLocks noChangeShapeType="1"/>
          </p:cNvSpPr>
          <p:nvPr/>
        </p:nvSpPr>
        <p:spPr bwMode="auto">
          <a:xfrm>
            <a:off x="2095472" y="4576747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837" name="Line 205"/>
          <p:cNvSpPr>
            <a:spLocks noChangeShapeType="1"/>
          </p:cNvSpPr>
          <p:nvPr/>
        </p:nvSpPr>
        <p:spPr bwMode="auto">
          <a:xfrm>
            <a:off x="2095472" y="5110147"/>
            <a:ext cx="0" cy="1524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838" name="Line 206"/>
          <p:cNvSpPr>
            <a:spLocks noChangeShapeType="1"/>
          </p:cNvSpPr>
          <p:nvPr/>
        </p:nvSpPr>
        <p:spPr bwMode="auto">
          <a:xfrm>
            <a:off x="2095472" y="5414947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839" name="Line 207"/>
          <p:cNvSpPr>
            <a:spLocks noChangeShapeType="1"/>
          </p:cNvSpPr>
          <p:nvPr/>
        </p:nvSpPr>
        <p:spPr bwMode="auto">
          <a:xfrm>
            <a:off x="2095472" y="5872147"/>
            <a:ext cx="0" cy="1524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840" name="Line 208"/>
          <p:cNvSpPr>
            <a:spLocks noChangeShapeType="1"/>
          </p:cNvSpPr>
          <p:nvPr/>
        </p:nvSpPr>
        <p:spPr bwMode="auto">
          <a:xfrm>
            <a:off x="2705072" y="2595547"/>
            <a:ext cx="0" cy="2286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841" name="Line 209"/>
          <p:cNvSpPr>
            <a:spLocks noChangeShapeType="1"/>
          </p:cNvSpPr>
          <p:nvPr/>
        </p:nvSpPr>
        <p:spPr bwMode="auto">
          <a:xfrm>
            <a:off x="2705072" y="2976547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842" name="Line 210"/>
          <p:cNvSpPr>
            <a:spLocks noChangeShapeType="1"/>
          </p:cNvSpPr>
          <p:nvPr/>
        </p:nvSpPr>
        <p:spPr bwMode="auto">
          <a:xfrm>
            <a:off x="2705072" y="3433747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843" name="Line 211"/>
          <p:cNvSpPr>
            <a:spLocks noChangeShapeType="1"/>
          </p:cNvSpPr>
          <p:nvPr/>
        </p:nvSpPr>
        <p:spPr bwMode="auto">
          <a:xfrm>
            <a:off x="2705072" y="3890947"/>
            <a:ext cx="0" cy="1524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844" name="Line 212"/>
          <p:cNvSpPr>
            <a:spLocks noChangeShapeType="1"/>
          </p:cNvSpPr>
          <p:nvPr/>
        </p:nvSpPr>
        <p:spPr bwMode="auto">
          <a:xfrm>
            <a:off x="2705072" y="4195747"/>
            <a:ext cx="0" cy="2286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845" name="Line 213"/>
          <p:cNvSpPr>
            <a:spLocks noChangeShapeType="1"/>
          </p:cNvSpPr>
          <p:nvPr/>
        </p:nvSpPr>
        <p:spPr bwMode="auto">
          <a:xfrm>
            <a:off x="2705072" y="4576747"/>
            <a:ext cx="0" cy="2286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846" name="Line 214"/>
          <p:cNvSpPr>
            <a:spLocks noChangeShapeType="1"/>
          </p:cNvSpPr>
          <p:nvPr/>
        </p:nvSpPr>
        <p:spPr bwMode="auto">
          <a:xfrm>
            <a:off x="2705072" y="4957747"/>
            <a:ext cx="0" cy="1524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847" name="Line 215"/>
          <p:cNvSpPr>
            <a:spLocks noChangeShapeType="1"/>
          </p:cNvSpPr>
          <p:nvPr/>
        </p:nvSpPr>
        <p:spPr bwMode="auto">
          <a:xfrm>
            <a:off x="2705072" y="5262547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848" name="Line 216"/>
          <p:cNvSpPr>
            <a:spLocks noChangeShapeType="1"/>
          </p:cNvSpPr>
          <p:nvPr/>
        </p:nvSpPr>
        <p:spPr bwMode="auto">
          <a:xfrm>
            <a:off x="2705072" y="5719747"/>
            <a:ext cx="0" cy="2286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849" name="Line 217"/>
          <p:cNvSpPr>
            <a:spLocks noChangeShapeType="1"/>
          </p:cNvSpPr>
          <p:nvPr/>
        </p:nvSpPr>
        <p:spPr bwMode="auto">
          <a:xfrm>
            <a:off x="2857472" y="5033947"/>
            <a:ext cx="0" cy="2286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850" name="Line 218"/>
          <p:cNvSpPr>
            <a:spLocks noChangeShapeType="1"/>
          </p:cNvSpPr>
          <p:nvPr/>
        </p:nvSpPr>
        <p:spPr bwMode="auto">
          <a:xfrm>
            <a:off x="2857472" y="5414947"/>
            <a:ext cx="0" cy="2286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851" name="Line 219"/>
          <p:cNvSpPr>
            <a:spLocks noChangeShapeType="1"/>
          </p:cNvSpPr>
          <p:nvPr/>
        </p:nvSpPr>
        <p:spPr bwMode="auto">
          <a:xfrm>
            <a:off x="2857472" y="5795947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853" name="Line 221"/>
          <p:cNvSpPr>
            <a:spLocks noChangeShapeType="1"/>
          </p:cNvSpPr>
          <p:nvPr/>
        </p:nvSpPr>
        <p:spPr bwMode="auto">
          <a:xfrm>
            <a:off x="5219672" y="5643547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797" name="Line 165"/>
          <p:cNvSpPr>
            <a:spLocks noChangeShapeType="1"/>
          </p:cNvSpPr>
          <p:nvPr/>
        </p:nvSpPr>
        <p:spPr bwMode="auto">
          <a:xfrm>
            <a:off x="2705072" y="6176947"/>
            <a:ext cx="0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798" name="Line 166"/>
          <p:cNvSpPr>
            <a:spLocks noChangeShapeType="1"/>
          </p:cNvSpPr>
          <p:nvPr/>
        </p:nvSpPr>
        <p:spPr bwMode="auto">
          <a:xfrm>
            <a:off x="2705072" y="6710347"/>
            <a:ext cx="1524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799" name="Line 167"/>
          <p:cNvSpPr>
            <a:spLocks noChangeShapeType="1"/>
          </p:cNvSpPr>
          <p:nvPr/>
        </p:nvSpPr>
        <p:spPr bwMode="auto">
          <a:xfrm flipV="1">
            <a:off x="2857472" y="6176947"/>
            <a:ext cx="0" cy="53340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800" name="Line 168"/>
          <p:cNvSpPr>
            <a:spLocks noChangeShapeType="1"/>
          </p:cNvSpPr>
          <p:nvPr/>
        </p:nvSpPr>
        <p:spPr bwMode="auto">
          <a:xfrm>
            <a:off x="2857472" y="6176945"/>
            <a:ext cx="1143024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806" name="Line 174"/>
          <p:cNvSpPr>
            <a:spLocks noChangeShapeType="1"/>
          </p:cNvSpPr>
          <p:nvPr/>
        </p:nvSpPr>
        <p:spPr bwMode="auto">
          <a:xfrm flipV="1">
            <a:off x="5219672" y="6689709"/>
            <a:ext cx="1209716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801" name="Line 169"/>
          <p:cNvSpPr>
            <a:spLocks noChangeShapeType="1"/>
          </p:cNvSpPr>
          <p:nvPr/>
        </p:nvSpPr>
        <p:spPr bwMode="auto">
          <a:xfrm>
            <a:off x="5219672" y="6176947"/>
            <a:ext cx="0" cy="53340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855" name="Line 223"/>
          <p:cNvSpPr>
            <a:spLocks noChangeShapeType="1"/>
          </p:cNvSpPr>
          <p:nvPr/>
        </p:nvSpPr>
        <p:spPr bwMode="auto">
          <a:xfrm>
            <a:off x="6896072" y="2595547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856" name="Line 224"/>
          <p:cNvSpPr>
            <a:spLocks noChangeShapeType="1"/>
          </p:cNvSpPr>
          <p:nvPr/>
        </p:nvSpPr>
        <p:spPr bwMode="auto">
          <a:xfrm>
            <a:off x="6896072" y="3052747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857" name="Line 225"/>
          <p:cNvSpPr>
            <a:spLocks noChangeShapeType="1"/>
          </p:cNvSpPr>
          <p:nvPr/>
        </p:nvSpPr>
        <p:spPr bwMode="auto">
          <a:xfrm>
            <a:off x="6896072" y="3509947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858" name="Line 226"/>
          <p:cNvSpPr>
            <a:spLocks noChangeShapeType="1"/>
          </p:cNvSpPr>
          <p:nvPr/>
        </p:nvSpPr>
        <p:spPr bwMode="auto">
          <a:xfrm>
            <a:off x="6896072" y="3967147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859" name="Line 227"/>
          <p:cNvSpPr>
            <a:spLocks noChangeShapeType="1"/>
          </p:cNvSpPr>
          <p:nvPr/>
        </p:nvSpPr>
        <p:spPr bwMode="auto">
          <a:xfrm>
            <a:off x="6896072" y="4424347"/>
            <a:ext cx="0" cy="2286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860" name="Line 228"/>
          <p:cNvSpPr>
            <a:spLocks noChangeShapeType="1"/>
          </p:cNvSpPr>
          <p:nvPr/>
        </p:nvSpPr>
        <p:spPr bwMode="auto">
          <a:xfrm>
            <a:off x="6896072" y="4805347"/>
            <a:ext cx="0" cy="2286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861" name="Line 229"/>
          <p:cNvSpPr>
            <a:spLocks noChangeShapeType="1"/>
          </p:cNvSpPr>
          <p:nvPr/>
        </p:nvSpPr>
        <p:spPr bwMode="auto">
          <a:xfrm>
            <a:off x="6896072" y="5186347"/>
            <a:ext cx="0" cy="2286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862" name="Line 230"/>
          <p:cNvSpPr>
            <a:spLocks noChangeShapeType="1"/>
          </p:cNvSpPr>
          <p:nvPr/>
        </p:nvSpPr>
        <p:spPr bwMode="auto">
          <a:xfrm>
            <a:off x="6896072" y="5567347"/>
            <a:ext cx="0" cy="3810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864" name="Line 232"/>
          <p:cNvSpPr>
            <a:spLocks noChangeShapeType="1"/>
          </p:cNvSpPr>
          <p:nvPr/>
        </p:nvSpPr>
        <p:spPr bwMode="auto">
          <a:xfrm>
            <a:off x="7505672" y="2595547"/>
            <a:ext cx="0" cy="2286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865" name="Line 233"/>
          <p:cNvSpPr>
            <a:spLocks noChangeShapeType="1"/>
          </p:cNvSpPr>
          <p:nvPr/>
        </p:nvSpPr>
        <p:spPr bwMode="auto">
          <a:xfrm>
            <a:off x="7505672" y="2976547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866" name="Line 234"/>
          <p:cNvSpPr>
            <a:spLocks noChangeShapeType="1"/>
          </p:cNvSpPr>
          <p:nvPr/>
        </p:nvSpPr>
        <p:spPr bwMode="auto">
          <a:xfrm>
            <a:off x="7505672" y="3433747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867" name="Line 235"/>
          <p:cNvSpPr>
            <a:spLocks noChangeShapeType="1"/>
          </p:cNvSpPr>
          <p:nvPr/>
        </p:nvSpPr>
        <p:spPr bwMode="auto">
          <a:xfrm>
            <a:off x="7505672" y="3890947"/>
            <a:ext cx="0" cy="2286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868" name="Line 236"/>
          <p:cNvSpPr>
            <a:spLocks noChangeShapeType="1"/>
          </p:cNvSpPr>
          <p:nvPr/>
        </p:nvSpPr>
        <p:spPr bwMode="auto">
          <a:xfrm>
            <a:off x="7505672" y="4271947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869" name="Line 237"/>
          <p:cNvSpPr>
            <a:spLocks noChangeShapeType="1"/>
          </p:cNvSpPr>
          <p:nvPr/>
        </p:nvSpPr>
        <p:spPr bwMode="auto">
          <a:xfrm>
            <a:off x="7505672" y="4729147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870" name="Line 238"/>
          <p:cNvSpPr>
            <a:spLocks noChangeShapeType="1"/>
          </p:cNvSpPr>
          <p:nvPr/>
        </p:nvSpPr>
        <p:spPr bwMode="auto">
          <a:xfrm flipH="1">
            <a:off x="7505672" y="5186347"/>
            <a:ext cx="0" cy="3048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871" name="Line 239"/>
          <p:cNvSpPr>
            <a:spLocks noChangeShapeType="1"/>
          </p:cNvSpPr>
          <p:nvPr/>
        </p:nvSpPr>
        <p:spPr bwMode="auto">
          <a:xfrm>
            <a:off x="7505672" y="5643547"/>
            <a:ext cx="0" cy="22860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807" name="Line 175"/>
          <p:cNvSpPr>
            <a:spLocks noChangeShapeType="1"/>
          </p:cNvSpPr>
          <p:nvPr/>
        </p:nvSpPr>
        <p:spPr bwMode="auto">
          <a:xfrm>
            <a:off x="6896072" y="6176947"/>
            <a:ext cx="0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808" name="Line 176"/>
          <p:cNvSpPr>
            <a:spLocks noChangeShapeType="1"/>
          </p:cNvSpPr>
          <p:nvPr/>
        </p:nvSpPr>
        <p:spPr bwMode="auto">
          <a:xfrm>
            <a:off x="6896072" y="6176947"/>
            <a:ext cx="6096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803" name="Line 171"/>
          <p:cNvSpPr>
            <a:spLocks noChangeShapeType="1"/>
          </p:cNvSpPr>
          <p:nvPr/>
        </p:nvSpPr>
        <p:spPr bwMode="auto">
          <a:xfrm flipV="1">
            <a:off x="7505672" y="6176947"/>
            <a:ext cx="0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69873" name="Line 241"/>
          <p:cNvSpPr>
            <a:spLocks noChangeShapeType="1"/>
          </p:cNvSpPr>
          <p:nvPr/>
        </p:nvSpPr>
        <p:spPr bwMode="auto">
          <a:xfrm>
            <a:off x="7505672" y="6710347"/>
            <a:ext cx="5334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91" name="Line 64"/>
          <p:cNvSpPr>
            <a:spLocks noChangeShapeType="1"/>
          </p:cNvSpPr>
          <p:nvPr/>
        </p:nvSpPr>
        <p:spPr bwMode="auto">
          <a:xfrm flipH="1">
            <a:off x="3913420" y="2323539"/>
            <a:ext cx="4192" cy="3600000"/>
          </a:xfrm>
          <a:prstGeom prst="line">
            <a:avLst/>
          </a:prstGeom>
          <a:noFill/>
          <a:ln w="38100">
            <a:solidFill>
              <a:srgbClr val="FFFC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93" name="Line 64"/>
          <p:cNvSpPr>
            <a:spLocks noChangeShapeType="1"/>
          </p:cNvSpPr>
          <p:nvPr/>
        </p:nvSpPr>
        <p:spPr bwMode="auto">
          <a:xfrm flipH="1">
            <a:off x="3985428" y="2287535"/>
            <a:ext cx="4192" cy="3600000"/>
          </a:xfrm>
          <a:prstGeom prst="line">
            <a:avLst/>
          </a:prstGeom>
          <a:noFill/>
          <a:ln w="38100">
            <a:solidFill>
              <a:srgbClr val="FFFC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94" name="Line 64"/>
          <p:cNvSpPr>
            <a:spLocks noChangeShapeType="1"/>
          </p:cNvSpPr>
          <p:nvPr/>
        </p:nvSpPr>
        <p:spPr bwMode="auto">
          <a:xfrm flipH="1">
            <a:off x="3297160" y="2287535"/>
            <a:ext cx="4192" cy="3600000"/>
          </a:xfrm>
          <a:prstGeom prst="line">
            <a:avLst/>
          </a:prstGeom>
          <a:noFill/>
          <a:ln w="38100">
            <a:solidFill>
              <a:srgbClr val="FFFC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95" name="Line 64"/>
          <p:cNvSpPr>
            <a:spLocks noChangeShapeType="1"/>
          </p:cNvSpPr>
          <p:nvPr/>
        </p:nvSpPr>
        <p:spPr bwMode="auto">
          <a:xfrm flipH="1">
            <a:off x="4453480" y="2359543"/>
            <a:ext cx="4192" cy="3600000"/>
          </a:xfrm>
          <a:prstGeom prst="line">
            <a:avLst/>
          </a:prstGeom>
          <a:noFill/>
          <a:ln w="38100">
            <a:solidFill>
              <a:srgbClr val="FFFC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96" name="Line 64"/>
          <p:cNvSpPr>
            <a:spLocks noChangeShapeType="1"/>
          </p:cNvSpPr>
          <p:nvPr/>
        </p:nvSpPr>
        <p:spPr bwMode="auto">
          <a:xfrm flipH="1">
            <a:off x="5061356" y="2323539"/>
            <a:ext cx="4192" cy="3600000"/>
          </a:xfrm>
          <a:prstGeom prst="line">
            <a:avLst/>
          </a:prstGeom>
          <a:noFill/>
          <a:ln w="38100">
            <a:solidFill>
              <a:srgbClr val="FFFC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97" name="Line 64"/>
          <p:cNvSpPr>
            <a:spLocks noChangeShapeType="1"/>
          </p:cNvSpPr>
          <p:nvPr/>
        </p:nvSpPr>
        <p:spPr bwMode="auto">
          <a:xfrm flipH="1">
            <a:off x="5677616" y="2323539"/>
            <a:ext cx="4192" cy="3600000"/>
          </a:xfrm>
          <a:prstGeom prst="line">
            <a:avLst/>
          </a:prstGeom>
          <a:noFill/>
          <a:ln w="38100">
            <a:solidFill>
              <a:srgbClr val="FFFC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98" name="Line 64"/>
          <p:cNvSpPr>
            <a:spLocks noChangeShapeType="1"/>
          </p:cNvSpPr>
          <p:nvPr/>
        </p:nvSpPr>
        <p:spPr bwMode="auto">
          <a:xfrm flipH="1">
            <a:off x="6289684" y="2323539"/>
            <a:ext cx="4192" cy="3600000"/>
          </a:xfrm>
          <a:prstGeom prst="line">
            <a:avLst/>
          </a:prstGeom>
          <a:noFill/>
          <a:ln w="38100">
            <a:solidFill>
              <a:srgbClr val="FFFC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99" name="Line 64"/>
          <p:cNvSpPr>
            <a:spLocks noChangeShapeType="1"/>
          </p:cNvSpPr>
          <p:nvPr/>
        </p:nvSpPr>
        <p:spPr bwMode="auto">
          <a:xfrm flipH="1">
            <a:off x="6433700" y="2287535"/>
            <a:ext cx="4192" cy="3600000"/>
          </a:xfrm>
          <a:prstGeom prst="line">
            <a:avLst/>
          </a:prstGeom>
          <a:noFill/>
          <a:ln w="38100">
            <a:solidFill>
              <a:srgbClr val="FFFC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81" name="灯片编号占位符 18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139</a:t>
            </a:fld>
            <a:endParaRPr lang="en-US" altLang="zh-CN"/>
          </a:p>
        </p:txBody>
      </p:sp>
      <p:sp>
        <p:nvSpPr>
          <p:cNvPr id="182" name="Rectangle 20"/>
          <p:cNvSpPr>
            <a:spLocks noChangeArrowheads="1"/>
          </p:cNvSpPr>
          <p:nvPr/>
        </p:nvSpPr>
        <p:spPr bwMode="auto">
          <a:xfrm>
            <a:off x="142844" y="-24"/>
            <a:ext cx="3638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</a:pP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3、时序图(时间图)</a:t>
            </a:r>
          </a:p>
        </p:txBody>
      </p:sp>
      <p:sp>
        <p:nvSpPr>
          <p:cNvPr id="183" name="Line 168"/>
          <p:cNvSpPr>
            <a:spLocks noChangeShapeType="1"/>
          </p:cNvSpPr>
          <p:nvPr/>
        </p:nvSpPr>
        <p:spPr bwMode="auto">
          <a:xfrm>
            <a:off x="4494942" y="6175129"/>
            <a:ext cx="7200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84" name="Line 174"/>
          <p:cNvSpPr>
            <a:spLocks noChangeShapeType="1"/>
          </p:cNvSpPr>
          <p:nvPr/>
        </p:nvSpPr>
        <p:spPr bwMode="auto">
          <a:xfrm flipV="1">
            <a:off x="6443902" y="6689709"/>
            <a:ext cx="432000" cy="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79" name="Rectangle 19"/>
          <p:cNvSpPr>
            <a:spLocks noChangeArrowheads="1"/>
          </p:cNvSpPr>
          <p:nvPr/>
        </p:nvSpPr>
        <p:spPr bwMode="auto">
          <a:xfrm>
            <a:off x="4866691" y="-24"/>
            <a:ext cx="4134465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  <a:r>
              <a:rPr lang="zh-CN" alt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下降沿，</a:t>
            </a:r>
            <a:endParaRPr lang="en-US" altLang="zh-CN" sz="2800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  <a:p>
            <a:r>
              <a:rPr lang="zh-CN" alt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不满足边沿</a:t>
            </a:r>
            <a:r>
              <a:rPr lang="en-US" altLang="zh-CN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JK</a:t>
            </a:r>
            <a:r>
              <a:rPr lang="zh-CN" alt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的约束条件</a:t>
            </a:r>
            <a:endParaRPr lang="zh-CN" altLang="en-US" sz="28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80" name="Rectangle 19"/>
          <p:cNvSpPr>
            <a:spLocks noChangeArrowheads="1"/>
          </p:cNvSpPr>
          <p:nvPr/>
        </p:nvSpPr>
        <p:spPr bwMode="auto">
          <a:xfrm>
            <a:off x="2786050" y="2617743"/>
            <a:ext cx="723275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置</a:t>
            </a:r>
            <a:r>
              <a:rPr lang="en-US" altLang="zh-CN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28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85" name="Rectangle 19"/>
          <p:cNvSpPr>
            <a:spLocks noChangeArrowheads="1"/>
          </p:cNvSpPr>
          <p:nvPr/>
        </p:nvSpPr>
        <p:spPr bwMode="auto">
          <a:xfrm>
            <a:off x="5206047" y="3546437"/>
            <a:ext cx="723275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置</a:t>
            </a:r>
            <a:r>
              <a:rPr lang="en-US" altLang="zh-CN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28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86" name="Rectangle 19"/>
          <p:cNvSpPr>
            <a:spLocks noChangeArrowheads="1"/>
          </p:cNvSpPr>
          <p:nvPr/>
        </p:nvSpPr>
        <p:spPr bwMode="auto">
          <a:xfrm>
            <a:off x="1571604" y="834078"/>
            <a:ext cx="723275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置</a:t>
            </a:r>
            <a:r>
              <a:rPr lang="en-US" altLang="zh-CN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28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88" name="Rectangle 19"/>
          <p:cNvSpPr>
            <a:spLocks noChangeArrowheads="1"/>
          </p:cNvSpPr>
          <p:nvPr/>
        </p:nvSpPr>
        <p:spPr bwMode="auto">
          <a:xfrm>
            <a:off x="2277089" y="834078"/>
            <a:ext cx="723275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置</a:t>
            </a:r>
            <a:r>
              <a:rPr lang="en-US" altLang="zh-CN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28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89" name="Rectangle 19"/>
          <p:cNvSpPr>
            <a:spLocks noChangeArrowheads="1"/>
          </p:cNvSpPr>
          <p:nvPr/>
        </p:nvSpPr>
        <p:spPr bwMode="auto">
          <a:xfrm>
            <a:off x="3991601" y="834078"/>
            <a:ext cx="723275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置</a:t>
            </a:r>
            <a:r>
              <a:rPr lang="en-US" altLang="zh-CN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28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90" name="Rectangle 19"/>
          <p:cNvSpPr>
            <a:spLocks noChangeArrowheads="1"/>
          </p:cNvSpPr>
          <p:nvPr/>
        </p:nvSpPr>
        <p:spPr bwMode="auto">
          <a:xfrm>
            <a:off x="4634543" y="834078"/>
            <a:ext cx="723275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置</a:t>
            </a:r>
            <a:r>
              <a:rPr lang="en-US" altLang="zh-CN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28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92" name="Rectangle 19"/>
          <p:cNvSpPr>
            <a:spLocks noChangeArrowheads="1"/>
          </p:cNvSpPr>
          <p:nvPr/>
        </p:nvSpPr>
        <p:spPr bwMode="auto">
          <a:xfrm>
            <a:off x="6349055" y="834078"/>
            <a:ext cx="902811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翻转</a:t>
            </a:r>
            <a:endParaRPr lang="zh-CN" altLang="en-US" sz="28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200" name="Rectangle 19"/>
          <p:cNvSpPr>
            <a:spLocks noChangeArrowheads="1"/>
          </p:cNvSpPr>
          <p:nvPr/>
        </p:nvSpPr>
        <p:spPr bwMode="auto">
          <a:xfrm>
            <a:off x="7169651" y="857232"/>
            <a:ext cx="902811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翻转</a:t>
            </a:r>
            <a:endParaRPr lang="zh-CN" altLang="en-US" sz="28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201" name="Rectangle 19"/>
          <p:cNvSpPr>
            <a:spLocks noChangeArrowheads="1"/>
          </p:cNvSpPr>
          <p:nvPr/>
        </p:nvSpPr>
        <p:spPr bwMode="auto">
          <a:xfrm>
            <a:off x="6286512" y="6072206"/>
            <a:ext cx="902811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28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保持</a:t>
            </a:r>
            <a:endParaRPr lang="zh-CN" altLang="en-US" sz="2800" dirty="0">
              <a:solidFill>
                <a:schemeClr val="bg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203" name="Line 168"/>
          <p:cNvSpPr>
            <a:spLocks noChangeShapeType="1"/>
          </p:cNvSpPr>
          <p:nvPr/>
        </p:nvSpPr>
        <p:spPr bwMode="auto">
          <a:xfrm>
            <a:off x="4000496" y="6171540"/>
            <a:ext cx="504000" cy="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204" name="Rectangle 19"/>
          <p:cNvSpPr>
            <a:spLocks noChangeArrowheads="1"/>
          </p:cNvSpPr>
          <p:nvPr/>
        </p:nvSpPr>
        <p:spPr bwMode="auto">
          <a:xfrm>
            <a:off x="3786182" y="6263366"/>
            <a:ext cx="902811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28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保持</a:t>
            </a:r>
            <a:endParaRPr lang="zh-CN" altLang="en-US" sz="2800" dirty="0">
              <a:solidFill>
                <a:schemeClr val="bg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2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2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7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2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697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697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697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697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697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697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697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697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697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697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698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698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697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697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92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698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698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698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698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7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2" dur="500" fill="hold"/>
                                        <p:tgtEl>
                                          <p:spTgt spid="698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3" dur="500" fill="hold"/>
                                        <p:tgtEl>
                                          <p:spTgt spid="698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698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698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698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500" fill="hold"/>
                                        <p:tgtEl>
                                          <p:spTgt spid="698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6" dur="500" fill="hold"/>
                                        <p:tgtEl>
                                          <p:spTgt spid="698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7" dur="500" fill="hold"/>
                                        <p:tgtEl>
                                          <p:spTgt spid="698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796" grpId="0" animBg="1"/>
      <p:bldP spid="69794" grpId="0" animBg="1"/>
      <p:bldP spid="69795" grpId="0" animBg="1"/>
      <p:bldP spid="69797" grpId="0" animBg="1"/>
      <p:bldP spid="69798" grpId="0" animBg="1"/>
      <p:bldP spid="69799" grpId="0" animBg="1"/>
      <p:bldP spid="69800" grpId="0" animBg="1"/>
      <p:bldP spid="69806" grpId="0" animBg="1"/>
      <p:bldP spid="69801" grpId="0" animBg="1"/>
      <p:bldP spid="69807" grpId="0" animBg="1"/>
      <p:bldP spid="69808" grpId="0" animBg="1"/>
      <p:bldP spid="69803" grpId="0" animBg="1"/>
      <p:bldP spid="69873" grpId="0" animBg="1"/>
      <p:bldP spid="183" grpId="0" animBg="1"/>
      <p:bldP spid="184" grpId="0" animBg="1"/>
      <p:bldP spid="179" grpId="0"/>
      <p:bldP spid="180" grpId="0"/>
      <p:bldP spid="185" grpId="0"/>
      <p:bldP spid="186" grpId="0"/>
      <p:bldP spid="188" grpId="0"/>
      <p:bldP spid="189" grpId="0"/>
      <p:bldP spid="190" grpId="0"/>
      <p:bldP spid="192" grpId="0"/>
      <p:bldP spid="200" grpId="0"/>
      <p:bldP spid="201" grpId="0"/>
      <p:bldP spid="203" grpId="0" animBg="1"/>
      <p:bldP spid="204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57" name="Rectangle 13"/>
          <p:cNvSpPr>
            <a:spLocks noChangeArrowheads="1"/>
          </p:cNvSpPr>
          <p:nvPr/>
        </p:nvSpPr>
        <p:spPr bwMode="auto">
          <a:xfrm>
            <a:off x="338158" y="920748"/>
            <a:ext cx="7023076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0    0    0     1</a:t>
            </a:r>
            <a:r>
              <a:rPr lang="zh-CN" altLang="en-US" sz="32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1</a:t>
            </a:r>
            <a:r>
              <a:rPr lang="zh-CN" altLang="en-US" sz="32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禁用</a:t>
            </a:r>
          </a:p>
        </p:txBody>
      </p:sp>
      <p:grpSp>
        <p:nvGrpSpPr>
          <p:cNvPr id="2" name="Group 27"/>
          <p:cNvGrpSpPr>
            <a:grpSpLocks/>
          </p:cNvGrpSpPr>
          <p:nvPr/>
        </p:nvGrpSpPr>
        <p:grpSpPr bwMode="auto">
          <a:xfrm>
            <a:off x="261958" y="82548"/>
            <a:ext cx="7239000" cy="3060700"/>
            <a:chOff x="240" y="720"/>
            <a:chExt cx="4560" cy="1928"/>
          </a:xfrm>
        </p:grpSpPr>
        <p:sp>
          <p:nvSpPr>
            <p:cNvPr id="31748" name="Line 4"/>
            <p:cNvSpPr>
              <a:spLocks noChangeShapeType="1"/>
            </p:cNvSpPr>
            <p:nvPr/>
          </p:nvSpPr>
          <p:spPr bwMode="auto">
            <a:xfrm flipV="1">
              <a:off x="240" y="1248"/>
              <a:ext cx="4560" cy="1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1749" name="Line 5"/>
            <p:cNvSpPr>
              <a:spLocks noChangeShapeType="1"/>
            </p:cNvSpPr>
            <p:nvPr/>
          </p:nvSpPr>
          <p:spPr bwMode="auto">
            <a:xfrm>
              <a:off x="2064" y="720"/>
              <a:ext cx="1" cy="192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1750" name="Line 6"/>
            <p:cNvSpPr>
              <a:spLocks noChangeShapeType="1"/>
            </p:cNvSpPr>
            <p:nvPr/>
          </p:nvSpPr>
          <p:spPr bwMode="auto">
            <a:xfrm>
              <a:off x="3888" y="720"/>
              <a:ext cx="1" cy="192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1755" name="Rectangle 11"/>
            <p:cNvSpPr>
              <a:spLocks noChangeArrowheads="1"/>
            </p:cNvSpPr>
            <p:nvPr/>
          </p:nvSpPr>
          <p:spPr bwMode="auto">
            <a:xfrm>
              <a:off x="288" y="826"/>
              <a:ext cx="4296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     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     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     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n+1     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n+1  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</a:t>
              </a:r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注释</a:t>
              </a:r>
            </a:p>
          </p:txBody>
        </p:sp>
        <p:sp>
          <p:nvSpPr>
            <p:cNvPr id="31758" name="Line 14"/>
            <p:cNvSpPr>
              <a:spLocks noChangeShapeType="1"/>
            </p:cNvSpPr>
            <p:nvPr/>
          </p:nvSpPr>
          <p:spPr bwMode="auto">
            <a:xfrm>
              <a:off x="960" y="864"/>
              <a:ext cx="145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1759" name="Line 15"/>
            <p:cNvSpPr>
              <a:spLocks noChangeShapeType="1"/>
            </p:cNvSpPr>
            <p:nvPr/>
          </p:nvSpPr>
          <p:spPr bwMode="auto">
            <a:xfrm>
              <a:off x="1680" y="864"/>
              <a:ext cx="145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1760" name="Line 16"/>
            <p:cNvSpPr>
              <a:spLocks noChangeShapeType="1"/>
            </p:cNvSpPr>
            <p:nvPr/>
          </p:nvSpPr>
          <p:spPr bwMode="auto">
            <a:xfrm>
              <a:off x="3216" y="864"/>
              <a:ext cx="19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sp>
        <p:nvSpPr>
          <p:cNvPr id="31761" name="Rectangle 17"/>
          <p:cNvSpPr>
            <a:spLocks noChangeArrowheads="1"/>
          </p:cNvSpPr>
          <p:nvPr/>
        </p:nvSpPr>
        <p:spPr bwMode="auto">
          <a:xfrm>
            <a:off x="338158" y="1454148"/>
            <a:ext cx="68897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0    1     1      0     置位</a:t>
            </a:r>
          </a:p>
        </p:txBody>
      </p:sp>
      <p:sp>
        <p:nvSpPr>
          <p:cNvPr id="31762" name="Rectangle 18"/>
          <p:cNvSpPr>
            <a:spLocks noChangeArrowheads="1"/>
          </p:cNvSpPr>
          <p:nvPr/>
        </p:nvSpPr>
        <p:spPr bwMode="auto">
          <a:xfrm>
            <a:off x="338158" y="1987548"/>
            <a:ext cx="68897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0     0      1     复位</a:t>
            </a:r>
          </a:p>
        </p:txBody>
      </p:sp>
      <p:sp>
        <p:nvSpPr>
          <p:cNvPr id="31763" name="Rectangle 19"/>
          <p:cNvSpPr>
            <a:spLocks noChangeArrowheads="1"/>
          </p:cNvSpPr>
          <p:nvPr/>
        </p:nvSpPr>
        <p:spPr bwMode="auto">
          <a:xfrm>
            <a:off x="338158" y="2520948"/>
            <a:ext cx="68897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1    1     0      1     保持</a:t>
            </a:r>
          </a:p>
        </p:txBody>
      </p:sp>
      <p:grpSp>
        <p:nvGrpSpPr>
          <p:cNvPr id="4" name="组合 63"/>
          <p:cNvGrpSpPr/>
          <p:nvPr/>
        </p:nvGrpSpPr>
        <p:grpSpPr>
          <a:xfrm>
            <a:off x="357158" y="3194078"/>
            <a:ext cx="3887788" cy="3663946"/>
            <a:chOff x="539750" y="2449513"/>
            <a:chExt cx="3887788" cy="3663946"/>
          </a:xfrm>
        </p:grpSpPr>
        <p:grpSp>
          <p:nvGrpSpPr>
            <p:cNvPr id="5" name="Group 20"/>
            <p:cNvGrpSpPr>
              <a:grpSpLocks/>
            </p:cNvGrpSpPr>
            <p:nvPr/>
          </p:nvGrpSpPr>
          <p:grpSpPr bwMode="auto">
            <a:xfrm>
              <a:off x="565150" y="2449513"/>
              <a:ext cx="3810001" cy="3284538"/>
              <a:chOff x="336" y="1560"/>
              <a:chExt cx="2400" cy="2069"/>
            </a:xfrm>
          </p:grpSpPr>
          <p:sp>
            <p:nvSpPr>
              <p:cNvPr id="78" name="Oval 23"/>
              <p:cNvSpPr>
                <a:spLocks noChangeArrowheads="1"/>
              </p:cNvSpPr>
              <p:nvPr/>
            </p:nvSpPr>
            <p:spPr bwMode="auto">
              <a:xfrm>
                <a:off x="720" y="2190"/>
                <a:ext cx="96" cy="96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79" name="Oval 24"/>
              <p:cNvSpPr>
                <a:spLocks noChangeArrowheads="1"/>
              </p:cNvSpPr>
              <p:nvPr/>
            </p:nvSpPr>
            <p:spPr bwMode="auto">
              <a:xfrm>
                <a:off x="2016" y="2190"/>
                <a:ext cx="96" cy="96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80" name="Line 25"/>
              <p:cNvSpPr>
                <a:spLocks noChangeShapeType="1"/>
              </p:cNvSpPr>
              <p:nvPr/>
            </p:nvSpPr>
            <p:spPr bwMode="auto">
              <a:xfrm flipV="1">
                <a:off x="768" y="1902"/>
                <a:ext cx="1" cy="2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81" name="Line 26"/>
              <p:cNvSpPr>
                <a:spLocks noChangeShapeType="1"/>
              </p:cNvSpPr>
              <p:nvPr/>
            </p:nvSpPr>
            <p:spPr bwMode="auto">
              <a:xfrm flipV="1">
                <a:off x="2064" y="1902"/>
                <a:ext cx="1" cy="2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82" name="Line 27"/>
              <p:cNvSpPr>
                <a:spLocks noChangeShapeType="1"/>
              </p:cNvSpPr>
              <p:nvPr/>
            </p:nvSpPr>
            <p:spPr bwMode="auto">
              <a:xfrm>
                <a:off x="768" y="2046"/>
                <a:ext cx="48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83" name="Line 28"/>
              <p:cNvSpPr>
                <a:spLocks noChangeShapeType="1"/>
              </p:cNvSpPr>
              <p:nvPr/>
            </p:nvSpPr>
            <p:spPr bwMode="auto">
              <a:xfrm>
                <a:off x="1440" y="2046"/>
                <a:ext cx="624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84" name="Line 29"/>
              <p:cNvSpPr>
                <a:spLocks noChangeShapeType="1"/>
              </p:cNvSpPr>
              <p:nvPr/>
            </p:nvSpPr>
            <p:spPr bwMode="auto">
              <a:xfrm flipH="1">
                <a:off x="1152" y="2046"/>
                <a:ext cx="288" cy="81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85" name="Line 30"/>
              <p:cNvSpPr>
                <a:spLocks noChangeShapeType="1"/>
              </p:cNvSpPr>
              <p:nvPr/>
            </p:nvSpPr>
            <p:spPr bwMode="auto">
              <a:xfrm>
                <a:off x="1248" y="2046"/>
                <a:ext cx="480" cy="86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86" name="Line 31"/>
              <p:cNvSpPr>
                <a:spLocks noChangeShapeType="1"/>
              </p:cNvSpPr>
              <p:nvPr/>
            </p:nvSpPr>
            <p:spPr bwMode="auto">
              <a:xfrm>
                <a:off x="576" y="2670"/>
                <a:ext cx="1" cy="57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87" name="Line 32"/>
              <p:cNvSpPr>
                <a:spLocks noChangeShapeType="1"/>
              </p:cNvSpPr>
              <p:nvPr/>
            </p:nvSpPr>
            <p:spPr bwMode="auto">
              <a:xfrm>
                <a:off x="960" y="2670"/>
                <a:ext cx="1" cy="19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88" name="Line 33"/>
              <p:cNvSpPr>
                <a:spLocks noChangeShapeType="1"/>
              </p:cNvSpPr>
              <p:nvPr/>
            </p:nvSpPr>
            <p:spPr bwMode="auto">
              <a:xfrm>
                <a:off x="1872" y="2670"/>
                <a:ext cx="1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89" name="Line 34"/>
              <p:cNvSpPr>
                <a:spLocks noChangeShapeType="1"/>
              </p:cNvSpPr>
              <p:nvPr/>
            </p:nvSpPr>
            <p:spPr bwMode="auto">
              <a:xfrm>
                <a:off x="2256" y="2670"/>
                <a:ext cx="1" cy="57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0" name="Line 35"/>
              <p:cNvSpPr>
                <a:spLocks noChangeShapeType="1"/>
              </p:cNvSpPr>
              <p:nvPr/>
            </p:nvSpPr>
            <p:spPr bwMode="auto">
              <a:xfrm flipH="1">
                <a:off x="960" y="2862"/>
                <a:ext cx="192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1" name="Line 36"/>
              <p:cNvSpPr>
                <a:spLocks noChangeShapeType="1"/>
              </p:cNvSpPr>
              <p:nvPr/>
            </p:nvSpPr>
            <p:spPr bwMode="auto">
              <a:xfrm>
                <a:off x="1872" y="2718"/>
                <a:ext cx="1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2" name="Line 37"/>
              <p:cNvSpPr>
                <a:spLocks noChangeShapeType="1"/>
              </p:cNvSpPr>
              <p:nvPr/>
            </p:nvSpPr>
            <p:spPr bwMode="auto">
              <a:xfrm>
                <a:off x="1872" y="2862"/>
                <a:ext cx="1" cy="4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3" name="Line 38"/>
              <p:cNvSpPr>
                <a:spLocks noChangeShapeType="1"/>
              </p:cNvSpPr>
              <p:nvPr/>
            </p:nvSpPr>
            <p:spPr bwMode="auto">
              <a:xfrm flipH="1">
                <a:off x="1728" y="2910"/>
                <a:ext cx="144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4" name="Rectangle 39"/>
              <p:cNvSpPr>
                <a:spLocks noChangeArrowheads="1"/>
              </p:cNvSpPr>
              <p:nvPr/>
            </p:nvSpPr>
            <p:spPr bwMode="auto">
              <a:xfrm>
                <a:off x="624" y="1560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Q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95" name="Rectangle 40"/>
              <p:cNvSpPr>
                <a:spLocks noChangeArrowheads="1"/>
              </p:cNvSpPr>
              <p:nvPr/>
            </p:nvSpPr>
            <p:spPr bwMode="auto">
              <a:xfrm>
                <a:off x="1920" y="1560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Q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96" name="Rectangle 41"/>
              <p:cNvSpPr>
                <a:spLocks noChangeArrowheads="1"/>
              </p:cNvSpPr>
              <p:nvPr/>
            </p:nvSpPr>
            <p:spPr bwMode="auto">
              <a:xfrm>
                <a:off x="336" y="3240"/>
                <a:ext cx="372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 S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97" name="Rectangle 42"/>
              <p:cNvSpPr>
                <a:spLocks noChangeArrowheads="1"/>
              </p:cNvSpPr>
              <p:nvPr/>
            </p:nvSpPr>
            <p:spPr bwMode="auto">
              <a:xfrm>
                <a:off x="2064" y="3264"/>
                <a:ext cx="672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 R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98" name="Line 43"/>
              <p:cNvSpPr>
                <a:spLocks noChangeShapeType="1"/>
              </p:cNvSpPr>
              <p:nvPr/>
            </p:nvSpPr>
            <p:spPr bwMode="auto">
              <a:xfrm>
                <a:off x="1968" y="1614"/>
                <a:ext cx="192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9" name="Line 44"/>
              <p:cNvSpPr>
                <a:spLocks noChangeShapeType="1"/>
              </p:cNvSpPr>
              <p:nvPr/>
            </p:nvSpPr>
            <p:spPr bwMode="auto">
              <a:xfrm>
                <a:off x="480" y="3294"/>
                <a:ext cx="192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00" name="Line 45"/>
              <p:cNvSpPr>
                <a:spLocks noChangeShapeType="1"/>
              </p:cNvSpPr>
              <p:nvPr/>
            </p:nvSpPr>
            <p:spPr bwMode="auto">
              <a:xfrm>
                <a:off x="2208" y="3312"/>
                <a:ext cx="192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01" name="Oval 48"/>
              <p:cNvSpPr>
                <a:spLocks noChangeArrowheads="1"/>
              </p:cNvSpPr>
              <p:nvPr/>
            </p:nvSpPr>
            <p:spPr bwMode="auto">
              <a:xfrm>
                <a:off x="720" y="1968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02" name="Oval 49"/>
              <p:cNvSpPr>
                <a:spLocks noChangeArrowheads="1"/>
              </p:cNvSpPr>
              <p:nvPr/>
            </p:nvSpPr>
            <p:spPr bwMode="auto">
              <a:xfrm>
                <a:off x="2016" y="1968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sp>
          <p:nvSpPr>
            <p:cNvPr id="66" name="Rectangle 50"/>
            <p:cNvSpPr>
              <a:spLocks noChangeArrowheads="1"/>
            </p:cNvSpPr>
            <p:nvPr/>
          </p:nvSpPr>
          <p:spPr bwMode="auto">
            <a:xfrm>
              <a:off x="539750" y="5594346"/>
              <a:ext cx="1655763" cy="519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</a:pPr>
              <a:r>
                <a:rPr lang="en-US" altLang="zh-CN" sz="28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Set</a:t>
              </a:r>
              <a:r>
                <a:rPr lang="zh-CN" altLang="en-US" sz="28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置位</a:t>
              </a:r>
            </a:p>
          </p:txBody>
        </p:sp>
        <p:sp>
          <p:nvSpPr>
            <p:cNvPr id="67" name="Rectangle 51"/>
            <p:cNvSpPr>
              <a:spLocks noChangeArrowheads="1"/>
            </p:cNvSpPr>
            <p:nvPr/>
          </p:nvSpPr>
          <p:spPr bwMode="auto">
            <a:xfrm>
              <a:off x="2627313" y="5594346"/>
              <a:ext cx="1800225" cy="519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</a:pPr>
              <a:r>
                <a:rPr lang="en-US" altLang="zh-CN" sz="2800" dirty="0">
                  <a:solidFill>
                    <a:srgbClr val="FFFC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Reset</a:t>
              </a:r>
              <a:r>
                <a:rPr lang="zh-CN" altLang="en-US" sz="2800" dirty="0">
                  <a:solidFill>
                    <a:srgbClr val="FFFC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复位</a:t>
              </a:r>
            </a:p>
          </p:txBody>
        </p:sp>
        <p:grpSp>
          <p:nvGrpSpPr>
            <p:cNvPr id="6" name="组合 40"/>
            <p:cNvGrpSpPr/>
            <p:nvPr/>
          </p:nvGrpSpPr>
          <p:grpSpPr>
            <a:xfrm rot="16200000">
              <a:off x="928662" y="3429000"/>
              <a:ext cx="642942" cy="928694"/>
              <a:chOff x="7177088" y="3041650"/>
              <a:chExt cx="768350" cy="630238"/>
            </a:xfrm>
          </p:grpSpPr>
          <p:sp>
            <p:nvSpPr>
              <p:cNvPr id="74" name="Arc 92"/>
              <p:cNvSpPr>
                <a:spLocks/>
              </p:cNvSpPr>
              <p:nvPr/>
            </p:nvSpPr>
            <p:spPr bwMode="auto">
              <a:xfrm>
                <a:off x="7558088" y="3041650"/>
                <a:ext cx="387350" cy="62865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179"/>
                  <a:gd name="T2" fmla="*/ 953 w 21600"/>
                  <a:gd name="T3" fmla="*/ 43179 h 43179"/>
                  <a:gd name="T4" fmla="*/ 0 w 21600"/>
                  <a:gd name="T5" fmla="*/ 21600 h 43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179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</a:path>
                  <a:path w="21600" h="43179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75" name="Line 94"/>
              <p:cNvSpPr>
                <a:spLocks noChangeShapeType="1"/>
              </p:cNvSpPr>
              <p:nvPr/>
            </p:nvSpPr>
            <p:spPr bwMode="auto">
              <a:xfrm flipH="1">
                <a:off x="7177088" y="3041650"/>
                <a:ext cx="387350" cy="15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76" name="Line 95"/>
              <p:cNvSpPr>
                <a:spLocks noChangeShapeType="1"/>
              </p:cNvSpPr>
              <p:nvPr/>
            </p:nvSpPr>
            <p:spPr bwMode="auto">
              <a:xfrm flipH="1">
                <a:off x="7177089" y="3670300"/>
                <a:ext cx="465137" cy="15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77" name="Line 96"/>
              <p:cNvSpPr>
                <a:spLocks noChangeShapeType="1"/>
              </p:cNvSpPr>
              <p:nvPr/>
            </p:nvSpPr>
            <p:spPr bwMode="auto">
              <a:xfrm>
                <a:off x="7177088" y="3041650"/>
                <a:ext cx="1588" cy="63023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  <p:grpSp>
          <p:nvGrpSpPr>
            <p:cNvPr id="7" name="组合 40"/>
            <p:cNvGrpSpPr/>
            <p:nvPr/>
          </p:nvGrpSpPr>
          <p:grpSpPr>
            <a:xfrm rot="16200000">
              <a:off x="3000364" y="3429000"/>
              <a:ext cx="642942" cy="928694"/>
              <a:chOff x="7177088" y="3041650"/>
              <a:chExt cx="768350" cy="630238"/>
            </a:xfrm>
          </p:grpSpPr>
          <p:sp>
            <p:nvSpPr>
              <p:cNvPr id="70" name="Arc 92"/>
              <p:cNvSpPr>
                <a:spLocks/>
              </p:cNvSpPr>
              <p:nvPr/>
            </p:nvSpPr>
            <p:spPr bwMode="auto">
              <a:xfrm>
                <a:off x="7558088" y="3041650"/>
                <a:ext cx="387350" cy="62865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179"/>
                  <a:gd name="T2" fmla="*/ 953 w 21600"/>
                  <a:gd name="T3" fmla="*/ 43179 h 43179"/>
                  <a:gd name="T4" fmla="*/ 0 w 21600"/>
                  <a:gd name="T5" fmla="*/ 21600 h 43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179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</a:path>
                  <a:path w="21600" h="43179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71" name="Line 94"/>
              <p:cNvSpPr>
                <a:spLocks noChangeShapeType="1"/>
              </p:cNvSpPr>
              <p:nvPr/>
            </p:nvSpPr>
            <p:spPr bwMode="auto">
              <a:xfrm flipH="1">
                <a:off x="7177088" y="3041650"/>
                <a:ext cx="387350" cy="15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72" name="Line 95"/>
              <p:cNvSpPr>
                <a:spLocks noChangeShapeType="1"/>
              </p:cNvSpPr>
              <p:nvPr/>
            </p:nvSpPr>
            <p:spPr bwMode="auto">
              <a:xfrm flipH="1">
                <a:off x="7177089" y="3670300"/>
                <a:ext cx="465137" cy="15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73" name="Line 96"/>
              <p:cNvSpPr>
                <a:spLocks noChangeShapeType="1"/>
              </p:cNvSpPr>
              <p:nvPr/>
            </p:nvSpPr>
            <p:spPr bwMode="auto">
              <a:xfrm>
                <a:off x="7177088" y="3041650"/>
                <a:ext cx="1588" cy="63023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</p:grpSp>
      <p:sp>
        <p:nvSpPr>
          <p:cNvPr id="103" name="矩形 102"/>
          <p:cNvSpPr/>
          <p:nvPr/>
        </p:nvSpPr>
        <p:spPr>
          <a:xfrm>
            <a:off x="285720" y="5124465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104" name="矩形 103"/>
          <p:cNvSpPr/>
          <p:nvPr/>
        </p:nvSpPr>
        <p:spPr>
          <a:xfrm>
            <a:off x="3500430" y="5111194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/>
          </a:p>
        </p:txBody>
      </p:sp>
      <p:sp>
        <p:nvSpPr>
          <p:cNvPr id="105" name="矩形 104"/>
          <p:cNvSpPr/>
          <p:nvPr/>
        </p:nvSpPr>
        <p:spPr>
          <a:xfrm>
            <a:off x="357158" y="3552829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/>
          </a:p>
        </p:txBody>
      </p:sp>
      <p:sp>
        <p:nvSpPr>
          <p:cNvPr id="108" name="矩形 107"/>
          <p:cNvSpPr/>
          <p:nvPr/>
        </p:nvSpPr>
        <p:spPr>
          <a:xfrm>
            <a:off x="1181754" y="5286388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110" name="矩形 109"/>
          <p:cNvSpPr/>
          <p:nvPr/>
        </p:nvSpPr>
        <p:spPr>
          <a:xfrm>
            <a:off x="3500430" y="3552829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58" name="灯片编号占位符 5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14</a:t>
            </a:fld>
            <a:endParaRPr lang="en-US" altLang="zh-CN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17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762" grpId="0"/>
      <p:bldP spid="103" grpId="0"/>
      <p:bldP spid="104" grpId="0"/>
      <p:bldP spid="105" grpId="0"/>
      <p:bldP spid="108" grpId="0"/>
      <p:bldP spid="110" grpId="0"/>
    </p:bld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28600"/>
            <a:ext cx="8763000" cy="762000"/>
          </a:xfrm>
        </p:spPr>
        <p:txBody>
          <a:bodyPr/>
          <a:lstStyle/>
          <a:p>
            <a:r>
              <a:rPr lang="zh-CN" altLang="en-US">
                <a:latin typeface="黑体" pitchFamily="49" charset="-122"/>
                <a:ea typeface="黑体" pitchFamily="49" charset="-122"/>
              </a:rPr>
              <a:t>5.4.3 其它功能的触发器</a:t>
            </a:r>
          </a:p>
        </p:txBody>
      </p:sp>
      <p:sp>
        <p:nvSpPr>
          <p:cNvPr id="706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0" y="838200"/>
            <a:ext cx="8915400" cy="6019800"/>
          </a:xfrm>
        </p:spPr>
        <p:txBody>
          <a:bodyPr/>
          <a:lstStyle/>
          <a:p>
            <a:endParaRPr lang="zh-CN" altLang="en-US"/>
          </a:p>
          <a:p>
            <a:endParaRPr lang="zh-CN" altLang="en-US"/>
          </a:p>
          <a:p>
            <a:endParaRPr lang="zh-CN" altLang="en-US"/>
          </a:p>
          <a:p>
            <a:endParaRPr lang="zh-CN" altLang="en-US"/>
          </a:p>
          <a:p>
            <a:pPr>
              <a:buFontTx/>
              <a:buNone/>
            </a:pPr>
            <a:r>
              <a:rPr lang="zh-CN" altLang="en-US"/>
              <a:t>  </a:t>
            </a:r>
          </a:p>
          <a:p>
            <a:pPr>
              <a:buFontTx/>
              <a:buNone/>
            </a:pPr>
            <a:r>
              <a:rPr lang="zh-CN" altLang="en-US"/>
              <a:t>    </a:t>
            </a:r>
            <a:endParaRPr lang="en-US" altLang="zh-CN"/>
          </a:p>
          <a:p>
            <a:pPr>
              <a:buFontTx/>
              <a:buNone/>
            </a:pPr>
            <a:r>
              <a:rPr lang="en-US" altLang="zh-CN"/>
              <a:t>    </a:t>
            </a:r>
          </a:p>
          <a:p>
            <a:pPr>
              <a:buFontTx/>
              <a:buNone/>
            </a:pPr>
            <a:r>
              <a:rPr lang="en-US" altLang="zh-CN"/>
              <a:t>    </a:t>
            </a:r>
          </a:p>
          <a:p>
            <a:pPr>
              <a:buFontTx/>
              <a:buNone/>
            </a:pPr>
            <a:r>
              <a:rPr lang="en-US" altLang="zh-CN"/>
              <a:t>    </a:t>
            </a:r>
          </a:p>
          <a:p>
            <a:pPr>
              <a:buFontTx/>
              <a:buNone/>
            </a:pPr>
            <a:r>
              <a:rPr lang="en-US" altLang="zh-CN"/>
              <a:t>    </a:t>
            </a:r>
            <a:endParaRPr lang="en-US" altLang="zh-CN" baseline="30000"/>
          </a:p>
        </p:txBody>
      </p:sp>
      <p:sp>
        <p:nvSpPr>
          <p:cNvPr id="70691" name="Rectangle 35"/>
          <p:cNvSpPr>
            <a:spLocks noChangeArrowheads="1"/>
          </p:cNvSpPr>
          <p:nvPr/>
        </p:nvSpPr>
        <p:spPr bwMode="auto">
          <a:xfrm>
            <a:off x="0" y="1246188"/>
            <a:ext cx="5114092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1、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T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ea typeface="黑体" pitchFamily="49" charset="-122"/>
              </a:rPr>
              <a:t>（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ea typeface="黑体" pitchFamily="49" charset="-122"/>
              </a:rPr>
              <a:t>Toggle,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ea typeface="黑体" pitchFamily="49" charset="-122"/>
              </a:rPr>
              <a:t>切换）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</a:t>
            </a:r>
          </a:p>
        </p:txBody>
      </p:sp>
      <p:sp>
        <p:nvSpPr>
          <p:cNvPr id="70692" name="Rectangle 36"/>
          <p:cNvSpPr>
            <a:spLocks noChangeArrowheads="1"/>
          </p:cNvSpPr>
          <p:nvPr/>
        </p:nvSpPr>
        <p:spPr bwMode="auto">
          <a:xfrm>
            <a:off x="0" y="2209800"/>
            <a:ext cx="22161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(1) 逻辑图</a:t>
            </a:r>
          </a:p>
        </p:txBody>
      </p:sp>
      <p:grpSp>
        <p:nvGrpSpPr>
          <p:cNvPr id="70710" name="Group 54"/>
          <p:cNvGrpSpPr>
            <a:grpSpLocks/>
          </p:cNvGrpSpPr>
          <p:nvPr/>
        </p:nvGrpSpPr>
        <p:grpSpPr bwMode="auto">
          <a:xfrm>
            <a:off x="533400" y="3695700"/>
            <a:ext cx="2846388" cy="2857500"/>
            <a:chOff x="336" y="2328"/>
            <a:chExt cx="1793" cy="1800"/>
          </a:xfrm>
        </p:grpSpPr>
        <p:sp>
          <p:nvSpPr>
            <p:cNvPr id="70660" name="Line 4"/>
            <p:cNvSpPr>
              <a:spLocks noChangeShapeType="1"/>
            </p:cNvSpPr>
            <p:nvPr/>
          </p:nvSpPr>
          <p:spPr bwMode="auto">
            <a:xfrm>
              <a:off x="336" y="2736"/>
              <a:ext cx="179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0661" name="Line 5"/>
            <p:cNvSpPr>
              <a:spLocks noChangeShapeType="1"/>
            </p:cNvSpPr>
            <p:nvPr/>
          </p:nvSpPr>
          <p:spPr bwMode="auto">
            <a:xfrm>
              <a:off x="1392" y="2448"/>
              <a:ext cx="1" cy="168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0694" name="Rectangle 38"/>
            <p:cNvSpPr>
              <a:spLocks noChangeArrowheads="1"/>
            </p:cNvSpPr>
            <p:nvPr/>
          </p:nvSpPr>
          <p:spPr bwMode="auto">
            <a:xfrm>
              <a:off x="336" y="2328"/>
              <a:ext cx="1732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T   Q</a:t>
              </a:r>
              <a:r>
                <a:rPr lang="en-US" altLang="zh-CN" sz="3200" baseline="30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  Q</a:t>
              </a:r>
              <a:r>
                <a:rPr lang="en-US" altLang="zh-CN" sz="3200" baseline="30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n+1</a:t>
              </a:r>
              <a:endParaRPr lang="zh-CN" altLang="en-US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grpSp>
        <p:nvGrpSpPr>
          <p:cNvPr id="70709" name="Group 53"/>
          <p:cNvGrpSpPr>
            <a:grpSpLocks/>
          </p:cNvGrpSpPr>
          <p:nvPr/>
        </p:nvGrpSpPr>
        <p:grpSpPr bwMode="auto">
          <a:xfrm>
            <a:off x="4800600" y="1600200"/>
            <a:ext cx="3429000" cy="3048000"/>
            <a:chOff x="3024" y="1008"/>
            <a:chExt cx="2160" cy="1920"/>
          </a:xfrm>
        </p:grpSpPr>
        <p:sp>
          <p:nvSpPr>
            <p:cNvPr id="70662" name="Rectangle 6"/>
            <p:cNvSpPr>
              <a:spLocks noChangeArrowheads="1"/>
            </p:cNvSpPr>
            <p:nvPr/>
          </p:nvSpPr>
          <p:spPr bwMode="auto">
            <a:xfrm>
              <a:off x="3936" y="1248"/>
              <a:ext cx="960" cy="144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0663" name="Line 7"/>
            <p:cNvSpPr>
              <a:spLocks noChangeShapeType="1"/>
            </p:cNvSpPr>
            <p:nvPr/>
          </p:nvSpPr>
          <p:spPr bwMode="auto">
            <a:xfrm>
              <a:off x="3936" y="1776"/>
              <a:ext cx="192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0664" name="Line 8"/>
            <p:cNvSpPr>
              <a:spLocks noChangeShapeType="1"/>
            </p:cNvSpPr>
            <p:nvPr/>
          </p:nvSpPr>
          <p:spPr bwMode="auto">
            <a:xfrm flipV="1">
              <a:off x="3936" y="1920"/>
              <a:ext cx="192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0665" name="Oval 9"/>
            <p:cNvSpPr>
              <a:spLocks noChangeArrowheads="1"/>
            </p:cNvSpPr>
            <p:nvPr/>
          </p:nvSpPr>
          <p:spPr bwMode="auto">
            <a:xfrm>
              <a:off x="4368" y="2688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0666" name="Oval 10"/>
            <p:cNvSpPr>
              <a:spLocks noChangeArrowheads="1"/>
            </p:cNvSpPr>
            <p:nvPr/>
          </p:nvSpPr>
          <p:spPr bwMode="auto">
            <a:xfrm>
              <a:off x="4368" y="1152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0667" name="Line 11"/>
            <p:cNvSpPr>
              <a:spLocks noChangeShapeType="1"/>
            </p:cNvSpPr>
            <p:nvPr/>
          </p:nvSpPr>
          <p:spPr bwMode="auto">
            <a:xfrm flipV="1">
              <a:off x="4416" y="1008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0668" name="Line 12"/>
            <p:cNvSpPr>
              <a:spLocks noChangeShapeType="1"/>
            </p:cNvSpPr>
            <p:nvPr/>
          </p:nvSpPr>
          <p:spPr bwMode="auto">
            <a:xfrm>
              <a:off x="4416" y="2784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0669" name="Line 13"/>
            <p:cNvSpPr>
              <a:spLocks noChangeShapeType="1"/>
            </p:cNvSpPr>
            <p:nvPr/>
          </p:nvSpPr>
          <p:spPr bwMode="auto">
            <a:xfrm>
              <a:off x="4896" y="1488"/>
              <a:ext cx="19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0670" name="Line 14"/>
            <p:cNvSpPr>
              <a:spLocks noChangeShapeType="1"/>
            </p:cNvSpPr>
            <p:nvPr/>
          </p:nvSpPr>
          <p:spPr bwMode="auto">
            <a:xfrm>
              <a:off x="4992" y="2400"/>
              <a:ext cx="19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0671" name="Line 15"/>
            <p:cNvSpPr>
              <a:spLocks noChangeShapeType="1"/>
            </p:cNvSpPr>
            <p:nvPr/>
          </p:nvSpPr>
          <p:spPr bwMode="auto">
            <a:xfrm flipH="1">
              <a:off x="3456" y="1920"/>
              <a:ext cx="38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0672" name="Line 16"/>
            <p:cNvSpPr>
              <a:spLocks noChangeShapeType="1"/>
            </p:cNvSpPr>
            <p:nvPr/>
          </p:nvSpPr>
          <p:spPr bwMode="auto">
            <a:xfrm flipH="1">
              <a:off x="3696" y="1488"/>
              <a:ext cx="24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0673" name="Rectangle 17"/>
            <p:cNvSpPr>
              <a:spLocks noChangeArrowheads="1"/>
            </p:cNvSpPr>
            <p:nvPr/>
          </p:nvSpPr>
          <p:spPr bwMode="auto">
            <a:xfrm>
              <a:off x="3936" y="1290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T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70674" name="Rectangle 18"/>
            <p:cNvSpPr>
              <a:spLocks noChangeArrowheads="1"/>
            </p:cNvSpPr>
            <p:nvPr/>
          </p:nvSpPr>
          <p:spPr bwMode="auto">
            <a:xfrm>
              <a:off x="4560" y="1290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70675" name="Rectangle 19"/>
            <p:cNvSpPr>
              <a:spLocks noChangeArrowheads="1"/>
            </p:cNvSpPr>
            <p:nvPr/>
          </p:nvSpPr>
          <p:spPr bwMode="auto">
            <a:xfrm>
              <a:off x="4560" y="2202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70676" name="Rectangle 20"/>
            <p:cNvSpPr>
              <a:spLocks noChangeArrowheads="1"/>
            </p:cNvSpPr>
            <p:nvPr/>
          </p:nvSpPr>
          <p:spPr bwMode="auto">
            <a:xfrm>
              <a:off x="3024" y="1776"/>
              <a:ext cx="576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70677" name="Rectangle 21"/>
            <p:cNvSpPr>
              <a:spLocks noChangeArrowheads="1"/>
            </p:cNvSpPr>
            <p:nvPr/>
          </p:nvSpPr>
          <p:spPr bwMode="auto">
            <a:xfrm>
              <a:off x="4224" y="1296"/>
              <a:ext cx="5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D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70678" name="Line 22"/>
            <p:cNvSpPr>
              <a:spLocks noChangeShapeType="1"/>
            </p:cNvSpPr>
            <p:nvPr/>
          </p:nvSpPr>
          <p:spPr bwMode="auto">
            <a:xfrm>
              <a:off x="4272" y="1344"/>
              <a:ext cx="19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0679" name="Rectangle 23"/>
            <p:cNvSpPr>
              <a:spLocks noChangeArrowheads="1"/>
            </p:cNvSpPr>
            <p:nvPr/>
          </p:nvSpPr>
          <p:spPr bwMode="auto">
            <a:xfrm>
              <a:off x="4224" y="2298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D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70680" name="Line 24"/>
            <p:cNvSpPr>
              <a:spLocks noChangeShapeType="1"/>
            </p:cNvSpPr>
            <p:nvPr/>
          </p:nvSpPr>
          <p:spPr bwMode="auto">
            <a:xfrm>
              <a:off x="4272" y="2352"/>
              <a:ext cx="14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0681" name="Oval 25"/>
            <p:cNvSpPr>
              <a:spLocks noChangeArrowheads="1"/>
            </p:cNvSpPr>
            <p:nvPr/>
          </p:nvSpPr>
          <p:spPr bwMode="auto">
            <a:xfrm>
              <a:off x="3840" y="1872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0690" name="Line 34"/>
            <p:cNvSpPr>
              <a:spLocks noChangeShapeType="1"/>
            </p:cNvSpPr>
            <p:nvPr/>
          </p:nvSpPr>
          <p:spPr bwMode="auto">
            <a:xfrm>
              <a:off x="4608" y="2256"/>
              <a:ext cx="14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0701" name="Oval 45"/>
            <p:cNvSpPr>
              <a:spLocks noChangeArrowheads="1"/>
            </p:cNvSpPr>
            <p:nvPr/>
          </p:nvSpPr>
          <p:spPr bwMode="auto">
            <a:xfrm>
              <a:off x="4896" y="2352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sp>
        <p:nvSpPr>
          <p:cNvPr id="70703" name="Rectangle 47"/>
          <p:cNvSpPr>
            <a:spLocks noChangeArrowheads="1"/>
          </p:cNvSpPr>
          <p:nvPr/>
        </p:nvSpPr>
        <p:spPr bwMode="auto">
          <a:xfrm>
            <a:off x="0" y="2971800"/>
            <a:ext cx="3028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(2) 状态转换表</a:t>
            </a:r>
          </a:p>
        </p:txBody>
      </p:sp>
      <p:sp>
        <p:nvSpPr>
          <p:cNvPr id="70705" name="Rectangle 49"/>
          <p:cNvSpPr>
            <a:spLocks noChangeArrowheads="1"/>
          </p:cNvSpPr>
          <p:nvPr/>
        </p:nvSpPr>
        <p:spPr bwMode="auto">
          <a:xfrm>
            <a:off x="533400" y="4305300"/>
            <a:ext cx="2419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0   0     0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70706" name="Rectangle 50"/>
          <p:cNvSpPr>
            <a:spLocks noChangeArrowheads="1"/>
          </p:cNvSpPr>
          <p:nvPr/>
        </p:nvSpPr>
        <p:spPr bwMode="auto">
          <a:xfrm>
            <a:off x="533400" y="4838700"/>
            <a:ext cx="2419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0   1     1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70707" name="Rectangle 51"/>
          <p:cNvSpPr>
            <a:spLocks noChangeArrowheads="1"/>
          </p:cNvSpPr>
          <p:nvPr/>
        </p:nvSpPr>
        <p:spPr bwMode="auto">
          <a:xfrm>
            <a:off x="533400" y="5372100"/>
            <a:ext cx="2419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1   0     1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70708" name="Rectangle 52"/>
          <p:cNvSpPr>
            <a:spLocks noChangeArrowheads="1"/>
          </p:cNvSpPr>
          <p:nvPr/>
        </p:nvSpPr>
        <p:spPr bwMode="auto">
          <a:xfrm>
            <a:off x="533400" y="5905500"/>
            <a:ext cx="2419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</a:pP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1   1     0</a:t>
            </a:r>
          </a:p>
        </p:txBody>
      </p:sp>
      <p:sp>
        <p:nvSpPr>
          <p:cNvPr id="38" name="灯片编号占位符 3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140</a:t>
            </a:fld>
            <a:endParaRPr lang="en-US" altLang="zh-CN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06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06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06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06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7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9" dur="500"/>
                                        <p:tgtEl>
                                          <p:spTgt spid="7070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7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07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07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0" dur="500"/>
                                        <p:tgtEl>
                                          <p:spTgt spid="7071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7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07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07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7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07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707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7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707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707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7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707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707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691" grpId="0" build="p" autoUpdateAnimBg="0"/>
      <p:bldP spid="70692" grpId="0" build="p" autoUpdateAnimBg="0"/>
      <p:bldP spid="70703" grpId="0" build="p" autoUpdateAnimBg="0"/>
      <p:bldP spid="70705" grpId="0" build="p" autoUpdateAnimBg="0"/>
      <p:bldP spid="70706" grpId="0" build="p" autoUpdateAnimBg="0"/>
      <p:bldP spid="70707" grpId="0" build="p" autoUpdateAnimBg="0"/>
      <p:bldP spid="70708" grpId="0" build="p" autoUpdateAnimBg="0"/>
    </p:bld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13" name="Rectangle 33"/>
          <p:cNvSpPr>
            <a:spLocks noChangeArrowheads="1"/>
          </p:cNvSpPr>
          <p:nvPr/>
        </p:nvSpPr>
        <p:spPr bwMode="auto">
          <a:xfrm>
            <a:off x="357158" y="428604"/>
            <a:ext cx="2622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(3) 特征方程</a:t>
            </a:r>
          </a:p>
        </p:txBody>
      </p:sp>
      <p:graphicFrame>
        <p:nvGraphicFramePr>
          <p:cNvPr id="71764" name="Object 84"/>
          <p:cNvGraphicFramePr>
            <a:graphicFrameLocks noChangeAspect="1"/>
          </p:cNvGraphicFramePr>
          <p:nvPr/>
        </p:nvGraphicFramePr>
        <p:xfrm>
          <a:off x="857224" y="1500174"/>
          <a:ext cx="2281238" cy="523875"/>
        </p:xfrm>
        <a:graphic>
          <a:graphicData uri="http://schemas.openxmlformats.org/presentationml/2006/ole">
            <p:oleObj spid="_x0000_s71838" name="Equation" r:id="rId4" imgW="1473480" imgH="355680" progId="Equation.3">
              <p:embed/>
            </p:oleObj>
          </a:graphicData>
        </a:graphic>
      </p:graphicFrame>
      <p:sp>
        <p:nvSpPr>
          <p:cNvPr id="68" name="灯片编号占位符 6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141</a:t>
            </a:fld>
            <a:endParaRPr lang="en-US" altLang="zh-CN"/>
          </a:p>
        </p:txBody>
      </p:sp>
      <p:grpSp>
        <p:nvGrpSpPr>
          <p:cNvPr id="84" name="组合 83"/>
          <p:cNvGrpSpPr/>
          <p:nvPr/>
        </p:nvGrpSpPr>
        <p:grpSpPr>
          <a:xfrm>
            <a:off x="785786" y="2714620"/>
            <a:ext cx="2846388" cy="2428867"/>
            <a:chOff x="9501222" y="1"/>
            <a:chExt cx="2846388" cy="2428867"/>
          </a:xfrm>
        </p:grpSpPr>
        <p:grpSp>
          <p:nvGrpSpPr>
            <p:cNvPr id="76" name="Group 54"/>
            <p:cNvGrpSpPr>
              <a:grpSpLocks/>
            </p:cNvGrpSpPr>
            <p:nvPr/>
          </p:nvGrpSpPr>
          <p:grpSpPr bwMode="auto">
            <a:xfrm>
              <a:off x="9501222" y="1"/>
              <a:ext cx="2846388" cy="2351088"/>
              <a:chOff x="336" y="2328"/>
              <a:chExt cx="1793" cy="1481"/>
            </a:xfrm>
          </p:grpSpPr>
          <p:sp>
            <p:nvSpPr>
              <p:cNvPr id="77" name="Line 4"/>
              <p:cNvSpPr>
                <a:spLocks noChangeShapeType="1"/>
              </p:cNvSpPr>
              <p:nvPr/>
            </p:nvSpPr>
            <p:spPr bwMode="auto">
              <a:xfrm>
                <a:off x="336" y="2736"/>
                <a:ext cx="1793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78" name="Line 5"/>
              <p:cNvSpPr>
                <a:spLocks noChangeShapeType="1"/>
              </p:cNvSpPr>
              <p:nvPr/>
            </p:nvSpPr>
            <p:spPr bwMode="auto">
              <a:xfrm>
                <a:off x="1392" y="2448"/>
                <a:ext cx="1" cy="136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79" name="Rectangle 38"/>
              <p:cNvSpPr>
                <a:spLocks noChangeArrowheads="1"/>
              </p:cNvSpPr>
              <p:nvPr/>
            </p:nvSpPr>
            <p:spPr bwMode="auto">
              <a:xfrm>
                <a:off x="336" y="2328"/>
                <a:ext cx="1732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T   Q</a:t>
                </a:r>
                <a:r>
                  <a:rPr lang="en-US" altLang="zh-CN" sz="3200" baseline="30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n</a:t>
                </a:r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    Q</a:t>
                </a:r>
                <a:r>
                  <a:rPr lang="en-US" altLang="zh-CN" sz="3200" baseline="30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n+1</a:t>
                </a:r>
                <a:endParaRPr lang="zh-CN" altLang="en-US" sz="3200" baseline="30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</p:grpSp>
        <p:sp>
          <p:nvSpPr>
            <p:cNvPr id="80" name="Rectangle 49"/>
            <p:cNvSpPr>
              <a:spLocks noChangeArrowheads="1"/>
            </p:cNvSpPr>
            <p:nvPr/>
          </p:nvSpPr>
          <p:spPr bwMode="auto">
            <a:xfrm>
              <a:off x="9501222" y="563546"/>
              <a:ext cx="24193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0   0     0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81" name="Rectangle 50"/>
            <p:cNvSpPr>
              <a:spLocks noChangeArrowheads="1"/>
            </p:cNvSpPr>
            <p:nvPr/>
          </p:nvSpPr>
          <p:spPr bwMode="auto">
            <a:xfrm>
              <a:off x="9501222" y="992174"/>
              <a:ext cx="24193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0   1     1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82" name="Rectangle 51"/>
            <p:cNvSpPr>
              <a:spLocks noChangeArrowheads="1"/>
            </p:cNvSpPr>
            <p:nvPr/>
          </p:nvSpPr>
          <p:spPr bwMode="auto">
            <a:xfrm>
              <a:off x="9501222" y="1420802"/>
              <a:ext cx="24193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1   0     1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83" name="Rectangle 52"/>
            <p:cNvSpPr>
              <a:spLocks noChangeArrowheads="1"/>
            </p:cNvSpPr>
            <p:nvPr/>
          </p:nvSpPr>
          <p:spPr bwMode="auto">
            <a:xfrm>
              <a:off x="9501222" y="1849430"/>
              <a:ext cx="24193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20000"/>
                </a:spcBef>
              </a:pPr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1   1     0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17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17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13" name="Rectangle 33"/>
          <p:cNvSpPr>
            <a:spLocks noChangeArrowheads="1"/>
          </p:cNvSpPr>
          <p:nvPr/>
        </p:nvSpPr>
        <p:spPr bwMode="auto">
          <a:xfrm>
            <a:off x="0" y="71414"/>
            <a:ext cx="2031325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特征方程</a:t>
            </a:r>
          </a:p>
        </p:txBody>
      </p:sp>
      <p:grpSp>
        <p:nvGrpSpPr>
          <p:cNvPr id="2" name="Group 86"/>
          <p:cNvGrpSpPr>
            <a:grpSpLocks/>
          </p:cNvGrpSpPr>
          <p:nvPr/>
        </p:nvGrpSpPr>
        <p:grpSpPr bwMode="auto">
          <a:xfrm>
            <a:off x="228600" y="3738586"/>
            <a:ext cx="3429000" cy="3048000"/>
            <a:chOff x="144" y="2160"/>
            <a:chExt cx="2160" cy="1920"/>
          </a:xfrm>
        </p:grpSpPr>
        <p:sp>
          <p:nvSpPr>
            <p:cNvPr id="71685" name="Rectangle 5"/>
            <p:cNvSpPr>
              <a:spLocks noChangeArrowheads="1"/>
            </p:cNvSpPr>
            <p:nvPr/>
          </p:nvSpPr>
          <p:spPr bwMode="auto">
            <a:xfrm>
              <a:off x="1056" y="2400"/>
              <a:ext cx="960" cy="144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1686" name="Line 6"/>
            <p:cNvSpPr>
              <a:spLocks noChangeShapeType="1"/>
            </p:cNvSpPr>
            <p:nvPr/>
          </p:nvSpPr>
          <p:spPr bwMode="auto">
            <a:xfrm>
              <a:off x="1056" y="2928"/>
              <a:ext cx="192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1687" name="Line 7"/>
            <p:cNvSpPr>
              <a:spLocks noChangeShapeType="1"/>
            </p:cNvSpPr>
            <p:nvPr/>
          </p:nvSpPr>
          <p:spPr bwMode="auto">
            <a:xfrm flipV="1">
              <a:off x="1056" y="3072"/>
              <a:ext cx="192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1688" name="Oval 8"/>
            <p:cNvSpPr>
              <a:spLocks noChangeArrowheads="1"/>
            </p:cNvSpPr>
            <p:nvPr/>
          </p:nvSpPr>
          <p:spPr bwMode="auto">
            <a:xfrm>
              <a:off x="1488" y="3840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1689" name="Oval 9"/>
            <p:cNvSpPr>
              <a:spLocks noChangeArrowheads="1"/>
            </p:cNvSpPr>
            <p:nvPr/>
          </p:nvSpPr>
          <p:spPr bwMode="auto">
            <a:xfrm>
              <a:off x="1488" y="2304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1690" name="Line 10"/>
            <p:cNvSpPr>
              <a:spLocks noChangeShapeType="1"/>
            </p:cNvSpPr>
            <p:nvPr/>
          </p:nvSpPr>
          <p:spPr bwMode="auto">
            <a:xfrm flipV="1">
              <a:off x="1536" y="2160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1691" name="Line 11"/>
            <p:cNvSpPr>
              <a:spLocks noChangeShapeType="1"/>
            </p:cNvSpPr>
            <p:nvPr/>
          </p:nvSpPr>
          <p:spPr bwMode="auto">
            <a:xfrm>
              <a:off x="1536" y="3936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1692" name="Line 12"/>
            <p:cNvSpPr>
              <a:spLocks noChangeShapeType="1"/>
            </p:cNvSpPr>
            <p:nvPr/>
          </p:nvSpPr>
          <p:spPr bwMode="auto">
            <a:xfrm>
              <a:off x="2016" y="2640"/>
              <a:ext cx="19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1693" name="Line 13"/>
            <p:cNvSpPr>
              <a:spLocks noChangeShapeType="1"/>
            </p:cNvSpPr>
            <p:nvPr/>
          </p:nvSpPr>
          <p:spPr bwMode="auto">
            <a:xfrm>
              <a:off x="2112" y="3552"/>
              <a:ext cx="19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1694" name="Line 14"/>
            <p:cNvSpPr>
              <a:spLocks noChangeShapeType="1"/>
            </p:cNvSpPr>
            <p:nvPr/>
          </p:nvSpPr>
          <p:spPr bwMode="auto">
            <a:xfrm flipH="1">
              <a:off x="576" y="3072"/>
              <a:ext cx="38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1695" name="Line 15"/>
            <p:cNvSpPr>
              <a:spLocks noChangeShapeType="1"/>
            </p:cNvSpPr>
            <p:nvPr/>
          </p:nvSpPr>
          <p:spPr bwMode="auto">
            <a:xfrm flipH="1">
              <a:off x="816" y="2640"/>
              <a:ext cx="24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1696" name="Rectangle 16"/>
            <p:cNvSpPr>
              <a:spLocks noChangeArrowheads="1"/>
            </p:cNvSpPr>
            <p:nvPr/>
          </p:nvSpPr>
          <p:spPr bwMode="auto">
            <a:xfrm>
              <a:off x="1056" y="2442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J</a:t>
              </a:r>
              <a:endPara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71697" name="Rectangle 17"/>
            <p:cNvSpPr>
              <a:spLocks noChangeArrowheads="1"/>
            </p:cNvSpPr>
            <p:nvPr/>
          </p:nvSpPr>
          <p:spPr bwMode="auto">
            <a:xfrm>
              <a:off x="1680" y="2442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71698" name="Rectangle 18"/>
            <p:cNvSpPr>
              <a:spLocks noChangeArrowheads="1"/>
            </p:cNvSpPr>
            <p:nvPr/>
          </p:nvSpPr>
          <p:spPr bwMode="auto">
            <a:xfrm>
              <a:off x="1680" y="3354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71699" name="Rectangle 19"/>
            <p:cNvSpPr>
              <a:spLocks noChangeArrowheads="1"/>
            </p:cNvSpPr>
            <p:nvPr/>
          </p:nvSpPr>
          <p:spPr bwMode="auto">
            <a:xfrm>
              <a:off x="144" y="2928"/>
              <a:ext cx="576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71700" name="Rectangle 20"/>
            <p:cNvSpPr>
              <a:spLocks noChangeArrowheads="1"/>
            </p:cNvSpPr>
            <p:nvPr/>
          </p:nvSpPr>
          <p:spPr bwMode="auto">
            <a:xfrm>
              <a:off x="1344" y="2448"/>
              <a:ext cx="5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D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71701" name="Line 21"/>
            <p:cNvSpPr>
              <a:spLocks noChangeShapeType="1"/>
            </p:cNvSpPr>
            <p:nvPr/>
          </p:nvSpPr>
          <p:spPr bwMode="auto">
            <a:xfrm>
              <a:off x="1392" y="2496"/>
              <a:ext cx="19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1702" name="Rectangle 22"/>
            <p:cNvSpPr>
              <a:spLocks noChangeArrowheads="1"/>
            </p:cNvSpPr>
            <p:nvPr/>
          </p:nvSpPr>
          <p:spPr bwMode="auto">
            <a:xfrm>
              <a:off x="1344" y="3450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D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71703" name="Line 23"/>
            <p:cNvSpPr>
              <a:spLocks noChangeShapeType="1"/>
            </p:cNvSpPr>
            <p:nvPr/>
          </p:nvSpPr>
          <p:spPr bwMode="auto">
            <a:xfrm>
              <a:off x="1392" y="3504"/>
              <a:ext cx="24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1704" name="Oval 24"/>
            <p:cNvSpPr>
              <a:spLocks noChangeArrowheads="1"/>
            </p:cNvSpPr>
            <p:nvPr/>
          </p:nvSpPr>
          <p:spPr bwMode="auto">
            <a:xfrm>
              <a:off x="960" y="3024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1705" name="Line 25"/>
            <p:cNvSpPr>
              <a:spLocks noChangeShapeType="1"/>
            </p:cNvSpPr>
            <p:nvPr/>
          </p:nvSpPr>
          <p:spPr bwMode="auto">
            <a:xfrm>
              <a:off x="1728" y="3408"/>
              <a:ext cx="19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1706" name="Rectangle 26"/>
            <p:cNvSpPr>
              <a:spLocks noChangeArrowheads="1"/>
            </p:cNvSpPr>
            <p:nvPr/>
          </p:nvSpPr>
          <p:spPr bwMode="auto">
            <a:xfrm>
              <a:off x="1056" y="3402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K</a:t>
              </a:r>
              <a:endPara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71707" name="Line 27"/>
            <p:cNvSpPr>
              <a:spLocks noChangeShapeType="1"/>
            </p:cNvSpPr>
            <p:nvPr/>
          </p:nvSpPr>
          <p:spPr bwMode="auto">
            <a:xfrm flipH="1">
              <a:off x="816" y="3600"/>
              <a:ext cx="24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1708" name="Line 28"/>
            <p:cNvSpPr>
              <a:spLocks noChangeShapeType="1"/>
            </p:cNvSpPr>
            <p:nvPr/>
          </p:nvSpPr>
          <p:spPr bwMode="auto">
            <a:xfrm flipV="1">
              <a:off x="816" y="2640"/>
              <a:ext cx="0" cy="96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1709" name="Line 29"/>
            <p:cNvSpPr>
              <a:spLocks noChangeShapeType="1"/>
            </p:cNvSpPr>
            <p:nvPr/>
          </p:nvSpPr>
          <p:spPr bwMode="auto">
            <a:xfrm flipH="1">
              <a:off x="480" y="2640"/>
              <a:ext cx="33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1710" name="Rectangle 30"/>
            <p:cNvSpPr>
              <a:spLocks noChangeArrowheads="1"/>
            </p:cNvSpPr>
            <p:nvPr/>
          </p:nvSpPr>
          <p:spPr bwMode="auto">
            <a:xfrm>
              <a:off x="192" y="2394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T</a:t>
              </a:r>
              <a:endPara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71712" name="Oval 32"/>
            <p:cNvSpPr>
              <a:spLocks noChangeArrowheads="1"/>
            </p:cNvSpPr>
            <p:nvPr/>
          </p:nvSpPr>
          <p:spPr bwMode="auto">
            <a:xfrm>
              <a:off x="768" y="2592"/>
              <a:ext cx="96" cy="96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1759" name="Oval 79"/>
            <p:cNvSpPr>
              <a:spLocks noChangeArrowheads="1"/>
            </p:cNvSpPr>
            <p:nvPr/>
          </p:nvSpPr>
          <p:spPr bwMode="auto">
            <a:xfrm>
              <a:off x="2016" y="3504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graphicFrame>
        <p:nvGraphicFramePr>
          <p:cNvPr id="71764" name="Object 84"/>
          <p:cNvGraphicFramePr>
            <a:graphicFrameLocks noChangeAspect="1"/>
          </p:cNvGraphicFramePr>
          <p:nvPr/>
        </p:nvGraphicFramePr>
        <p:xfrm>
          <a:off x="2857488" y="142852"/>
          <a:ext cx="2281238" cy="523875"/>
        </p:xfrm>
        <a:graphic>
          <a:graphicData uri="http://schemas.openxmlformats.org/presentationml/2006/ole">
            <p:oleObj spid="_x0000_s334850" name="Equation" r:id="rId5" imgW="1473480" imgH="355680" progId="Equation.3">
              <p:embed/>
            </p:oleObj>
          </a:graphicData>
        </a:graphic>
      </p:graphicFrame>
      <p:sp>
        <p:nvSpPr>
          <p:cNvPr id="71765" name="Rectangle 85"/>
          <p:cNvSpPr>
            <a:spLocks noChangeArrowheads="1"/>
          </p:cNvSpPr>
          <p:nvPr/>
        </p:nvSpPr>
        <p:spPr bwMode="auto">
          <a:xfrm>
            <a:off x="161958" y="2214554"/>
            <a:ext cx="9124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T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触发器无产品，一般由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J-K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触发器来实现其功能。</a:t>
            </a:r>
          </a:p>
        </p:txBody>
      </p:sp>
      <p:grpSp>
        <p:nvGrpSpPr>
          <p:cNvPr id="3" name="组合 71"/>
          <p:cNvGrpSpPr/>
          <p:nvPr/>
        </p:nvGrpSpPr>
        <p:grpSpPr>
          <a:xfrm>
            <a:off x="4038600" y="4429132"/>
            <a:ext cx="4572000" cy="1933575"/>
            <a:chOff x="4038600" y="3733800"/>
            <a:chExt cx="4572000" cy="1933575"/>
          </a:xfrm>
        </p:grpSpPr>
        <p:grpSp>
          <p:nvGrpSpPr>
            <p:cNvPr id="4" name="Group 87"/>
            <p:cNvGrpSpPr>
              <a:grpSpLocks/>
            </p:cNvGrpSpPr>
            <p:nvPr/>
          </p:nvGrpSpPr>
          <p:grpSpPr bwMode="auto">
            <a:xfrm>
              <a:off x="4038600" y="3733800"/>
              <a:ext cx="4572000" cy="1933575"/>
              <a:chOff x="2544" y="2352"/>
              <a:chExt cx="2880" cy="1218"/>
            </a:xfrm>
          </p:grpSpPr>
          <p:sp>
            <p:nvSpPr>
              <p:cNvPr id="71718" name="Line 38"/>
              <p:cNvSpPr>
                <a:spLocks noChangeShapeType="1"/>
              </p:cNvSpPr>
              <p:nvPr/>
            </p:nvSpPr>
            <p:spPr bwMode="auto">
              <a:xfrm>
                <a:off x="3024" y="2596"/>
                <a:ext cx="288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71719" name="Line 39"/>
              <p:cNvSpPr>
                <a:spLocks noChangeShapeType="1"/>
              </p:cNvSpPr>
              <p:nvPr/>
            </p:nvSpPr>
            <p:spPr bwMode="auto">
              <a:xfrm flipV="1">
                <a:off x="3312" y="2352"/>
                <a:ext cx="0" cy="2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71720" name="Line 40"/>
              <p:cNvSpPr>
                <a:spLocks noChangeShapeType="1"/>
              </p:cNvSpPr>
              <p:nvPr/>
            </p:nvSpPr>
            <p:spPr bwMode="auto">
              <a:xfrm>
                <a:off x="3312" y="2352"/>
                <a:ext cx="240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71721" name="Line 41"/>
              <p:cNvSpPr>
                <a:spLocks noChangeShapeType="1"/>
              </p:cNvSpPr>
              <p:nvPr/>
            </p:nvSpPr>
            <p:spPr bwMode="auto">
              <a:xfrm>
                <a:off x="3552" y="2352"/>
                <a:ext cx="0" cy="2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71722" name="Line 42"/>
              <p:cNvSpPr>
                <a:spLocks noChangeShapeType="1"/>
              </p:cNvSpPr>
              <p:nvPr/>
            </p:nvSpPr>
            <p:spPr bwMode="auto">
              <a:xfrm>
                <a:off x="3552" y="2596"/>
                <a:ext cx="288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71723" name="Line 43"/>
              <p:cNvSpPr>
                <a:spLocks noChangeShapeType="1"/>
              </p:cNvSpPr>
              <p:nvPr/>
            </p:nvSpPr>
            <p:spPr bwMode="auto">
              <a:xfrm flipV="1">
                <a:off x="3840" y="2352"/>
                <a:ext cx="0" cy="2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71724" name="Line 44"/>
              <p:cNvSpPr>
                <a:spLocks noChangeShapeType="1"/>
              </p:cNvSpPr>
              <p:nvPr/>
            </p:nvSpPr>
            <p:spPr bwMode="auto">
              <a:xfrm>
                <a:off x="3840" y="2352"/>
                <a:ext cx="240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71725" name="Line 45"/>
              <p:cNvSpPr>
                <a:spLocks noChangeShapeType="1"/>
              </p:cNvSpPr>
              <p:nvPr/>
            </p:nvSpPr>
            <p:spPr bwMode="auto">
              <a:xfrm>
                <a:off x="4080" y="2352"/>
                <a:ext cx="0" cy="2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71726" name="Line 46"/>
              <p:cNvSpPr>
                <a:spLocks noChangeShapeType="1"/>
              </p:cNvSpPr>
              <p:nvPr/>
            </p:nvSpPr>
            <p:spPr bwMode="auto">
              <a:xfrm>
                <a:off x="4080" y="2596"/>
                <a:ext cx="288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71727" name="Line 47"/>
              <p:cNvSpPr>
                <a:spLocks noChangeShapeType="1"/>
              </p:cNvSpPr>
              <p:nvPr/>
            </p:nvSpPr>
            <p:spPr bwMode="auto">
              <a:xfrm flipV="1">
                <a:off x="4368" y="2352"/>
                <a:ext cx="0" cy="2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71728" name="Line 48"/>
              <p:cNvSpPr>
                <a:spLocks noChangeShapeType="1"/>
              </p:cNvSpPr>
              <p:nvPr/>
            </p:nvSpPr>
            <p:spPr bwMode="auto">
              <a:xfrm>
                <a:off x="4368" y="2352"/>
                <a:ext cx="240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71729" name="Line 49"/>
              <p:cNvSpPr>
                <a:spLocks noChangeShapeType="1"/>
              </p:cNvSpPr>
              <p:nvPr/>
            </p:nvSpPr>
            <p:spPr bwMode="auto">
              <a:xfrm>
                <a:off x="4608" y="2352"/>
                <a:ext cx="0" cy="2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71730" name="Line 50"/>
              <p:cNvSpPr>
                <a:spLocks noChangeShapeType="1"/>
              </p:cNvSpPr>
              <p:nvPr/>
            </p:nvSpPr>
            <p:spPr bwMode="auto">
              <a:xfrm>
                <a:off x="4608" y="2596"/>
                <a:ext cx="288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71731" name="Line 51"/>
              <p:cNvSpPr>
                <a:spLocks noChangeShapeType="1"/>
              </p:cNvSpPr>
              <p:nvPr/>
            </p:nvSpPr>
            <p:spPr bwMode="auto">
              <a:xfrm flipV="1">
                <a:off x="4896" y="2352"/>
                <a:ext cx="0" cy="2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71732" name="Line 52"/>
              <p:cNvSpPr>
                <a:spLocks noChangeShapeType="1"/>
              </p:cNvSpPr>
              <p:nvPr/>
            </p:nvSpPr>
            <p:spPr bwMode="auto">
              <a:xfrm>
                <a:off x="4896" y="2352"/>
                <a:ext cx="240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71733" name="Line 53"/>
              <p:cNvSpPr>
                <a:spLocks noChangeShapeType="1"/>
              </p:cNvSpPr>
              <p:nvPr/>
            </p:nvSpPr>
            <p:spPr bwMode="auto">
              <a:xfrm>
                <a:off x="5136" y="2352"/>
                <a:ext cx="0" cy="2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71738" name="Line 58"/>
              <p:cNvSpPr>
                <a:spLocks noChangeShapeType="1"/>
              </p:cNvSpPr>
              <p:nvPr/>
            </p:nvSpPr>
            <p:spPr bwMode="auto">
              <a:xfrm>
                <a:off x="5136" y="2596"/>
                <a:ext cx="240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71739" name="Line 59"/>
              <p:cNvSpPr>
                <a:spLocks noChangeShapeType="1"/>
              </p:cNvSpPr>
              <p:nvPr/>
            </p:nvSpPr>
            <p:spPr bwMode="auto">
              <a:xfrm>
                <a:off x="3024" y="2839"/>
                <a:ext cx="1200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71740" name="Line 60"/>
              <p:cNvSpPr>
                <a:spLocks noChangeShapeType="1"/>
              </p:cNvSpPr>
              <p:nvPr/>
            </p:nvSpPr>
            <p:spPr bwMode="auto">
              <a:xfrm>
                <a:off x="4224" y="2839"/>
                <a:ext cx="0" cy="2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71741" name="Line 61"/>
              <p:cNvSpPr>
                <a:spLocks noChangeShapeType="1"/>
              </p:cNvSpPr>
              <p:nvPr/>
            </p:nvSpPr>
            <p:spPr bwMode="auto">
              <a:xfrm>
                <a:off x="4224" y="3132"/>
                <a:ext cx="115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71745" name="Line 65"/>
              <p:cNvSpPr>
                <a:spLocks noChangeShapeType="1"/>
              </p:cNvSpPr>
              <p:nvPr/>
            </p:nvSpPr>
            <p:spPr bwMode="auto">
              <a:xfrm>
                <a:off x="3552" y="3229"/>
                <a:ext cx="0" cy="14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71750" name="Line 70"/>
              <p:cNvSpPr>
                <a:spLocks noChangeShapeType="1"/>
              </p:cNvSpPr>
              <p:nvPr/>
            </p:nvSpPr>
            <p:spPr bwMode="auto">
              <a:xfrm>
                <a:off x="4080" y="3229"/>
                <a:ext cx="0" cy="2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71751" name="Line 71"/>
              <p:cNvSpPr>
                <a:spLocks noChangeShapeType="1"/>
              </p:cNvSpPr>
              <p:nvPr/>
            </p:nvSpPr>
            <p:spPr bwMode="auto">
              <a:xfrm>
                <a:off x="2928" y="3473"/>
                <a:ext cx="624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71752" name="Line 72"/>
              <p:cNvSpPr>
                <a:spLocks noChangeShapeType="1"/>
              </p:cNvSpPr>
              <p:nvPr/>
            </p:nvSpPr>
            <p:spPr bwMode="auto">
              <a:xfrm flipV="1">
                <a:off x="3552" y="3229"/>
                <a:ext cx="0" cy="2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71753" name="Line 73"/>
              <p:cNvSpPr>
                <a:spLocks noChangeShapeType="1"/>
              </p:cNvSpPr>
              <p:nvPr/>
            </p:nvSpPr>
            <p:spPr bwMode="auto">
              <a:xfrm>
                <a:off x="3552" y="3229"/>
                <a:ext cx="528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71754" name="Line 74"/>
              <p:cNvSpPr>
                <a:spLocks noChangeShapeType="1"/>
              </p:cNvSpPr>
              <p:nvPr/>
            </p:nvSpPr>
            <p:spPr bwMode="auto">
              <a:xfrm>
                <a:off x="4080" y="3473"/>
                <a:ext cx="1344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71755" name="Rectangle 75"/>
              <p:cNvSpPr>
                <a:spLocks noChangeArrowheads="1"/>
              </p:cNvSpPr>
              <p:nvPr/>
            </p:nvSpPr>
            <p:spPr bwMode="auto">
              <a:xfrm>
                <a:off x="2544" y="2377"/>
                <a:ext cx="372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CP</a:t>
                </a:r>
              </a:p>
            </p:txBody>
          </p:sp>
          <p:sp>
            <p:nvSpPr>
              <p:cNvPr id="71756" name="Rectangle 76"/>
              <p:cNvSpPr>
                <a:spLocks noChangeArrowheads="1"/>
              </p:cNvSpPr>
              <p:nvPr/>
            </p:nvSpPr>
            <p:spPr bwMode="auto">
              <a:xfrm>
                <a:off x="2640" y="2669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T</a:t>
                </a:r>
              </a:p>
            </p:txBody>
          </p:sp>
          <p:sp>
            <p:nvSpPr>
              <p:cNvPr id="71757" name="Rectangle 77"/>
              <p:cNvSpPr>
                <a:spLocks noChangeArrowheads="1"/>
              </p:cNvSpPr>
              <p:nvPr/>
            </p:nvSpPr>
            <p:spPr bwMode="auto">
              <a:xfrm>
                <a:off x="2544" y="3205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Q</a:t>
                </a:r>
                <a:r>
                  <a:rPr lang="en-US" altLang="zh-CN" sz="3200" baseline="30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n</a:t>
                </a:r>
                <a:endPara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</p:grpSp>
        <p:sp>
          <p:nvSpPr>
            <p:cNvPr id="71" name="Line 64"/>
            <p:cNvSpPr>
              <a:spLocks noChangeShapeType="1"/>
            </p:cNvSpPr>
            <p:nvPr/>
          </p:nvSpPr>
          <p:spPr bwMode="auto">
            <a:xfrm flipH="1">
              <a:off x="5647928" y="4185184"/>
              <a:ext cx="4192" cy="900000"/>
            </a:xfrm>
            <a:prstGeom prst="line">
              <a:avLst/>
            </a:prstGeom>
            <a:noFill/>
            <a:ln w="38100">
              <a:solidFill>
                <a:srgbClr val="FFFC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3" name="Line 64"/>
            <p:cNvSpPr>
              <a:spLocks noChangeShapeType="1"/>
            </p:cNvSpPr>
            <p:nvPr/>
          </p:nvSpPr>
          <p:spPr bwMode="auto">
            <a:xfrm flipH="1">
              <a:off x="6476020" y="4185084"/>
              <a:ext cx="4192" cy="900000"/>
            </a:xfrm>
            <a:prstGeom prst="line">
              <a:avLst/>
            </a:prstGeom>
            <a:noFill/>
            <a:ln w="38100">
              <a:solidFill>
                <a:srgbClr val="FFFC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4" name="Line 64"/>
            <p:cNvSpPr>
              <a:spLocks noChangeShapeType="1"/>
            </p:cNvSpPr>
            <p:nvPr/>
          </p:nvSpPr>
          <p:spPr bwMode="auto">
            <a:xfrm flipH="1">
              <a:off x="7308304" y="4221088"/>
              <a:ext cx="4192" cy="900000"/>
            </a:xfrm>
            <a:prstGeom prst="line">
              <a:avLst/>
            </a:prstGeom>
            <a:noFill/>
            <a:ln w="38100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5" name="Line 64"/>
            <p:cNvSpPr>
              <a:spLocks noChangeShapeType="1"/>
            </p:cNvSpPr>
            <p:nvPr/>
          </p:nvSpPr>
          <p:spPr bwMode="auto">
            <a:xfrm flipH="1">
              <a:off x="8136396" y="4221088"/>
              <a:ext cx="4192" cy="900000"/>
            </a:xfrm>
            <a:prstGeom prst="line">
              <a:avLst/>
            </a:prstGeom>
            <a:noFill/>
            <a:ln w="38100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sp>
        <p:nvSpPr>
          <p:cNvPr id="68" name="灯片编号占位符 6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142</a:t>
            </a:fld>
            <a:endParaRPr lang="en-US" altLang="zh-CN"/>
          </a:p>
        </p:txBody>
      </p:sp>
      <p:sp>
        <p:nvSpPr>
          <p:cNvPr id="69" name="矩形 68"/>
          <p:cNvSpPr/>
          <p:nvPr/>
        </p:nvSpPr>
        <p:spPr>
          <a:xfrm>
            <a:off x="4786314" y="2928934"/>
            <a:ext cx="407515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T=0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</a:t>
            </a:r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J=0</a:t>
            </a: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，</a:t>
            </a:r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K=0(</a:t>
            </a: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保持</a:t>
            </a:r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)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70" name="矩形 69"/>
          <p:cNvSpPr/>
          <p:nvPr/>
        </p:nvSpPr>
        <p:spPr>
          <a:xfrm>
            <a:off x="214282" y="2928934"/>
            <a:ext cx="407515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T=1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</a:t>
            </a:r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J=1</a:t>
            </a: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，</a:t>
            </a:r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K=1(</a:t>
            </a: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翻转</a:t>
            </a:r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)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graphicFrame>
        <p:nvGraphicFramePr>
          <p:cNvPr id="334851" name="Object 3"/>
          <p:cNvGraphicFramePr>
            <a:graphicFrameLocks noChangeAspect="1"/>
          </p:cNvGraphicFramePr>
          <p:nvPr/>
        </p:nvGraphicFramePr>
        <p:xfrm>
          <a:off x="214313" y="679450"/>
          <a:ext cx="6804025" cy="1476375"/>
        </p:xfrm>
        <a:graphic>
          <a:graphicData uri="http://schemas.openxmlformats.org/presentationml/2006/ole">
            <p:oleObj spid="_x0000_s334851" name="Equation" r:id="rId6" imgW="2336760" imgH="533160" progId="Equation.DSMT4">
              <p:embed/>
            </p:oleObj>
          </a:graphicData>
        </a:graphic>
      </p:graphicFrame>
      <p:sp>
        <p:nvSpPr>
          <p:cNvPr id="84" name="矩形 83"/>
          <p:cNvSpPr/>
          <p:nvPr/>
        </p:nvSpPr>
        <p:spPr>
          <a:xfrm>
            <a:off x="5572132" y="3834474"/>
            <a:ext cx="90281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翻转</a:t>
            </a:r>
            <a:endParaRPr lang="zh-CN" altLang="en-US" sz="2800" dirty="0"/>
          </a:p>
        </p:txBody>
      </p:sp>
      <p:sp>
        <p:nvSpPr>
          <p:cNvPr id="85" name="矩形 84"/>
          <p:cNvSpPr/>
          <p:nvPr/>
        </p:nvSpPr>
        <p:spPr>
          <a:xfrm>
            <a:off x="7286644" y="3786190"/>
            <a:ext cx="90281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800" dirty="0" smtClean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保持</a:t>
            </a:r>
            <a:endParaRPr lang="zh-CN" altLang="en-US" sz="2800" dirty="0">
              <a:solidFill>
                <a:schemeClr val="accent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17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17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348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348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17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17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3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6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765" grpId="0" build="p" autoUpdateAnimBg="0"/>
      <p:bldP spid="69" grpId="0"/>
      <p:bldP spid="70" grpId="0"/>
      <p:bldP spid="84" grpId="0"/>
      <p:bldP spid="85" grpId="0"/>
    </p:bld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66" name="Rectangle 62"/>
          <p:cNvSpPr>
            <a:spLocks noChangeArrowheads="1"/>
          </p:cNvSpPr>
          <p:nvPr/>
        </p:nvSpPr>
        <p:spPr bwMode="auto">
          <a:xfrm>
            <a:off x="0" y="304800"/>
            <a:ext cx="48577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2、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T`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触发器(翻转触发器)</a:t>
            </a:r>
          </a:p>
        </p:txBody>
      </p:sp>
      <p:grpSp>
        <p:nvGrpSpPr>
          <p:cNvPr id="72781" name="Group 77"/>
          <p:cNvGrpSpPr>
            <a:grpSpLocks/>
          </p:cNvGrpSpPr>
          <p:nvPr/>
        </p:nvGrpSpPr>
        <p:grpSpPr bwMode="auto">
          <a:xfrm>
            <a:off x="4648200" y="2895600"/>
            <a:ext cx="3886200" cy="3276600"/>
            <a:chOff x="2928" y="1824"/>
            <a:chExt cx="2448" cy="2064"/>
          </a:xfrm>
        </p:grpSpPr>
        <p:sp>
          <p:nvSpPr>
            <p:cNvPr id="72736" name="Rectangle 32"/>
            <p:cNvSpPr>
              <a:spLocks noChangeArrowheads="1"/>
            </p:cNvSpPr>
            <p:nvPr/>
          </p:nvSpPr>
          <p:spPr bwMode="auto">
            <a:xfrm>
              <a:off x="3840" y="2208"/>
              <a:ext cx="960" cy="144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2737" name="Line 33"/>
            <p:cNvSpPr>
              <a:spLocks noChangeShapeType="1"/>
            </p:cNvSpPr>
            <p:nvPr/>
          </p:nvSpPr>
          <p:spPr bwMode="auto">
            <a:xfrm>
              <a:off x="3840" y="2736"/>
              <a:ext cx="192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2738" name="Line 34"/>
            <p:cNvSpPr>
              <a:spLocks noChangeShapeType="1"/>
            </p:cNvSpPr>
            <p:nvPr/>
          </p:nvSpPr>
          <p:spPr bwMode="auto">
            <a:xfrm flipV="1">
              <a:off x="3840" y="2880"/>
              <a:ext cx="192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2739" name="Oval 35"/>
            <p:cNvSpPr>
              <a:spLocks noChangeArrowheads="1"/>
            </p:cNvSpPr>
            <p:nvPr/>
          </p:nvSpPr>
          <p:spPr bwMode="auto">
            <a:xfrm>
              <a:off x="4272" y="3648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2740" name="Oval 36"/>
            <p:cNvSpPr>
              <a:spLocks noChangeArrowheads="1"/>
            </p:cNvSpPr>
            <p:nvPr/>
          </p:nvSpPr>
          <p:spPr bwMode="auto">
            <a:xfrm>
              <a:off x="4272" y="2112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2741" name="Line 37"/>
            <p:cNvSpPr>
              <a:spLocks noChangeShapeType="1"/>
            </p:cNvSpPr>
            <p:nvPr/>
          </p:nvSpPr>
          <p:spPr bwMode="auto">
            <a:xfrm flipV="1">
              <a:off x="4320" y="1968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2742" name="Line 38"/>
            <p:cNvSpPr>
              <a:spLocks noChangeShapeType="1"/>
            </p:cNvSpPr>
            <p:nvPr/>
          </p:nvSpPr>
          <p:spPr bwMode="auto">
            <a:xfrm>
              <a:off x="4320" y="3744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2743" name="Line 39"/>
            <p:cNvSpPr>
              <a:spLocks noChangeShapeType="1"/>
            </p:cNvSpPr>
            <p:nvPr/>
          </p:nvSpPr>
          <p:spPr bwMode="auto">
            <a:xfrm>
              <a:off x="4800" y="2448"/>
              <a:ext cx="57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2744" name="Line 40"/>
            <p:cNvSpPr>
              <a:spLocks noChangeShapeType="1"/>
            </p:cNvSpPr>
            <p:nvPr/>
          </p:nvSpPr>
          <p:spPr bwMode="auto">
            <a:xfrm>
              <a:off x="4896" y="3360"/>
              <a:ext cx="4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2745" name="Line 41"/>
            <p:cNvSpPr>
              <a:spLocks noChangeShapeType="1"/>
            </p:cNvSpPr>
            <p:nvPr/>
          </p:nvSpPr>
          <p:spPr bwMode="auto">
            <a:xfrm flipH="1">
              <a:off x="3360" y="2880"/>
              <a:ext cx="48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2746" name="Line 42"/>
            <p:cNvSpPr>
              <a:spLocks noChangeShapeType="1"/>
            </p:cNvSpPr>
            <p:nvPr/>
          </p:nvSpPr>
          <p:spPr bwMode="auto">
            <a:xfrm flipH="1">
              <a:off x="3552" y="2448"/>
              <a:ext cx="2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2747" name="Rectangle 43"/>
            <p:cNvSpPr>
              <a:spLocks noChangeArrowheads="1"/>
            </p:cNvSpPr>
            <p:nvPr/>
          </p:nvSpPr>
          <p:spPr bwMode="auto">
            <a:xfrm>
              <a:off x="3840" y="2250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D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72748" name="Rectangle 44"/>
            <p:cNvSpPr>
              <a:spLocks noChangeArrowheads="1"/>
            </p:cNvSpPr>
            <p:nvPr/>
          </p:nvSpPr>
          <p:spPr bwMode="auto">
            <a:xfrm>
              <a:off x="4512" y="2256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72749" name="Rectangle 45"/>
            <p:cNvSpPr>
              <a:spLocks noChangeArrowheads="1"/>
            </p:cNvSpPr>
            <p:nvPr/>
          </p:nvSpPr>
          <p:spPr bwMode="auto">
            <a:xfrm>
              <a:off x="4512" y="3168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72750" name="Rectangle 46"/>
            <p:cNvSpPr>
              <a:spLocks noChangeArrowheads="1"/>
            </p:cNvSpPr>
            <p:nvPr/>
          </p:nvSpPr>
          <p:spPr bwMode="auto">
            <a:xfrm>
              <a:off x="2928" y="2736"/>
              <a:ext cx="576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72751" name="Rectangle 47"/>
            <p:cNvSpPr>
              <a:spLocks noChangeArrowheads="1"/>
            </p:cNvSpPr>
            <p:nvPr/>
          </p:nvSpPr>
          <p:spPr bwMode="auto">
            <a:xfrm>
              <a:off x="4128" y="2256"/>
              <a:ext cx="5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D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72752" name="Line 48"/>
            <p:cNvSpPr>
              <a:spLocks noChangeShapeType="1"/>
            </p:cNvSpPr>
            <p:nvPr/>
          </p:nvSpPr>
          <p:spPr bwMode="auto">
            <a:xfrm>
              <a:off x="4176" y="2304"/>
              <a:ext cx="14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2753" name="Rectangle 49"/>
            <p:cNvSpPr>
              <a:spLocks noChangeArrowheads="1"/>
            </p:cNvSpPr>
            <p:nvPr/>
          </p:nvSpPr>
          <p:spPr bwMode="auto">
            <a:xfrm>
              <a:off x="4128" y="3258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D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72754" name="Line 50"/>
            <p:cNvSpPr>
              <a:spLocks noChangeShapeType="1"/>
            </p:cNvSpPr>
            <p:nvPr/>
          </p:nvSpPr>
          <p:spPr bwMode="auto">
            <a:xfrm>
              <a:off x="4176" y="3312"/>
              <a:ext cx="14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2756" name="Line 52"/>
            <p:cNvSpPr>
              <a:spLocks noChangeShapeType="1"/>
            </p:cNvSpPr>
            <p:nvPr/>
          </p:nvSpPr>
          <p:spPr bwMode="auto">
            <a:xfrm>
              <a:off x="4560" y="3222"/>
              <a:ext cx="14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2763" name="Line 59"/>
            <p:cNvSpPr>
              <a:spLocks noChangeShapeType="1"/>
            </p:cNvSpPr>
            <p:nvPr/>
          </p:nvSpPr>
          <p:spPr bwMode="auto">
            <a:xfrm flipV="1">
              <a:off x="4944" y="1824"/>
              <a:ext cx="0" cy="15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2764" name="Line 60"/>
            <p:cNvSpPr>
              <a:spLocks noChangeShapeType="1"/>
            </p:cNvSpPr>
            <p:nvPr/>
          </p:nvSpPr>
          <p:spPr bwMode="auto">
            <a:xfrm flipH="1">
              <a:off x="3552" y="1824"/>
              <a:ext cx="139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2765" name="Line 61"/>
            <p:cNvSpPr>
              <a:spLocks noChangeShapeType="1"/>
            </p:cNvSpPr>
            <p:nvPr/>
          </p:nvSpPr>
          <p:spPr bwMode="auto">
            <a:xfrm>
              <a:off x="3552" y="1824"/>
              <a:ext cx="0" cy="62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2772" name="Oval 68"/>
            <p:cNvSpPr>
              <a:spLocks noChangeArrowheads="1"/>
            </p:cNvSpPr>
            <p:nvPr/>
          </p:nvSpPr>
          <p:spPr bwMode="auto">
            <a:xfrm>
              <a:off x="4800" y="3312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grpSp>
        <p:nvGrpSpPr>
          <p:cNvPr id="72780" name="Group 76"/>
          <p:cNvGrpSpPr>
            <a:grpSpLocks/>
          </p:cNvGrpSpPr>
          <p:nvPr/>
        </p:nvGrpSpPr>
        <p:grpSpPr bwMode="auto">
          <a:xfrm>
            <a:off x="533400" y="2895600"/>
            <a:ext cx="3429000" cy="3048000"/>
            <a:chOff x="336" y="1824"/>
            <a:chExt cx="2160" cy="1920"/>
          </a:xfrm>
        </p:grpSpPr>
        <p:sp>
          <p:nvSpPr>
            <p:cNvPr id="72709" name="Rectangle 5"/>
            <p:cNvSpPr>
              <a:spLocks noChangeArrowheads="1"/>
            </p:cNvSpPr>
            <p:nvPr/>
          </p:nvSpPr>
          <p:spPr bwMode="auto">
            <a:xfrm>
              <a:off x="1248" y="2064"/>
              <a:ext cx="960" cy="144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2710" name="Line 6"/>
            <p:cNvSpPr>
              <a:spLocks noChangeShapeType="1"/>
            </p:cNvSpPr>
            <p:nvPr/>
          </p:nvSpPr>
          <p:spPr bwMode="auto">
            <a:xfrm>
              <a:off x="1248" y="2592"/>
              <a:ext cx="192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2711" name="Line 7"/>
            <p:cNvSpPr>
              <a:spLocks noChangeShapeType="1"/>
            </p:cNvSpPr>
            <p:nvPr/>
          </p:nvSpPr>
          <p:spPr bwMode="auto">
            <a:xfrm flipV="1">
              <a:off x="1248" y="2736"/>
              <a:ext cx="192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2712" name="Oval 8"/>
            <p:cNvSpPr>
              <a:spLocks noChangeArrowheads="1"/>
            </p:cNvSpPr>
            <p:nvPr/>
          </p:nvSpPr>
          <p:spPr bwMode="auto">
            <a:xfrm>
              <a:off x="1680" y="3504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2713" name="Oval 9"/>
            <p:cNvSpPr>
              <a:spLocks noChangeArrowheads="1"/>
            </p:cNvSpPr>
            <p:nvPr/>
          </p:nvSpPr>
          <p:spPr bwMode="auto">
            <a:xfrm>
              <a:off x="1680" y="1968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2714" name="Line 10"/>
            <p:cNvSpPr>
              <a:spLocks noChangeShapeType="1"/>
            </p:cNvSpPr>
            <p:nvPr/>
          </p:nvSpPr>
          <p:spPr bwMode="auto">
            <a:xfrm flipV="1">
              <a:off x="1728" y="1824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2715" name="Line 11"/>
            <p:cNvSpPr>
              <a:spLocks noChangeShapeType="1"/>
            </p:cNvSpPr>
            <p:nvPr/>
          </p:nvSpPr>
          <p:spPr bwMode="auto">
            <a:xfrm>
              <a:off x="1728" y="3600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2716" name="Line 12"/>
            <p:cNvSpPr>
              <a:spLocks noChangeShapeType="1"/>
            </p:cNvSpPr>
            <p:nvPr/>
          </p:nvSpPr>
          <p:spPr bwMode="auto">
            <a:xfrm>
              <a:off x="2208" y="2304"/>
              <a:ext cx="19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2717" name="Line 13"/>
            <p:cNvSpPr>
              <a:spLocks noChangeShapeType="1"/>
            </p:cNvSpPr>
            <p:nvPr/>
          </p:nvSpPr>
          <p:spPr bwMode="auto">
            <a:xfrm>
              <a:off x="2304" y="3216"/>
              <a:ext cx="19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2718" name="Line 14"/>
            <p:cNvSpPr>
              <a:spLocks noChangeShapeType="1"/>
            </p:cNvSpPr>
            <p:nvPr/>
          </p:nvSpPr>
          <p:spPr bwMode="auto">
            <a:xfrm flipH="1">
              <a:off x="768" y="2736"/>
              <a:ext cx="38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2719" name="Line 15"/>
            <p:cNvSpPr>
              <a:spLocks noChangeShapeType="1"/>
            </p:cNvSpPr>
            <p:nvPr/>
          </p:nvSpPr>
          <p:spPr bwMode="auto">
            <a:xfrm flipH="1">
              <a:off x="1008" y="2304"/>
              <a:ext cx="24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2720" name="Rectangle 16"/>
            <p:cNvSpPr>
              <a:spLocks noChangeArrowheads="1"/>
            </p:cNvSpPr>
            <p:nvPr/>
          </p:nvSpPr>
          <p:spPr bwMode="auto">
            <a:xfrm>
              <a:off x="1248" y="2106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J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72721" name="Rectangle 17"/>
            <p:cNvSpPr>
              <a:spLocks noChangeArrowheads="1"/>
            </p:cNvSpPr>
            <p:nvPr/>
          </p:nvSpPr>
          <p:spPr bwMode="auto">
            <a:xfrm>
              <a:off x="1920" y="2112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72722" name="Rectangle 18"/>
            <p:cNvSpPr>
              <a:spLocks noChangeArrowheads="1"/>
            </p:cNvSpPr>
            <p:nvPr/>
          </p:nvSpPr>
          <p:spPr bwMode="auto">
            <a:xfrm>
              <a:off x="1920" y="3024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72723" name="Rectangle 19"/>
            <p:cNvSpPr>
              <a:spLocks noChangeArrowheads="1"/>
            </p:cNvSpPr>
            <p:nvPr/>
          </p:nvSpPr>
          <p:spPr bwMode="auto">
            <a:xfrm>
              <a:off x="336" y="2592"/>
              <a:ext cx="576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72724" name="Rectangle 20"/>
            <p:cNvSpPr>
              <a:spLocks noChangeArrowheads="1"/>
            </p:cNvSpPr>
            <p:nvPr/>
          </p:nvSpPr>
          <p:spPr bwMode="auto">
            <a:xfrm>
              <a:off x="1536" y="2112"/>
              <a:ext cx="5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D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72725" name="Line 21"/>
            <p:cNvSpPr>
              <a:spLocks noChangeShapeType="1"/>
            </p:cNvSpPr>
            <p:nvPr/>
          </p:nvSpPr>
          <p:spPr bwMode="auto">
            <a:xfrm>
              <a:off x="1584" y="2160"/>
              <a:ext cx="14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2726" name="Rectangle 22"/>
            <p:cNvSpPr>
              <a:spLocks noChangeArrowheads="1"/>
            </p:cNvSpPr>
            <p:nvPr/>
          </p:nvSpPr>
          <p:spPr bwMode="auto">
            <a:xfrm>
              <a:off x="1536" y="3114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D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72727" name="Line 23"/>
            <p:cNvSpPr>
              <a:spLocks noChangeShapeType="1"/>
            </p:cNvSpPr>
            <p:nvPr/>
          </p:nvSpPr>
          <p:spPr bwMode="auto">
            <a:xfrm>
              <a:off x="1584" y="3168"/>
              <a:ext cx="14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2728" name="Oval 24"/>
            <p:cNvSpPr>
              <a:spLocks noChangeArrowheads="1"/>
            </p:cNvSpPr>
            <p:nvPr/>
          </p:nvSpPr>
          <p:spPr bwMode="auto">
            <a:xfrm>
              <a:off x="1152" y="2688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2729" name="Line 25"/>
            <p:cNvSpPr>
              <a:spLocks noChangeShapeType="1"/>
            </p:cNvSpPr>
            <p:nvPr/>
          </p:nvSpPr>
          <p:spPr bwMode="auto">
            <a:xfrm>
              <a:off x="1968" y="3078"/>
              <a:ext cx="14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2730" name="Rectangle 26"/>
            <p:cNvSpPr>
              <a:spLocks noChangeArrowheads="1"/>
            </p:cNvSpPr>
            <p:nvPr/>
          </p:nvSpPr>
          <p:spPr bwMode="auto">
            <a:xfrm>
              <a:off x="1248" y="3066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K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72731" name="Line 27"/>
            <p:cNvSpPr>
              <a:spLocks noChangeShapeType="1"/>
            </p:cNvSpPr>
            <p:nvPr/>
          </p:nvSpPr>
          <p:spPr bwMode="auto">
            <a:xfrm flipH="1">
              <a:off x="1008" y="3264"/>
              <a:ext cx="24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2732" name="Line 28"/>
            <p:cNvSpPr>
              <a:spLocks noChangeShapeType="1"/>
            </p:cNvSpPr>
            <p:nvPr/>
          </p:nvSpPr>
          <p:spPr bwMode="auto">
            <a:xfrm flipV="1">
              <a:off x="1008" y="2304"/>
              <a:ext cx="0" cy="96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2733" name="Line 29"/>
            <p:cNvSpPr>
              <a:spLocks noChangeShapeType="1"/>
            </p:cNvSpPr>
            <p:nvPr/>
          </p:nvSpPr>
          <p:spPr bwMode="auto">
            <a:xfrm flipH="1">
              <a:off x="672" y="2304"/>
              <a:ext cx="33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2734" name="Rectangle 30"/>
            <p:cNvSpPr>
              <a:spLocks noChangeArrowheads="1"/>
            </p:cNvSpPr>
            <p:nvPr/>
          </p:nvSpPr>
          <p:spPr bwMode="auto">
            <a:xfrm>
              <a:off x="384" y="2058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72735" name="Oval 31"/>
            <p:cNvSpPr>
              <a:spLocks noChangeArrowheads="1"/>
            </p:cNvSpPr>
            <p:nvPr/>
          </p:nvSpPr>
          <p:spPr bwMode="auto">
            <a:xfrm>
              <a:off x="960" y="2256"/>
              <a:ext cx="96" cy="96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2773" name="Oval 69"/>
            <p:cNvSpPr>
              <a:spLocks noChangeArrowheads="1"/>
            </p:cNvSpPr>
            <p:nvPr/>
          </p:nvSpPr>
          <p:spPr bwMode="auto">
            <a:xfrm>
              <a:off x="2208" y="3168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grpSp>
        <p:nvGrpSpPr>
          <p:cNvPr id="72779" name="Group 75"/>
          <p:cNvGrpSpPr>
            <a:grpSpLocks/>
          </p:cNvGrpSpPr>
          <p:nvPr/>
        </p:nvGrpSpPr>
        <p:grpSpPr bwMode="auto">
          <a:xfrm>
            <a:off x="0" y="1143000"/>
            <a:ext cx="8947150" cy="1268413"/>
            <a:chOff x="0" y="720"/>
            <a:chExt cx="5636" cy="799"/>
          </a:xfrm>
        </p:grpSpPr>
        <p:sp>
          <p:nvSpPr>
            <p:cNvPr id="72767" name="Rectangle 63"/>
            <p:cNvSpPr>
              <a:spLocks noChangeArrowheads="1"/>
            </p:cNvSpPr>
            <p:nvPr/>
          </p:nvSpPr>
          <p:spPr bwMode="auto">
            <a:xfrm>
              <a:off x="144" y="720"/>
              <a:ext cx="5492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T`</a:t>
              </a:r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触发器由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J-K</a:t>
              </a:r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触发器或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D</a:t>
              </a:r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触发器构成。其特征方</a:t>
              </a:r>
            </a:p>
          </p:txBody>
        </p:sp>
        <p:sp>
          <p:nvSpPr>
            <p:cNvPr id="72768" name="Rectangle 64"/>
            <p:cNvSpPr>
              <a:spLocks noChangeArrowheads="1"/>
            </p:cNvSpPr>
            <p:nvPr/>
          </p:nvSpPr>
          <p:spPr bwMode="auto">
            <a:xfrm>
              <a:off x="0" y="1152"/>
              <a:ext cx="756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程为:</a:t>
              </a:r>
              <a:endParaRPr lang="zh-CN" altLang="en-US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graphicFrame>
          <p:nvGraphicFramePr>
            <p:cNvPr id="72778" name="Object 74"/>
            <p:cNvGraphicFramePr>
              <a:graphicFrameLocks noChangeAspect="1"/>
            </p:cNvGraphicFramePr>
            <p:nvPr/>
          </p:nvGraphicFramePr>
          <p:xfrm>
            <a:off x="912" y="1152"/>
            <a:ext cx="1043" cy="367"/>
          </p:xfrm>
          <a:graphic>
            <a:graphicData uri="http://schemas.openxmlformats.org/presentationml/2006/ole">
              <p:oleObj spid="_x0000_s72852" name="Equation" r:id="rId5" imgW="1067040" imgH="393840" progId="Equation.3">
                <p:embed/>
              </p:oleObj>
            </a:graphicData>
          </a:graphic>
        </p:graphicFrame>
      </p:grpSp>
      <p:sp>
        <p:nvSpPr>
          <p:cNvPr id="61" name="灯片编号占位符 6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143</a:t>
            </a:fld>
            <a:endParaRPr lang="en-US" altLang="zh-CN"/>
          </a:p>
        </p:txBody>
      </p:sp>
      <p:sp>
        <p:nvSpPr>
          <p:cNvPr id="62" name="矩形 61"/>
          <p:cNvSpPr/>
          <p:nvPr/>
        </p:nvSpPr>
        <p:spPr>
          <a:xfrm>
            <a:off x="642910" y="6072206"/>
            <a:ext cx="3467616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J=1</a:t>
            </a: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，</a:t>
            </a:r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K=1</a:t>
            </a: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（翻转）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graphicFrame>
        <p:nvGraphicFramePr>
          <p:cNvPr id="63" name="Object 74"/>
          <p:cNvGraphicFramePr>
            <a:graphicFrameLocks noChangeAspect="1"/>
          </p:cNvGraphicFramePr>
          <p:nvPr/>
        </p:nvGraphicFramePr>
        <p:xfrm>
          <a:off x="5143504" y="5952768"/>
          <a:ext cx="1500198" cy="714380"/>
        </p:xfrm>
        <a:graphic>
          <a:graphicData uri="http://schemas.openxmlformats.org/presentationml/2006/ole">
            <p:oleObj spid="_x0000_s72853" name="Equation" r:id="rId6" imgW="558720" imgH="279360" progId="Equation.DSMT4">
              <p:embed/>
            </p:oleObj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7277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27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27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27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27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" grpId="0"/>
    </p:bld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4" name="Line 4"/>
          <p:cNvSpPr>
            <a:spLocks noChangeShapeType="1"/>
          </p:cNvSpPr>
          <p:nvPr/>
        </p:nvSpPr>
        <p:spPr bwMode="auto">
          <a:xfrm>
            <a:off x="1676400" y="763015"/>
            <a:ext cx="457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7285" name="Line 5"/>
          <p:cNvSpPr>
            <a:spLocks noChangeShapeType="1"/>
          </p:cNvSpPr>
          <p:nvPr/>
        </p:nvSpPr>
        <p:spPr bwMode="auto">
          <a:xfrm flipV="1">
            <a:off x="2133600" y="305815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7286" name="Line 6"/>
          <p:cNvSpPr>
            <a:spLocks noChangeShapeType="1"/>
          </p:cNvSpPr>
          <p:nvPr/>
        </p:nvSpPr>
        <p:spPr bwMode="auto">
          <a:xfrm>
            <a:off x="2133600" y="305815"/>
            <a:ext cx="457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7287" name="Line 7"/>
          <p:cNvSpPr>
            <a:spLocks noChangeShapeType="1"/>
          </p:cNvSpPr>
          <p:nvPr/>
        </p:nvSpPr>
        <p:spPr bwMode="auto">
          <a:xfrm>
            <a:off x="2590800" y="305815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7288" name="Line 8"/>
          <p:cNvSpPr>
            <a:spLocks noChangeShapeType="1"/>
          </p:cNvSpPr>
          <p:nvPr/>
        </p:nvSpPr>
        <p:spPr bwMode="auto">
          <a:xfrm>
            <a:off x="2590800" y="763015"/>
            <a:ext cx="457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7289" name="Line 9"/>
          <p:cNvSpPr>
            <a:spLocks noChangeShapeType="1"/>
          </p:cNvSpPr>
          <p:nvPr/>
        </p:nvSpPr>
        <p:spPr bwMode="auto">
          <a:xfrm flipV="1">
            <a:off x="3048000" y="305815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7290" name="Line 10"/>
          <p:cNvSpPr>
            <a:spLocks noChangeShapeType="1"/>
          </p:cNvSpPr>
          <p:nvPr/>
        </p:nvSpPr>
        <p:spPr bwMode="auto">
          <a:xfrm>
            <a:off x="3048000" y="305815"/>
            <a:ext cx="457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7291" name="Line 11"/>
          <p:cNvSpPr>
            <a:spLocks noChangeShapeType="1"/>
          </p:cNvSpPr>
          <p:nvPr/>
        </p:nvSpPr>
        <p:spPr bwMode="auto">
          <a:xfrm>
            <a:off x="3505200" y="305815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7292" name="Line 12"/>
          <p:cNvSpPr>
            <a:spLocks noChangeShapeType="1"/>
          </p:cNvSpPr>
          <p:nvPr/>
        </p:nvSpPr>
        <p:spPr bwMode="auto">
          <a:xfrm>
            <a:off x="3505200" y="763015"/>
            <a:ext cx="457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7293" name="Line 13"/>
          <p:cNvSpPr>
            <a:spLocks noChangeShapeType="1"/>
          </p:cNvSpPr>
          <p:nvPr/>
        </p:nvSpPr>
        <p:spPr bwMode="auto">
          <a:xfrm flipV="1">
            <a:off x="3962400" y="305815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7294" name="Line 14"/>
          <p:cNvSpPr>
            <a:spLocks noChangeShapeType="1"/>
          </p:cNvSpPr>
          <p:nvPr/>
        </p:nvSpPr>
        <p:spPr bwMode="auto">
          <a:xfrm>
            <a:off x="3962400" y="305815"/>
            <a:ext cx="457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7295" name="Line 15"/>
          <p:cNvSpPr>
            <a:spLocks noChangeShapeType="1"/>
          </p:cNvSpPr>
          <p:nvPr/>
        </p:nvSpPr>
        <p:spPr bwMode="auto">
          <a:xfrm>
            <a:off x="4419600" y="305815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7296" name="Line 16"/>
          <p:cNvSpPr>
            <a:spLocks noChangeShapeType="1"/>
          </p:cNvSpPr>
          <p:nvPr/>
        </p:nvSpPr>
        <p:spPr bwMode="auto">
          <a:xfrm>
            <a:off x="4419600" y="763015"/>
            <a:ext cx="457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7297" name="Line 17"/>
          <p:cNvSpPr>
            <a:spLocks noChangeShapeType="1"/>
          </p:cNvSpPr>
          <p:nvPr/>
        </p:nvSpPr>
        <p:spPr bwMode="auto">
          <a:xfrm flipV="1">
            <a:off x="4876800" y="305815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7298" name="Line 18"/>
          <p:cNvSpPr>
            <a:spLocks noChangeShapeType="1"/>
          </p:cNvSpPr>
          <p:nvPr/>
        </p:nvSpPr>
        <p:spPr bwMode="auto">
          <a:xfrm>
            <a:off x="4876800" y="305815"/>
            <a:ext cx="457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7299" name="Line 19"/>
          <p:cNvSpPr>
            <a:spLocks noChangeShapeType="1"/>
          </p:cNvSpPr>
          <p:nvPr/>
        </p:nvSpPr>
        <p:spPr bwMode="auto">
          <a:xfrm>
            <a:off x="5334000" y="305815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7300" name="Line 20"/>
          <p:cNvSpPr>
            <a:spLocks noChangeShapeType="1"/>
          </p:cNvSpPr>
          <p:nvPr/>
        </p:nvSpPr>
        <p:spPr bwMode="auto">
          <a:xfrm>
            <a:off x="5334000" y="763015"/>
            <a:ext cx="457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7301" name="Line 21"/>
          <p:cNvSpPr>
            <a:spLocks noChangeShapeType="1"/>
          </p:cNvSpPr>
          <p:nvPr/>
        </p:nvSpPr>
        <p:spPr bwMode="auto">
          <a:xfrm flipV="1">
            <a:off x="5791200" y="305815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7302" name="Line 22"/>
          <p:cNvSpPr>
            <a:spLocks noChangeShapeType="1"/>
          </p:cNvSpPr>
          <p:nvPr/>
        </p:nvSpPr>
        <p:spPr bwMode="auto">
          <a:xfrm>
            <a:off x="5791200" y="305815"/>
            <a:ext cx="457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7303" name="Line 23"/>
          <p:cNvSpPr>
            <a:spLocks noChangeShapeType="1"/>
          </p:cNvSpPr>
          <p:nvPr/>
        </p:nvSpPr>
        <p:spPr bwMode="auto">
          <a:xfrm>
            <a:off x="6248400" y="305815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7308" name="Line 28"/>
          <p:cNvSpPr>
            <a:spLocks noChangeShapeType="1"/>
          </p:cNvSpPr>
          <p:nvPr/>
        </p:nvSpPr>
        <p:spPr bwMode="auto">
          <a:xfrm>
            <a:off x="6248400" y="763015"/>
            <a:ext cx="457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7309" name="Line 29"/>
          <p:cNvSpPr>
            <a:spLocks noChangeShapeType="1"/>
          </p:cNvSpPr>
          <p:nvPr/>
        </p:nvSpPr>
        <p:spPr bwMode="auto">
          <a:xfrm flipV="1">
            <a:off x="6705600" y="305815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7310" name="Line 30"/>
          <p:cNvSpPr>
            <a:spLocks noChangeShapeType="1"/>
          </p:cNvSpPr>
          <p:nvPr/>
        </p:nvSpPr>
        <p:spPr bwMode="auto">
          <a:xfrm>
            <a:off x="6705600" y="305815"/>
            <a:ext cx="457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7311" name="Line 31"/>
          <p:cNvSpPr>
            <a:spLocks noChangeShapeType="1"/>
          </p:cNvSpPr>
          <p:nvPr/>
        </p:nvSpPr>
        <p:spPr bwMode="auto">
          <a:xfrm>
            <a:off x="7162800" y="305815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7312" name="Line 32"/>
          <p:cNvSpPr>
            <a:spLocks noChangeShapeType="1"/>
          </p:cNvSpPr>
          <p:nvPr/>
        </p:nvSpPr>
        <p:spPr bwMode="auto">
          <a:xfrm>
            <a:off x="7162800" y="763015"/>
            <a:ext cx="533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7338" name="Line 58"/>
          <p:cNvSpPr>
            <a:spLocks noChangeShapeType="1"/>
          </p:cNvSpPr>
          <p:nvPr/>
        </p:nvSpPr>
        <p:spPr bwMode="auto">
          <a:xfrm>
            <a:off x="2590800" y="83921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7339" name="Line 59"/>
          <p:cNvSpPr>
            <a:spLocks noChangeShapeType="1"/>
          </p:cNvSpPr>
          <p:nvPr/>
        </p:nvSpPr>
        <p:spPr bwMode="auto">
          <a:xfrm>
            <a:off x="3505200" y="83921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7340" name="Line 60"/>
          <p:cNvSpPr>
            <a:spLocks noChangeShapeType="1"/>
          </p:cNvSpPr>
          <p:nvPr/>
        </p:nvSpPr>
        <p:spPr bwMode="auto">
          <a:xfrm>
            <a:off x="4419600" y="83921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7341" name="Line 61"/>
          <p:cNvSpPr>
            <a:spLocks noChangeShapeType="1"/>
          </p:cNvSpPr>
          <p:nvPr/>
        </p:nvSpPr>
        <p:spPr bwMode="auto">
          <a:xfrm>
            <a:off x="5334000" y="83921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7342" name="Line 62"/>
          <p:cNvSpPr>
            <a:spLocks noChangeShapeType="1"/>
          </p:cNvSpPr>
          <p:nvPr/>
        </p:nvSpPr>
        <p:spPr bwMode="auto">
          <a:xfrm>
            <a:off x="6248400" y="83921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7343" name="Line 63"/>
          <p:cNvSpPr>
            <a:spLocks noChangeShapeType="1"/>
          </p:cNvSpPr>
          <p:nvPr/>
        </p:nvSpPr>
        <p:spPr bwMode="auto">
          <a:xfrm>
            <a:off x="7162800" y="83921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7351" name="Line 71"/>
          <p:cNvSpPr>
            <a:spLocks noChangeShapeType="1"/>
          </p:cNvSpPr>
          <p:nvPr/>
        </p:nvSpPr>
        <p:spPr bwMode="auto">
          <a:xfrm>
            <a:off x="1600200" y="1601215"/>
            <a:ext cx="990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7352" name="Line 72"/>
          <p:cNvSpPr>
            <a:spLocks noChangeShapeType="1"/>
          </p:cNvSpPr>
          <p:nvPr/>
        </p:nvSpPr>
        <p:spPr bwMode="auto">
          <a:xfrm>
            <a:off x="2590800" y="1144015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7353" name="Line 73"/>
          <p:cNvSpPr>
            <a:spLocks noChangeShapeType="1"/>
          </p:cNvSpPr>
          <p:nvPr/>
        </p:nvSpPr>
        <p:spPr bwMode="auto">
          <a:xfrm>
            <a:off x="2590800" y="1144015"/>
            <a:ext cx="914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7354" name="Line 74"/>
          <p:cNvSpPr>
            <a:spLocks noChangeShapeType="1"/>
          </p:cNvSpPr>
          <p:nvPr/>
        </p:nvSpPr>
        <p:spPr bwMode="auto">
          <a:xfrm>
            <a:off x="3505200" y="1144015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7355" name="Line 75"/>
          <p:cNvSpPr>
            <a:spLocks noChangeShapeType="1"/>
          </p:cNvSpPr>
          <p:nvPr/>
        </p:nvSpPr>
        <p:spPr bwMode="auto">
          <a:xfrm>
            <a:off x="3505200" y="1601215"/>
            <a:ext cx="914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7356" name="Line 76"/>
          <p:cNvSpPr>
            <a:spLocks noChangeShapeType="1"/>
          </p:cNvSpPr>
          <p:nvPr/>
        </p:nvSpPr>
        <p:spPr bwMode="auto">
          <a:xfrm flipV="1">
            <a:off x="4419600" y="1144015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7357" name="Line 77"/>
          <p:cNvSpPr>
            <a:spLocks noChangeShapeType="1"/>
          </p:cNvSpPr>
          <p:nvPr/>
        </p:nvSpPr>
        <p:spPr bwMode="auto">
          <a:xfrm>
            <a:off x="4419600" y="1144015"/>
            <a:ext cx="914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7358" name="Line 78"/>
          <p:cNvSpPr>
            <a:spLocks noChangeShapeType="1"/>
          </p:cNvSpPr>
          <p:nvPr/>
        </p:nvSpPr>
        <p:spPr bwMode="auto">
          <a:xfrm>
            <a:off x="5334000" y="1144015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7359" name="Line 79"/>
          <p:cNvSpPr>
            <a:spLocks noChangeShapeType="1"/>
          </p:cNvSpPr>
          <p:nvPr/>
        </p:nvSpPr>
        <p:spPr bwMode="auto">
          <a:xfrm>
            <a:off x="5334000" y="1601215"/>
            <a:ext cx="914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7360" name="Line 80"/>
          <p:cNvSpPr>
            <a:spLocks noChangeShapeType="1"/>
          </p:cNvSpPr>
          <p:nvPr/>
        </p:nvSpPr>
        <p:spPr bwMode="auto">
          <a:xfrm flipV="1">
            <a:off x="6248400" y="1144015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7361" name="Line 81"/>
          <p:cNvSpPr>
            <a:spLocks noChangeShapeType="1"/>
          </p:cNvSpPr>
          <p:nvPr/>
        </p:nvSpPr>
        <p:spPr bwMode="auto">
          <a:xfrm>
            <a:off x="6248400" y="1144015"/>
            <a:ext cx="914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7362" name="Line 82"/>
          <p:cNvSpPr>
            <a:spLocks noChangeShapeType="1"/>
          </p:cNvSpPr>
          <p:nvPr/>
        </p:nvSpPr>
        <p:spPr bwMode="auto">
          <a:xfrm>
            <a:off x="7162800" y="1144015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7363" name="Line 83"/>
          <p:cNvSpPr>
            <a:spLocks noChangeShapeType="1"/>
          </p:cNvSpPr>
          <p:nvPr/>
        </p:nvSpPr>
        <p:spPr bwMode="auto">
          <a:xfrm>
            <a:off x="7162800" y="1601215"/>
            <a:ext cx="685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7377" name="Rectangle 97"/>
          <p:cNvSpPr>
            <a:spLocks noChangeArrowheads="1"/>
          </p:cNvSpPr>
          <p:nvPr/>
        </p:nvSpPr>
        <p:spPr bwMode="auto">
          <a:xfrm>
            <a:off x="1295400" y="2096515"/>
            <a:ext cx="6686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JK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触发器构成的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T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ea typeface="黑体" pitchFamily="49" charset="-122"/>
              </a:rPr>
              <a:t> ’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（波形图）</a:t>
            </a:r>
          </a:p>
        </p:txBody>
      </p:sp>
      <p:sp>
        <p:nvSpPr>
          <p:cNvPr id="97380" name="Rectangle 100"/>
          <p:cNvSpPr>
            <a:spLocks noChangeArrowheads="1"/>
          </p:cNvSpPr>
          <p:nvPr/>
        </p:nvSpPr>
        <p:spPr bwMode="auto">
          <a:xfrm>
            <a:off x="1066800" y="343915"/>
            <a:ext cx="590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97382" name="Rectangle 102"/>
          <p:cNvSpPr>
            <a:spLocks noChangeArrowheads="1"/>
          </p:cNvSpPr>
          <p:nvPr/>
        </p:nvSpPr>
        <p:spPr bwMode="auto">
          <a:xfrm>
            <a:off x="990600" y="1182115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97" name="灯片编号占位符 9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144</a:t>
            </a:fld>
            <a:endParaRPr lang="en-US" altLang="zh-CN"/>
          </a:p>
        </p:txBody>
      </p:sp>
      <p:sp>
        <p:nvSpPr>
          <p:cNvPr id="98" name="矩形 97"/>
          <p:cNvSpPr/>
          <p:nvPr/>
        </p:nvSpPr>
        <p:spPr>
          <a:xfrm>
            <a:off x="3000364" y="2629911"/>
            <a:ext cx="3467616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在时钟下降沿工作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grpSp>
        <p:nvGrpSpPr>
          <p:cNvPr id="100" name="组合 99"/>
          <p:cNvGrpSpPr/>
          <p:nvPr/>
        </p:nvGrpSpPr>
        <p:grpSpPr>
          <a:xfrm>
            <a:off x="762000" y="3787205"/>
            <a:ext cx="7016750" cy="2927943"/>
            <a:chOff x="762000" y="3787205"/>
            <a:chExt cx="7016750" cy="2927943"/>
          </a:xfrm>
        </p:grpSpPr>
        <p:grpSp>
          <p:nvGrpSpPr>
            <p:cNvPr id="97387" name="Group 107"/>
            <p:cNvGrpSpPr>
              <a:grpSpLocks/>
            </p:cNvGrpSpPr>
            <p:nvPr/>
          </p:nvGrpSpPr>
          <p:grpSpPr bwMode="auto">
            <a:xfrm>
              <a:off x="762000" y="3787205"/>
              <a:ext cx="7016750" cy="2370138"/>
              <a:chOff x="480" y="2304"/>
              <a:chExt cx="4420" cy="1493"/>
            </a:xfrm>
          </p:grpSpPr>
          <p:sp>
            <p:nvSpPr>
              <p:cNvPr id="97313" name="Line 33"/>
              <p:cNvSpPr>
                <a:spLocks noChangeShapeType="1"/>
              </p:cNvSpPr>
              <p:nvPr/>
            </p:nvSpPr>
            <p:spPr bwMode="auto">
              <a:xfrm>
                <a:off x="912" y="2592"/>
                <a:ext cx="288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7314" name="Line 34"/>
              <p:cNvSpPr>
                <a:spLocks noChangeShapeType="1"/>
              </p:cNvSpPr>
              <p:nvPr/>
            </p:nvSpPr>
            <p:spPr bwMode="auto">
              <a:xfrm flipV="1">
                <a:off x="1200" y="2304"/>
                <a:ext cx="0" cy="2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7315" name="Line 35"/>
              <p:cNvSpPr>
                <a:spLocks noChangeShapeType="1"/>
              </p:cNvSpPr>
              <p:nvPr/>
            </p:nvSpPr>
            <p:spPr bwMode="auto">
              <a:xfrm>
                <a:off x="1200" y="2304"/>
                <a:ext cx="288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7316" name="Line 36"/>
              <p:cNvSpPr>
                <a:spLocks noChangeShapeType="1"/>
              </p:cNvSpPr>
              <p:nvPr/>
            </p:nvSpPr>
            <p:spPr bwMode="auto">
              <a:xfrm>
                <a:off x="1488" y="2304"/>
                <a:ext cx="0" cy="2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7317" name="Line 37"/>
              <p:cNvSpPr>
                <a:spLocks noChangeShapeType="1"/>
              </p:cNvSpPr>
              <p:nvPr/>
            </p:nvSpPr>
            <p:spPr bwMode="auto">
              <a:xfrm>
                <a:off x="1488" y="2592"/>
                <a:ext cx="288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7318" name="Line 38"/>
              <p:cNvSpPr>
                <a:spLocks noChangeShapeType="1"/>
              </p:cNvSpPr>
              <p:nvPr/>
            </p:nvSpPr>
            <p:spPr bwMode="auto">
              <a:xfrm flipV="1">
                <a:off x="1776" y="2304"/>
                <a:ext cx="0" cy="2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7319" name="Line 39"/>
              <p:cNvSpPr>
                <a:spLocks noChangeShapeType="1"/>
              </p:cNvSpPr>
              <p:nvPr/>
            </p:nvSpPr>
            <p:spPr bwMode="auto">
              <a:xfrm>
                <a:off x="1776" y="2304"/>
                <a:ext cx="288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7320" name="Line 40"/>
              <p:cNvSpPr>
                <a:spLocks noChangeShapeType="1"/>
              </p:cNvSpPr>
              <p:nvPr/>
            </p:nvSpPr>
            <p:spPr bwMode="auto">
              <a:xfrm>
                <a:off x="2064" y="2304"/>
                <a:ext cx="0" cy="2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7321" name="Line 41"/>
              <p:cNvSpPr>
                <a:spLocks noChangeShapeType="1"/>
              </p:cNvSpPr>
              <p:nvPr/>
            </p:nvSpPr>
            <p:spPr bwMode="auto">
              <a:xfrm>
                <a:off x="2064" y="2592"/>
                <a:ext cx="288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7322" name="Line 42"/>
              <p:cNvSpPr>
                <a:spLocks noChangeShapeType="1"/>
              </p:cNvSpPr>
              <p:nvPr/>
            </p:nvSpPr>
            <p:spPr bwMode="auto">
              <a:xfrm flipV="1">
                <a:off x="2352" y="2304"/>
                <a:ext cx="0" cy="2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7323" name="Line 43"/>
              <p:cNvSpPr>
                <a:spLocks noChangeShapeType="1"/>
              </p:cNvSpPr>
              <p:nvPr/>
            </p:nvSpPr>
            <p:spPr bwMode="auto">
              <a:xfrm>
                <a:off x="2352" y="2304"/>
                <a:ext cx="288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7324" name="Line 44"/>
              <p:cNvSpPr>
                <a:spLocks noChangeShapeType="1"/>
              </p:cNvSpPr>
              <p:nvPr/>
            </p:nvSpPr>
            <p:spPr bwMode="auto">
              <a:xfrm>
                <a:off x="2640" y="2304"/>
                <a:ext cx="0" cy="2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7325" name="Line 45"/>
              <p:cNvSpPr>
                <a:spLocks noChangeShapeType="1"/>
              </p:cNvSpPr>
              <p:nvPr/>
            </p:nvSpPr>
            <p:spPr bwMode="auto">
              <a:xfrm>
                <a:off x="2640" y="2592"/>
                <a:ext cx="288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7326" name="Line 46"/>
              <p:cNvSpPr>
                <a:spLocks noChangeShapeType="1"/>
              </p:cNvSpPr>
              <p:nvPr/>
            </p:nvSpPr>
            <p:spPr bwMode="auto">
              <a:xfrm flipV="1">
                <a:off x="2928" y="2304"/>
                <a:ext cx="0" cy="2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7327" name="Line 47"/>
              <p:cNvSpPr>
                <a:spLocks noChangeShapeType="1"/>
              </p:cNvSpPr>
              <p:nvPr/>
            </p:nvSpPr>
            <p:spPr bwMode="auto">
              <a:xfrm>
                <a:off x="2928" y="2304"/>
                <a:ext cx="288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7328" name="Line 48"/>
              <p:cNvSpPr>
                <a:spLocks noChangeShapeType="1"/>
              </p:cNvSpPr>
              <p:nvPr/>
            </p:nvSpPr>
            <p:spPr bwMode="auto">
              <a:xfrm>
                <a:off x="3216" y="2304"/>
                <a:ext cx="0" cy="2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7329" name="Line 49"/>
              <p:cNvSpPr>
                <a:spLocks noChangeShapeType="1"/>
              </p:cNvSpPr>
              <p:nvPr/>
            </p:nvSpPr>
            <p:spPr bwMode="auto">
              <a:xfrm>
                <a:off x="3216" y="2592"/>
                <a:ext cx="288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7330" name="Line 50"/>
              <p:cNvSpPr>
                <a:spLocks noChangeShapeType="1"/>
              </p:cNvSpPr>
              <p:nvPr/>
            </p:nvSpPr>
            <p:spPr bwMode="auto">
              <a:xfrm flipV="1">
                <a:off x="3504" y="2304"/>
                <a:ext cx="0" cy="2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7331" name="Line 51"/>
              <p:cNvSpPr>
                <a:spLocks noChangeShapeType="1"/>
              </p:cNvSpPr>
              <p:nvPr/>
            </p:nvSpPr>
            <p:spPr bwMode="auto">
              <a:xfrm>
                <a:off x="3504" y="2304"/>
                <a:ext cx="288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7332" name="Line 52"/>
              <p:cNvSpPr>
                <a:spLocks noChangeShapeType="1"/>
              </p:cNvSpPr>
              <p:nvPr/>
            </p:nvSpPr>
            <p:spPr bwMode="auto">
              <a:xfrm>
                <a:off x="3792" y="2304"/>
                <a:ext cx="0" cy="2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7333" name="Line 53"/>
              <p:cNvSpPr>
                <a:spLocks noChangeShapeType="1"/>
              </p:cNvSpPr>
              <p:nvPr/>
            </p:nvSpPr>
            <p:spPr bwMode="auto">
              <a:xfrm>
                <a:off x="3792" y="2592"/>
                <a:ext cx="288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7334" name="Line 54"/>
              <p:cNvSpPr>
                <a:spLocks noChangeShapeType="1"/>
              </p:cNvSpPr>
              <p:nvPr/>
            </p:nvSpPr>
            <p:spPr bwMode="auto">
              <a:xfrm flipV="1">
                <a:off x="4080" y="2304"/>
                <a:ext cx="0" cy="2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7335" name="Line 55"/>
              <p:cNvSpPr>
                <a:spLocks noChangeShapeType="1"/>
              </p:cNvSpPr>
              <p:nvPr/>
            </p:nvSpPr>
            <p:spPr bwMode="auto">
              <a:xfrm>
                <a:off x="4080" y="2304"/>
                <a:ext cx="288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7336" name="Line 56"/>
              <p:cNvSpPr>
                <a:spLocks noChangeShapeType="1"/>
              </p:cNvSpPr>
              <p:nvPr/>
            </p:nvSpPr>
            <p:spPr bwMode="auto">
              <a:xfrm>
                <a:off x="4368" y="2304"/>
                <a:ext cx="0" cy="2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7337" name="Line 57"/>
              <p:cNvSpPr>
                <a:spLocks noChangeShapeType="1"/>
              </p:cNvSpPr>
              <p:nvPr/>
            </p:nvSpPr>
            <p:spPr bwMode="auto">
              <a:xfrm>
                <a:off x="4368" y="2592"/>
                <a:ext cx="33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7344" name="Line 64"/>
              <p:cNvSpPr>
                <a:spLocks noChangeShapeType="1"/>
              </p:cNvSpPr>
              <p:nvPr/>
            </p:nvSpPr>
            <p:spPr bwMode="auto">
              <a:xfrm>
                <a:off x="1200" y="2640"/>
                <a:ext cx="0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7345" name="Line 65"/>
              <p:cNvSpPr>
                <a:spLocks noChangeShapeType="1"/>
              </p:cNvSpPr>
              <p:nvPr/>
            </p:nvSpPr>
            <p:spPr bwMode="auto">
              <a:xfrm>
                <a:off x="1776" y="2592"/>
                <a:ext cx="0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7347" name="Line 67"/>
              <p:cNvSpPr>
                <a:spLocks noChangeShapeType="1"/>
              </p:cNvSpPr>
              <p:nvPr/>
            </p:nvSpPr>
            <p:spPr bwMode="auto">
              <a:xfrm>
                <a:off x="2352" y="2640"/>
                <a:ext cx="0" cy="9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7348" name="Line 68"/>
              <p:cNvSpPr>
                <a:spLocks noChangeShapeType="1"/>
              </p:cNvSpPr>
              <p:nvPr/>
            </p:nvSpPr>
            <p:spPr bwMode="auto">
              <a:xfrm>
                <a:off x="2928" y="2640"/>
                <a:ext cx="0" cy="9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7349" name="Line 69"/>
              <p:cNvSpPr>
                <a:spLocks noChangeShapeType="1"/>
              </p:cNvSpPr>
              <p:nvPr/>
            </p:nvSpPr>
            <p:spPr bwMode="auto">
              <a:xfrm>
                <a:off x="3504" y="2640"/>
                <a:ext cx="0" cy="9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7350" name="Line 70"/>
              <p:cNvSpPr>
                <a:spLocks noChangeShapeType="1"/>
              </p:cNvSpPr>
              <p:nvPr/>
            </p:nvSpPr>
            <p:spPr bwMode="auto">
              <a:xfrm>
                <a:off x="4080" y="2640"/>
                <a:ext cx="0" cy="9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7364" name="Line 84"/>
              <p:cNvSpPr>
                <a:spLocks noChangeShapeType="1"/>
              </p:cNvSpPr>
              <p:nvPr/>
            </p:nvSpPr>
            <p:spPr bwMode="auto">
              <a:xfrm>
                <a:off x="864" y="3120"/>
                <a:ext cx="33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7365" name="Line 85"/>
              <p:cNvSpPr>
                <a:spLocks noChangeShapeType="1"/>
              </p:cNvSpPr>
              <p:nvPr/>
            </p:nvSpPr>
            <p:spPr bwMode="auto">
              <a:xfrm>
                <a:off x="1200" y="2832"/>
                <a:ext cx="0" cy="2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7366" name="Line 86"/>
              <p:cNvSpPr>
                <a:spLocks noChangeShapeType="1"/>
              </p:cNvSpPr>
              <p:nvPr/>
            </p:nvSpPr>
            <p:spPr bwMode="auto">
              <a:xfrm>
                <a:off x="1200" y="2832"/>
                <a:ext cx="57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7367" name="Line 87"/>
              <p:cNvSpPr>
                <a:spLocks noChangeShapeType="1"/>
              </p:cNvSpPr>
              <p:nvPr/>
            </p:nvSpPr>
            <p:spPr bwMode="auto">
              <a:xfrm>
                <a:off x="1776" y="2832"/>
                <a:ext cx="0" cy="2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7368" name="Line 88"/>
              <p:cNvSpPr>
                <a:spLocks noChangeShapeType="1"/>
              </p:cNvSpPr>
              <p:nvPr/>
            </p:nvSpPr>
            <p:spPr bwMode="auto">
              <a:xfrm>
                <a:off x="1776" y="3120"/>
                <a:ext cx="57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7369" name="Line 89"/>
              <p:cNvSpPr>
                <a:spLocks noChangeShapeType="1"/>
              </p:cNvSpPr>
              <p:nvPr/>
            </p:nvSpPr>
            <p:spPr bwMode="auto">
              <a:xfrm flipV="1">
                <a:off x="2352" y="2832"/>
                <a:ext cx="0" cy="2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7370" name="Line 90"/>
              <p:cNvSpPr>
                <a:spLocks noChangeShapeType="1"/>
              </p:cNvSpPr>
              <p:nvPr/>
            </p:nvSpPr>
            <p:spPr bwMode="auto">
              <a:xfrm>
                <a:off x="2352" y="2832"/>
                <a:ext cx="57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7371" name="Line 91"/>
              <p:cNvSpPr>
                <a:spLocks noChangeShapeType="1"/>
              </p:cNvSpPr>
              <p:nvPr/>
            </p:nvSpPr>
            <p:spPr bwMode="auto">
              <a:xfrm>
                <a:off x="2928" y="2832"/>
                <a:ext cx="0" cy="2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7372" name="Line 92"/>
              <p:cNvSpPr>
                <a:spLocks noChangeShapeType="1"/>
              </p:cNvSpPr>
              <p:nvPr/>
            </p:nvSpPr>
            <p:spPr bwMode="auto">
              <a:xfrm>
                <a:off x="2928" y="3120"/>
                <a:ext cx="57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7373" name="Line 93"/>
              <p:cNvSpPr>
                <a:spLocks noChangeShapeType="1"/>
              </p:cNvSpPr>
              <p:nvPr/>
            </p:nvSpPr>
            <p:spPr bwMode="auto">
              <a:xfrm flipV="1">
                <a:off x="3504" y="2832"/>
                <a:ext cx="0" cy="2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7374" name="Line 94"/>
              <p:cNvSpPr>
                <a:spLocks noChangeShapeType="1"/>
              </p:cNvSpPr>
              <p:nvPr/>
            </p:nvSpPr>
            <p:spPr bwMode="auto">
              <a:xfrm>
                <a:off x="3504" y="2832"/>
                <a:ext cx="57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7375" name="Line 95"/>
              <p:cNvSpPr>
                <a:spLocks noChangeShapeType="1"/>
              </p:cNvSpPr>
              <p:nvPr/>
            </p:nvSpPr>
            <p:spPr bwMode="auto">
              <a:xfrm>
                <a:off x="4080" y="2832"/>
                <a:ext cx="0" cy="2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7376" name="Line 96"/>
              <p:cNvSpPr>
                <a:spLocks noChangeShapeType="1"/>
              </p:cNvSpPr>
              <p:nvPr/>
            </p:nvSpPr>
            <p:spPr bwMode="auto">
              <a:xfrm>
                <a:off x="4080" y="3120"/>
                <a:ext cx="624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7378" name="Rectangle 98"/>
              <p:cNvSpPr>
                <a:spLocks noChangeArrowheads="1"/>
              </p:cNvSpPr>
              <p:nvPr/>
            </p:nvSpPr>
            <p:spPr bwMode="auto">
              <a:xfrm>
                <a:off x="816" y="3432"/>
                <a:ext cx="408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 dirty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D</a:t>
                </a:r>
                <a:r>
                  <a:rPr lang="zh-CN" altLang="en-US" sz="3200" dirty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触发器构成的</a:t>
                </a:r>
                <a:r>
                  <a:rPr lang="en-US" altLang="zh-CN" sz="3200" dirty="0" smtClean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T</a:t>
                </a:r>
                <a:r>
                  <a:rPr lang="en-US" altLang="zh-CN" sz="3200" dirty="0" smtClean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  <a:ea typeface="黑体" pitchFamily="49" charset="-122"/>
                  </a:rPr>
                  <a:t> ’</a:t>
                </a:r>
                <a:r>
                  <a:rPr lang="zh-CN" altLang="en-US" sz="3200" dirty="0" smtClean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触发器</a:t>
                </a:r>
                <a:r>
                  <a:rPr lang="zh-CN" altLang="en-US" sz="3200" dirty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（波形图）</a:t>
                </a:r>
              </a:p>
            </p:txBody>
          </p:sp>
          <p:sp>
            <p:nvSpPr>
              <p:cNvPr id="97381" name="Rectangle 101"/>
              <p:cNvSpPr>
                <a:spLocks noChangeArrowheads="1"/>
              </p:cNvSpPr>
              <p:nvPr/>
            </p:nvSpPr>
            <p:spPr bwMode="auto">
              <a:xfrm>
                <a:off x="480" y="2376"/>
                <a:ext cx="372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CP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97383" name="Rectangle 103"/>
              <p:cNvSpPr>
                <a:spLocks noChangeArrowheads="1"/>
              </p:cNvSpPr>
              <p:nvPr/>
            </p:nvSpPr>
            <p:spPr bwMode="auto">
              <a:xfrm>
                <a:off x="480" y="2856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Q</a:t>
                </a:r>
                <a:r>
                  <a:rPr lang="en-US" altLang="zh-CN" sz="3200" baseline="30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n</a:t>
                </a:r>
                <a:endParaRPr lang="zh-CN" altLang="en-US" sz="3200" baseline="30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</p:grpSp>
        <p:sp>
          <p:nvSpPr>
            <p:cNvPr id="99" name="矩形 98"/>
            <p:cNvSpPr/>
            <p:nvPr/>
          </p:nvSpPr>
          <p:spPr>
            <a:xfrm>
              <a:off x="2643174" y="6130373"/>
              <a:ext cx="3467616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在时钟上升沿工作</a:t>
              </a:r>
              <a:endParaRPr lang="zh-CN" altLang="en-US" sz="3200" dirty="0">
                <a:solidFill>
                  <a:srgbClr val="FFFF00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" grpId="0"/>
    </p:bld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28600"/>
            <a:ext cx="8686800" cy="762000"/>
          </a:xfrm>
        </p:spPr>
        <p:txBody>
          <a:bodyPr/>
          <a:lstStyle/>
          <a:p>
            <a:r>
              <a:rPr lang="zh-CN" altLang="en-US">
                <a:latin typeface="黑体" pitchFamily="49" charset="-122"/>
                <a:ea typeface="黑体" pitchFamily="49" charset="-122"/>
              </a:rPr>
              <a:t>5.5 不同类型触发器的转换</a:t>
            </a:r>
          </a:p>
        </p:txBody>
      </p:sp>
      <p:sp>
        <p:nvSpPr>
          <p:cNvPr id="7373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0" y="1066800"/>
            <a:ext cx="8915400" cy="5791200"/>
          </a:xfrm>
        </p:spPr>
        <p:txBody>
          <a:bodyPr/>
          <a:lstStyle/>
          <a:p>
            <a:endParaRPr lang="zh-CN" altLang="en-US"/>
          </a:p>
          <a:p>
            <a:endParaRPr lang="zh-CN" altLang="en-US"/>
          </a:p>
          <a:p>
            <a:endParaRPr lang="zh-CN" altLang="en-US"/>
          </a:p>
          <a:p>
            <a:endParaRPr lang="zh-CN" altLang="en-US"/>
          </a:p>
          <a:p>
            <a:endParaRPr lang="zh-CN" altLang="en-US"/>
          </a:p>
          <a:p>
            <a:endParaRPr lang="zh-CN" altLang="en-US"/>
          </a:p>
          <a:p>
            <a:endParaRPr lang="zh-CN" altLang="en-US"/>
          </a:p>
          <a:p>
            <a:endParaRPr lang="en-US" altLang="zh-CN" baseline="30000"/>
          </a:p>
          <a:p>
            <a:endParaRPr lang="zh-CN" altLang="en-US" baseline="30000"/>
          </a:p>
        </p:txBody>
      </p:sp>
      <p:sp>
        <p:nvSpPr>
          <p:cNvPr id="73737" name="Rectangle 9"/>
          <p:cNvSpPr>
            <a:spLocks noChangeArrowheads="1"/>
          </p:cNvSpPr>
          <p:nvPr/>
        </p:nvSpPr>
        <p:spPr bwMode="auto">
          <a:xfrm>
            <a:off x="0" y="1447800"/>
            <a:ext cx="7499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1、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J-K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触发器转换为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触发器、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R-S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</a:t>
            </a:r>
          </a:p>
        </p:txBody>
      </p:sp>
      <p:sp>
        <p:nvSpPr>
          <p:cNvPr id="73738" name="Rectangle 10"/>
          <p:cNvSpPr>
            <a:spLocks noChangeArrowheads="1"/>
          </p:cNvSpPr>
          <p:nvPr/>
        </p:nvSpPr>
        <p:spPr bwMode="auto">
          <a:xfrm>
            <a:off x="0" y="2438400"/>
            <a:ext cx="52641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(1)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J-K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触发器转换为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</a:t>
            </a:r>
          </a:p>
        </p:txBody>
      </p:sp>
      <p:grpSp>
        <p:nvGrpSpPr>
          <p:cNvPr id="73752" name="Group 24"/>
          <p:cNvGrpSpPr>
            <a:grpSpLocks/>
          </p:cNvGrpSpPr>
          <p:nvPr/>
        </p:nvGrpSpPr>
        <p:grpSpPr bwMode="auto">
          <a:xfrm>
            <a:off x="533400" y="3352800"/>
            <a:ext cx="5072063" cy="660400"/>
            <a:chOff x="336" y="2112"/>
            <a:chExt cx="3195" cy="416"/>
          </a:xfrm>
        </p:grpSpPr>
        <p:sp>
          <p:nvSpPr>
            <p:cNvPr id="73745" name="Rectangle 17"/>
            <p:cNvSpPr>
              <a:spLocks noChangeArrowheads="1"/>
            </p:cNvSpPr>
            <p:nvPr/>
          </p:nvSpPr>
          <p:spPr bwMode="auto">
            <a:xfrm>
              <a:off x="336" y="2112"/>
              <a:ext cx="1396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J-K</a:t>
              </a:r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触发器:</a:t>
              </a:r>
            </a:p>
          </p:txBody>
        </p:sp>
        <p:graphicFrame>
          <p:nvGraphicFramePr>
            <p:cNvPr id="73747" name="Object 19"/>
            <p:cNvGraphicFramePr>
              <a:graphicFrameLocks noChangeAspect="1"/>
            </p:cNvGraphicFramePr>
            <p:nvPr/>
          </p:nvGraphicFramePr>
          <p:xfrm>
            <a:off x="1680" y="2160"/>
            <a:ext cx="1851" cy="368"/>
          </p:xfrm>
          <a:graphic>
            <a:graphicData uri="http://schemas.openxmlformats.org/presentationml/2006/ole">
              <p:oleObj spid="_x0000_s74035" name="Equation" r:id="rId5" imgW="1892880" imgH="393840" progId="Equation.3">
                <p:embed/>
              </p:oleObj>
            </a:graphicData>
          </a:graphic>
        </p:graphicFrame>
      </p:grpSp>
      <p:grpSp>
        <p:nvGrpSpPr>
          <p:cNvPr id="73753" name="Group 25"/>
          <p:cNvGrpSpPr>
            <a:grpSpLocks/>
          </p:cNvGrpSpPr>
          <p:nvPr/>
        </p:nvGrpSpPr>
        <p:grpSpPr bwMode="auto">
          <a:xfrm>
            <a:off x="533400" y="4267200"/>
            <a:ext cx="7981950" cy="658813"/>
            <a:chOff x="336" y="2688"/>
            <a:chExt cx="5028" cy="415"/>
          </a:xfrm>
        </p:grpSpPr>
        <p:sp>
          <p:nvSpPr>
            <p:cNvPr id="73746" name="Rectangle 18"/>
            <p:cNvSpPr>
              <a:spLocks noChangeArrowheads="1"/>
            </p:cNvSpPr>
            <p:nvPr/>
          </p:nvSpPr>
          <p:spPr bwMode="auto">
            <a:xfrm>
              <a:off x="336" y="2688"/>
              <a:ext cx="1140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D</a:t>
              </a:r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触发器:</a:t>
              </a:r>
            </a:p>
          </p:txBody>
        </p:sp>
        <p:graphicFrame>
          <p:nvGraphicFramePr>
            <p:cNvPr id="73748" name="Object 20"/>
            <p:cNvGraphicFramePr>
              <a:graphicFrameLocks noChangeAspect="1"/>
            </p:cNvGraphicFramePr>
            <p:nvPr/>
          </p:nvGraphicFramePr>
          <p:xfrm>
            <a:off x="1584" y="2736"/>
            <a:ext cx="3780" cy="367"/>
          </p:xfrm>
          <a:graphic>
            <a:graphicData uri="http://schemas.openxmlformats.org/presentationml/2006/ole">
              <p:oleObj spid="_x0000_s74036" name="Equation" r:id="rId6" imgW="3886920" imgH="393840" progId="Equation.3">
                <p:embed/>
              </p:oleObj>
            </a:graphicData>
          </a:graphic>
        </p:graphicFrame>
      </p:grpSp>
      <p:grpSp>
        <p:nvGrpSpPr>
          <p:cNvPr id="73754" name="Group 26"/>
          <p:cNvGrpSpPr>
            <a:grpSpLocks/>
          </p:cNvGrpSpPr>
          <p:nvPr/>
        </p:nvGrpSpPr>
        <p:grpSpPr bwMode="auto">
          <a:xfrm>
            <a:off x="609600" y="5410200"/>
            <a:ext cx="3792538" cy="579438"/>
            <a:chOff x="384" y="3408"/>
            <a:chExt cx="2389" cy="365"/>
          </a:xfrm>
        </p:grpSpPr>
        <p:sp>
          <p:nvSpPr>
            <p:cNvPr id="73749" name="Rectangle 21"/>
            <p:cNvSpPr>
              <a:spLocks noChangeArrowheads="1"/>
            </p:cNvSpPr>
            <p:nvPr/>
          </p:nvSpPr>
          <p:spPr bwMode="auto">
            <a:xfrm>
              <a:off x="384" y="3408"/>
              <a:ext cx="500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得:</a:t>
              </a:r>
            </a:p>
          </p:txBody>
        </p:sp>
        <p:graphicFrame>
          <p:nvGraphicFramePr>
            <p:cNvPr id="73750" name="Object 22"/>
            <p:cNvGraphicFramePr>
              <a:graphicFrameLocks noChangeAspect="1"/>
            </p:cNvGraphicFramePr>
            <p:nvPr/>
          </p:nvGraphicFramePr>
          <p:xfrm>
            <a:off x="960" y="3504"/>
            <a:ext cx="650" cy="257"/>
          </p:xfrm>
          <a:graphic>
            <a:graphicData uri="http://schemas.openxmlformats.org/presentationml/2006/ole">
              <p:oleObj spid="_x0000_s74037" name="Equation" r:id="rId7" imgW="660600" imgH="266760" progId="Equation.3">
                <p:embed/>
              </p:oleObj>
            </a:graphicData>
          </a:graphic>
        </p:graphicFrame>
        <p:graphicFrame>
          <p:nvGraphicFramePr>
            <p:cNvPr id="73751" name="Object 23"/>
            <p:cNvGraphicFramePr>
              <a:graphicFrameLocks noChangeAspect="1"/>
            </p:cNvGraphicFramePr>
            <p:nvPr/>
          </p:nvGraphicFramePr>
          <p:xfrm>
            <a:off x="2064" y="3456"/>
            <a:ext cx="709" cy="294"/>
          </p:xfrm>
          <a:graphic>
            <a:graphicData uri="http://schemas.openxmlformats.org/presentationml/2006/ole">
              <p:oleObj spid="_x0000_s74038" name="Equation" r:id="rId8" imgW="723960" imgH="317520" progId="Equation.3">
                <p:embed/>
              </p:oleObj>
            </a:graphicData>
          </a:graphic>
        </p:graphicFrame>
      </p:grpSp>
      <p:sp>
        <p:nvSpPr>
          <p:cNvPr id="16" name="灯片编号占位符 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145</a:t>
            </a:fld>
            <a:endParaRPr lang="en-US" altLang="zh-CN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37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37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37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37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37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37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37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37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37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37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737" grpId="0" build="p" autoUpdateAnimBg="0"/>
      <p:bldP spid="73738" grpId="0" build="p" autoUpdateAnimBg="0"/>
    </p:bld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6" name="Rectangle 4"/>
          <p:cNvSpPr>
            <a:spLocks noChangeArrowheads="1"/>
          </p:cNvSpPr>
          <p:nvPr/>
        </p:nvSpPr>
        <p:spPr bwMode="auto">
          <a:xfrm>
            <a:off x="3810000" y="3500454"/>
            <a:ext cx="1524000" cy="22860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74757" name="Line 5"/>
          <p:cNvSpPr>
            <a:spLocks noChangeShapeType="1"/>
          </p:cNvSpPr>
          <p:nvPr/>
        </p:nvSpPr>
        <p:spPr bwMode="auto">
          <a:xfrm>
            <a:off x="3810000" y="4338654"/>
            <a:ext cx="30480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74758" name="Line 6"/>
          <p:cNvSpPr>
            <a:spLocks noChangeShapeType="1"/>
          </p:cNvSpPr>
          <p:nvPr/>
        </p:nvSpPr>
        <p:spPr bwMode="auto">
          <a:xfrm flipV="1">
            <a:off x="3810000" y="4567254"/>
            <a:ext cx="30480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74765" name="Line 13"/>
          <p:cNvSpPr>
            <a:spLocks noChangeShapeType="1"/>
          </p:cNvSpPr>
          <p:nvPr/>
        </p:nvSpPr>
        <p:spPr bwMode="auto">
          <a:xfrm flipH="1">
            <a:off x="1828800" y="4567254"/>
            <a:ext cx="18288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74767" name="Rectangle 15"/>
          <p:cNvSpPr>
            <a:spLocks noChangeArrowheads="1"/>
          </p:cNvSpPr>
          <p:nvPr/>
        </p:nvSpPr>
        <p:spPr bwMode="auto">
          <a:xfrm>
            <a:off x="3810000" y="3538554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74768" name="Rectangle 16"/>
          <p:cNvSpPr>
            <a:spLocks noChangeArrowheads="1"/>
          </p:cNvSpPr>
          <p:nvPr/>
        </p:nvSpPr>
        <p:spPr bwMode="auto">
          <a:xfrm>
            <a:off x="4800600" y="3538554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74769" name="Rectangle 17"/>
          <p:cNvSpPr>
            <a:spLocks noChangeArrowheads="1"/>
          </p:cNvSpPr>
          <p:nvPr/>
        </p:nvSpPr>
        <p:spPr bwMode="auto">
          <a:xfrm>
            <a:off x="4800600" y="4986354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74771" name="Rectangle 19"/>
          <p:cNvSpPr>
            <a:spLocks noChangeArrowheads="1"/>
          </p:cNvSpPr>
          <p:nvPr/>
        </p:nvSpPr>
        <p:spPr bwMode="auto">
          <a:xfrm>
            <a:off x="4267200" y="3576654"/>
            <a:ext cx="8382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74773" name="Rectangle 21"/>
          <p:cNvSpPr>
            <a:spLocks noChangeArrowheads="1"/>
          </p:cNvSpPr>
          <p:nvPr/>
        </p:nvSpPr>
        <p:spPr bwMode="auto">
          <a:xfrm>
            <a:off x="1676400" y="3624279"/>
            <a:ext cx="4572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74775" name="Oval 23"/>
          <p:cNvSpPr>
            <a:spLocks noChangeArrowheads="1"/>
          </p:cNvSpPr>
          <p:nvPr/>
        </p:nvSpPr>
        <p:spPr bwMode="auto">
          <a:xfrm>
            <a:off x="3657600" y="4491054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74777" name="Rectangle 25"/>
          <p:cNvSpPr>
            <a:spLocks noChangeArrowheads="1"/>
          </p:cNvSpPr>
          <p:nvPr/>
        </p:nvSpPr>
        <p:spPr bwMode="auto">
          <a:xfrm>
            <a:off x="3810000" y="5062554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K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74782" name="Oval 30"/>
          <p:cNvSpPr>
            <a:spLocks noChangeArrowheads="1"/>
          </p:cNvSpPr>
          <p:nvPr/>
        </p:nvSpPr>
        <p:spPr bwMode="auto">
          <a:xfrm>
            <a:off x="2438400" y="3805254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74784" name="Rectangle 32"/>
          <p:cNvSpPr>
            <a:spLocks noChangeArrowheads="1"/>
          </p:cNvSpPr>
          <p:nvPr/>
        </p:nvSpPr>
        <p:spPr bwMode="auto">
          <a:xfrm>
            <a:off x="1143000" y="4252929"/>
            <a:ext cx="590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74786" name="Oval 34"/>
          <p:cNvSpPr>
            <a:spLocks noChangeArrowheads="1"/>
          </p:cNvSpPr>
          <p:nvPr/>
        </p:nvSpPr>
        <p:spPr bwMode="auto">
          <a:xfrm>
            <a:off x="3276600" y="5329254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74807" name="Oval 55"/>
          <p:cNvSpPr>
            <a:spLocks noChangeArrowheads="1"/>
          </p:cNvSpPr>
          <p:nvPr/>
        </p:nvSpPr>
        <p:spPr bwMode="auto">
          <a:xfrm>
            <a:off x="5334000" y="5176854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74810" name="Line 58"/>
          <p:cNvSpPr>
            <a:spLocks noChangeShapeType="1"/>
          </p:cNvSpPr>
          <p:nvPr/>
        </p:nvSpPr>
        <p:spPr bwMode="auto">
          <a:xfrm>
            <a:off x="3429000" y="5405454"/>
            <a:ext cx="381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74811" name="Line 59"/>
          <p:cNvSpPr>
            <a:spLocks noChangeShapeType="1"/>
          </p:cNvSpPr>
          <p:nvPr/>
        </p:nvSpPr>
        <p:spPr bwMode="auto">
          <a:xfrm>
            <a:off x="2514600" y="3881454"/>
            <a:ext cx="0" cy="1524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74812" name="Line 60"/>
          <p:cNvSpPr>
            <a:spLocks noChangeShapeType="1"/>
          </p:cNvSpPr>
          <p:nvPr/>
        </p:nvSpPr>
        <p:spPr bwMode="auto">
          <a:xfrm>
            <a:off x="2514600" y="5405454"/>
            <a:ext cx="381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74813" name="Line 61"/>
          <p:cNvSpPr>
            <a:spLocks noChangeShapeType="1"/>
          </p:cNvSpPr>
          <p:nvPr/>
        </p:nvSpPr>
        <p:spPr bwMode="auto">
          <a:xfrm>
            <a:off x="2133600" y="3881454"/>
            <a:ext cx="1676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74814" name="Line 62"/>
          <p:cNvSpPr>
            <a:spLocks noChangeShapeType="1"/>
          </p:cNvSpPr>
          <p:nvPr/>
        </p:nvSpPr>
        <p:spPr bwMode="auto">
          <a:xfrm>
            <a:off x="5334000" y="3881454"/>
            <a:ext cx="457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74815" name="Line 63"/>
          <p:cNvSpPr>
            <a:spLocks noChangeShapeType="1"/>
          </p:cNvSpPr>
          <p:nvPr/>
        </p:nvSpPr>
        <p:spPr bwMode="auto">
          <a:xfrm>
            <a:off x="5486400" y="5253054"/>
            <a:ext cx="381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2" name="AutoShape 36"/>
          <p:cNvSpPr>
            <a:spLocks noChangeArrowheads="1"/>
          </p:cNvSpPr>
          <p:nvPr/>
        </p:nvSpPr>
        <p:spPr bwMode="auto">
          <a:xfrm rot="5400000">
            <a:off x="2782877" y="5199067"/>
            <a:ext cx="649288" cy="357190"/>
          </a:xfrm>
          <a:prstGeom prst="triangle">
            <a:avLst>
              <a:gd name="adj" fmla="val 50000"/>
            </a:avLst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zh-CN" altLang="en-US"/>
          </a:p>
        </p:txBody>
      </p:sp>
      <p:sp>
        <p:nvSpPr>
          <p:cNvPr id="31" name="灯片编号占位符 3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146</a:t>
            </a:fld>
            <a:endParaRPr lang="en-US" altLang="zh-CN"/>
          </a:p>
        </p:txBody>
      </p:sp>
      <p:graphicFrame>
        <p:nvGraphicFramePr>
          <p:cNvPr id="37" name="Object 22"/>
          <p:cNvGraphicFramePr>
            <a:graphicFrameLocks noChangeAspect="1"/>
          </p:cNvGraphicFramePr>
          <p:nvPr/>
        </p:nvGraphicFramePr>
        <p:xfrm>
          <a:off x="1785918" y="2214554"/>
          <a:ext cx="1031875" cy="407988"/>
        </p:xfrm>
        <a:graphic>
          <a:graphicData uri="http://schemas.openxmlformats.org/presentationml/2006/ole">
            <p:oleObj spid="_x0000_s335877" name="Equation" r:id="rId3" imgW="660600" imgH="266760" progId="Equation.3">
              <p:embed/>
            </p:oleObj>
          </a:graphicData>
        </a:graphic>
      </p:graphicFrame>
      <p:graphicFrame>
        <p:nvGraphicFramePr>
          <p:cNvPr id="38" name="Object 23"/>
          <p:cNvGraphicFramePr>
            <a:graphicFrameLocks noChangeAspect="1"/>
          </p:cNvGraphicFramePr>
          <p:nvPr/>
        </p:nvGraphicFramePr>
        <p:xfrm>
          <a:off x="3643306" y="2143116"/>
          <a:ext cx="1125538" cy="466725"/>
        </p:xfrm>
        <a:graphic>
          <a:graphicData uri="http://schemas.openxmlformats.org/presentationml/2006/ole">
            <p:oleObj spid="_x0000_s335878" name="Equation" r:id="rId4" imgW="723960" imgH="317520" progId="Equation.3">
              <p:embed/>
            </p:oleObj>
          </a:graphicData>
        </a:graphic>
      </p:graphicFrame>
      <p:sp>
        <p:nvSpPr>
          <p:cNvPr id="39" name="Rectangle 10"/>
          <p:cNvSpPr>
            <a:spLocks noChangeArrowheads="1"/>
          </p:cNvSpPr>
          <p:nvPr/>
        </p:nvSpPr>
        <p:spPr bwMode="auto">
          <a:xfrm>
            <a:off x="307982" y="1000108"/>
            <a:ext cx="4698722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J-K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触发器转换为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</a:t>
            </a:r>
          </a:p>
        </p:txBody>
      </p:sp>
      <p:cxnSp>
        <p:nvCxnSpPr>
          <p:cNvPr id="29" name="直接连接符 28"/>
          <p:cNvCxnSpPr/>
          <p:nvPr/>
        </p:nvCxnSpPr>
        <p:spPr bwMode="auto">
          <a:xfrm>
            <a:off x="4822530" y="5047682"/>
            <a:ext cx="360040" cy="0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800" name="Rectangle 48"/>
          <p:cNvSpPr>
            <a:spLocks noChangeArrowheads="1"/>
          </p:cNvSpPr>
          <p:nvPr/>
        </p:nvSpPr>
        <p:spPr bwMode="auto">
          <a:xfrm>
            <a:off x="0" y="214290"/>
            <a:ext cx="58737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(2) 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J-K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触发器转换为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R-S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</a:t>
            </a:r>
          </a:p>
        </p:txBody>
      </p:sp>
      <p:grpSp>
        <p:nvGrpSpPr>
          <p:cNvPr id="74820" name="Group 68"/>
          <p:cNvGrpSpPr>
            <a:grpSpLocks/>
          </p:cNvGrpSpPr>
          <p:nvPr/>
        </p:nvGrpSpPr>
        <p:grpSpPr bwMode="auto">
          <a:xfrm>
            <a:off x="914400" y="1052490"/>
            <a:ext cx="4919663" cy="584200"/>
            <a:chOff x="576" y="2496"/>
            <a:chExt cx="3099" cy="368"/>
          </a:xfrm>
        </p:grpSpPr>
        <p:sp>
          <p:nvSpPr>
            <p:cNvPr id="74816" name="Rectangle 64"/>
            <p:cNvSpPr>
              <a:spLocks noChangeArrowheads="1"/>
            </p:cNvSpPr>
            <p:nvPr/>
          </p:nvSpPr>
          <p:spPr bwMode="auto">
            <a:xfrm>
              <a:off x="576" y="2496"/>
              <a:ext cx="1396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JK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触发器：</a:t>
              </a:r>
            </a:p>
          </p:txBody>
        </p:sp>
        <p:graphicFrame>
          <p:nvGraphicFramePr>
            <p:cNvPr id="74818" name="Object 66"/>
            <p:cNvGraphicFramePr>
              <a:graphicFrameLocks noChangeAspect="1"/>
            </p:cNvGraphicFramePr>
            <p:nvPr/>
          </p:nvGraphicFramePr>
          <p:xfrm>
            <a:off x="1824" y="2496"/>
            <a:ext cx="1851" cy="368"/>
          </p:xfrm>
          <a:graphic>
            <a:graphicData uri="http://schemas.openxmlformats.org/presentationml/2006/ole">
              <p:oleObj spid="_x0000_s74964" name="Equation" r:id="rId5" imgW="1892880" imgH="393840" progId="Equation.3">
                <p:embed/>
              </p:oleObj>
            </a:graphicData>
          </a:graphic>
        </p:graphicFrame>
      </p:grpSp>
      <p:grpSp>
        <p:nvGrpSpPr>
          <p:cNvPr id="74823" name="Group 71"/>
          <p:cNvGrpSpPr>
            <a:grpSpLocks/>
          </p:cNvGrpSpPr>
          <p:nvPr/>
        </p:nvGrpSpPr>
        <p:grpSpPr bwMode="auto">
          <a:xfrm>
            <a:off x="914400" y="1890690"/>
            <a:ext cx="7529513" cy="1277938"/>
            <a:chOff x="576" y="3024"/>
            <a:chExt cx="4743" cy="805"/>
          </a:xfrm>
        </p:grpSpPr>
        <p:sp>
          <p:nvSpPr>
            <p:cNvPr id="74817" name="Rectangle 65"/>
            <p:cNvSpPr>
              <a:spLocks noChangeArrowheads="1"/>
            </p:cNvSpPr>
            <p:nvPr/>
          </p:nvSpPr>
          <p:spPr bwMode="auto">
            <a:xfrm>
              <a:off x="576" y="3072"/>
              <a:ext cx="1396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RS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触发器：</a:t>
              </a:r>
            </a:p>
          </p:txBody>
        </p:sp>
        <p:graphicFrame>
          <p:nvGraphicFramePr>
            <p:cNvPr id="74819" name="Object 67"/>
            <p:cNvGraphicFramePr>
              <a:graphicFrameLocks noChangeAspect="1"/>
            </p:cNvGraphicFramePr>
            <p:nvPr/>
          </p:nvGraphicFramePr>
          <p:xfrm>
            <a:off x="1892" y="3024"/>
            <a:ext cx="3427" cy="805"/>
          </p:xfrm>
          <a:graphic>
            <a:graphicData uri="http://schemas.openxmlformats.org/presentationml/2006/ole">
              <p:oleObj spid="_x0000_s74965" name="Equation" r:id="rId6" imgW="3518640" imgH="876600" progId="Equation.DSMT4">
                <p:embed/>
              </p:oleObj>
            </a:graphicData>
          </a:graphic>
        </p:graphicFrame>
      </p:grpSp>
      <p:sp>
        <p:nvSpPr>
          <p:cNvPr id="31" name="灯片编号占位符 3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147</a:t>
            </a:fld>
            <a:endParaRPr lang="en-US" altLang="zh-CN"/>
          </a:p>
        </p:txBody>
      </p:sp>
      <p:grpSp>
        <p:nvGrpSpPr>
          <p:cNvPr id="38" name="组合 37"/>
          <p:cNvGrpSpPr/>
          <p:nvPr/>
        </p:nvGrpSpPr>
        <p:grpSpPr>
          <a:xfrm>
            <a:off x="3357554" y="3233734"/>
            <a:ext cx="4857784" cy="1588"/>
            <a:chOff x="3357554" y="6143644"/>
            <a:chExt cx="4857784" cy="1588"/>
          </a:xfrm>
        </p:grpSpPr>
        <p:cxnSp>
          <p:nvCxnSpPr>
            <p:cNvPr id="34" name="直接连接符 33"/>
            <p:cNvCxnSpPr/>
            <p:nvPr/>
          </p:nvCxnSpPr>
          <p:spPr bwMode="auto">
            <a:xfrm>
              <a:off x="3357554" y="6143644"/>
              <a:ext cx="500066" cy="1588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5" name="直接连接符 34"/>
            <p:cNvCxnSpPr/>
            <p:nvPr/>
          </p:nvCxnSpPr>
          <p:spPr bwMode="auto">
            <a:xfrm>
              <a:off x="5357818" y="6143644"/>
              <a:ext cx="500066" cy="1588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6" name="直接连接符 35"/>
            <p:cNvCxnSpPr/>
            <p:nvPr/>
          </p:nvCxnSpPr>
          <p:spPr bwMode="auto">
            <a:xfrm>
              <a:off x="7358082" y="6143644"/>
              <a:ext cx="857256" cy="1588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aphicFrame>
        <p:nvGraphicFramePr>
          <p:cNvPr id="41" name="Object 66"/>
          <p:cNvGraphicFramePr>
            <a:graphicFrameLocks noChangeAspect="1"/>
          </p:cNvGraphicFramePr>
          <p:nvPr/>
        </p:nvGraphicFramePr>
        <p:xfrm>
          <a:off x="1500166" y="4214818"/>
          <a:ext cx="1690687" cy="1143000"/>
        </p:xfrm>
        <a:graphic>
          <a:graphicData uri="http://schemas.openxmlformats.org/presentationml/2006/ole">
            <p:oleObj spid="_x0000_s74967" name="Equation" r:id="rId7" imgW="571320" imgH="406080" progId="Equation.DSMT4">
              <p:embed/>
            </p:oleObj>
          </a:graphicData>
        </a:graphic>
      </p:graphicFrame>
      <p:sp>
        <p:nvSpPr>
          <p:cNvPr id="42" name="Rectangle 48"/>
          <p:cNvSpPr>
            <a:spLocks noChangeArrowheads="1"/>
          </p:cNvSpPr>
          <p:nvPr/>
        </p:nvSpPr>
        <p:spPr bwMode="auto">
          <a:xfrm>
            <a:off x="4357686" y="4773051"/>
            <a:ext cx="285206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K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可以化简吗？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8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48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48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48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48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48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48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800" grpId="0" build="p" autoUpdateAnimBg="0"/>
      <p:bldP spid="42" grpId="0" build="p" autoUpdateAnimBg="0"/>
    </p:bld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819" name="Group 43"/>
          <p:cNvGrpSpPr>
            <a:grpSpLocks/>
          </p:cNvGrpSpPr>
          <p:nvPr/>
        </p:nvGrpSpPr>
        <p:grpSpPr bwMode="auto">
          <a:xfrm>
            <a:off x="1908175" y="3860800"/>
            <a:ext cx="4114800" cy="2667000"/>
            <a:chOff x="1296" y="1782"/>
            <a:chExt cx="2592" cy="1680"/>
          </a:xfrm>
        </p:grpSpPr>
        <p:sp>
          <p:nvSpPr>
            <p:cNvPr id="75780" name="Rectangle 4"/>
            <p:cNvSpPr>
              <a:spLocks noChangeArrowheads="1"/>
            </p:cNvSpPr>
            <p:nvPr/>
          </p:nvSpPr>
          <p:spPr bwMode="auto">
            <a:xfrm>
              <a:off x="2544" y="1782"/>
              <a:ext cx="960" cy="168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5781" name="Line 5"/>
            <p:cNvSpPr>
              <a:spLocks noChangeShapeType="1"/>
            </p:cNvSpPr>
            <p:nvPr/>
          </p:nvSpPr>
          <p:spPr bwMode="auto">
            <a:xfrm flipH="1">
              <a:off x="2112" y="2022"/>
              <a:ext cx="43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5782" name="Line 6"/>
            <p:cNvSpPr>
              <a:spLocks noChangeShapeType="1"/>
            </p:cNvSpPr>
            <p:nvPr/>
          </p:nvSpPr>
          <p:spPr bwMode="auto">
            <a:xfrm flipH="1">
              <a:off x="2064" y="3174"/>
              <a:ext cx="48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5783" name="Line 7"/>
            <p:cNvSpPr>
              <a:spLocks noChangeShapeType="1"/>
            </p:cNvSpPr>
            <p:nvPr/>
          </p:nvSpPr>
          <p:spPr bwMode="auto">
            <a:xfrm>
              <a:off x="2544" y="2406"/>
              <a:ext cx="240" cy="19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5784" name="Line 8"/>
            <p:cNvSpPr>
              <a:spLocks noChangeShapeType="1"/>
            </p:cNvSpPr>
            <p:nvPr/>
          </p:nvSpPr>
          <p:spPr bwMode="auto">
            <a:xfrm flipV="1">
              <a:off x="2544" y="2598"/>
              <a:ext cx="240" cy="19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5785" name="Oval 9"/>
            <p:cNvSpPr>
              <a:spLocks noChangeArrowheads="1"/>
            </p:cNvSpPr>
            <p:nvPr/>
          </p:nvSpPr>
          <p:spPr bwMode="auto">
            <a:xfrm>
              <a:off x="2400" y="2550"/>
              <a:ext cx="144" cy="144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5786" name="Line 10"/>
            <p:cNvSpPr>
              <a:spLocks noChangeShapeType="1"/>
            </p:cNvSpPr>
            <p:nvPr/>
          </p:nvSpPr>
          <p:spPr bwMode="auto">
            <a:xfrm flipH="1">
              <a:off x="1680" y="2646"/>
              <a:ext cx="72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5796" name="Rectangle 20"/>
            <p:cNvSpPr>
              <a:spLocks noChangeArrowheads="1"/>
            </p:cNvSpPr>
            <p:nvPr/>
          </p:nvSpPr>
          <p:spPr bwMode="auto">
            <a:xfrm>
              <a:off x="2544" y="1824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J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75797" name="Rectangle 21"/>
            <p:cNvSpPr>
              <a:spLocks noChangeArrowheads="1"/>
            </p:cNvSpPr>
            <p:nvPr/>
          </p:nvSpPr>
          <p:spPr bwMode="auto">
            <a:xfrm>
              <a:off x="2544" y="2928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K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75798" name="Rectangle 22"/>
            <p:cNvSpPr>
              <a:spLocks noChangeArrowheads="1"/>
            </p:cNvSpPr>
            <p:nvPr/>
          </p:nvSpPr>
          <p:spPr bwMode="auto">
            <a:xfrm>
              <a:off x="3168" y="1824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75799" name="Rectangle 23"/>
            <p:cNvSpPr>
              <a:spLocks noChangeArrowheads="1"/>
            </p:cNvSpPr>
            <p:nvPr/>
          </p:nvSpPr>
          <p:spPr bwMode="auto">
            <a:xfrm>
              <a:off x="3168" y="2976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75800" name="Line 24"/>
            <p:cNvSpPr>
              <a:spLocks noChangeShapeType="1"/>
            </p:cNvSpPr>
            <p:nvPr/>
          </p:nvSpPr>
          <p:spPr bwMode="auto">
            <a:xfrm>
              <a:off x="3216" y="3030"/>
              <a:ext cx="19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5801" name="Line 25"/>
            <p:cNvSpPr>
              <a:spLocks noChangeShapeType="1"/>
            </p:cNvSpPr>
            <p:nvPr/>
          </p:nvSpPr>
          <p:spPr bwMode="auto">
            <a:xfrm>
              <a:off x="3504" y="2022"/>
              <a:ext cx="2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5802" name="Line 26"/>
            <p:cNvSpPr>
              <a:spLocks noChangeShapeType="1"/>
            </p:cNvSpPr>
            <p:nvPr/>
          </p:nvSpPr>
          <p:spPr bwMode="auto">
            <a:xfrm>
              <a:off x="3600" y="3174"/>
              <a:ext cx="2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5804" name="Rectangle 28"/>
            <p:cNvSpPr>
              <a:spLocks noChangeArrowheads="1"/>
            </p:cNvSpPr>
            <p:nvPr/>
          </p:nvSpPr>
          <p:spPr bwMode="auto">
            <a:xfrm>
              <a:off x="1872" y="1824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75805" name="Rectangle 29"/>
            <p:cNvSpPr>
              <a:spLocks noChangeArrowheads="1"/>
            </p:cNvSpPr>
            <p:nvPr/>
          </p:nvSpPr>
          <p:spPr bwMode="auto">
            <a:xfrm>
              <a:off x="1776" y="3024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75806" name="Rectangle 30"/>
            <p:cNvSpPr>
              <a:spLocks noChangeArrowheads="1"/>
            </p:cNvSpPr>
            <p:nvPr/>
          </p:nvSpPr>
          <p:spPr bwMode="auto">
            <a:xfrm>
              <a:off x="1296" y="2448"/>
              <a:ext cx="62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75809" name="Oval 33"/>
            <p:cNvSpPr>
              <a:spLocks noChangeArrowheads="1"/>
            </p:cNvSpPr>
            <p:nvPr/>
          </p:nvSpPr>
          <p:spPr bwMode="auto">
            <a:xfrm>
              <a:off x="3504" y="3126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grpSp>
        <p:nvGrpSpPr>
          <p:cNvPr id="75823" name="Group 47"/>
          <p:cNvGrpSpPr>
            <a:grpSpLocks/>
          </p:cNvGrpSpPr>
          <p:nvPr/>
        </p:nvGrpSpPr>
        <p:grpSpPr bwMode="auto">
          <a:xfrm>
            <a:off x="395288" y="357166"/>
            <a:ext cx="8312150" cy="579438"/>
            <a:chOff x="249" y="1298"/>
            <a:chExt cx="5236" cy="365"/>
          </a:xfrm>
        </p:grpSpPr>
        <p:sp>
          <p:nvSpPr>
            <p:cNvPr id="75812" name="Rectangle 36"/>
            <p:cNvSpPr>
              <a:spLocks noChangeArrowheads="1"/>
            </p:cNvSpPr>
            <p:nvPr/>
          </p:nvSpPr>
          <p:spPr bwMode="auto">
            <a:xfrm>
              <a:off x="249" y="1298"/>
              <a:ext cx="5236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利用钟控</a:t>
              </a:r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RS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触发器的约束条件        可得：</a:t>
              </a:r>
            </a:p>
          </p:txBody>
        </p:sp>
        <p:graphicFrame>
          <p:nvGraphicFramePr>
            <p:cNvPr id="75813" name="Object 37"/>
            <p:cNvGraphicFramePr>
              <a:graphicFrameLocks noChangeAspect="1"/>
            </p:cNvGraphicFramePr>
            <p:nvPr/>
          </p:nvGraphicFramePr>
          <p:xfrm>
            <a:off x="3651" y="1389"/>
            <a:ext cx="899" cy="266"/>
          </p:xfrm>
          <a:graphic>
            <a:graphicData uri="http://schemas.openxmlformats.org/presentationml/2006/ole">
              <p:oleObj spid="_x0000_s76174" name="Equation" r:id="rId4" imgW="876600" imgH="266760" progId="Equation.3">
                <p:embed/>
              </p:oleObj>
            </a:graphicData>
          </a:graphic>
        </p:graphicFrame>
      </p:grpSp>
      <p:graphicFrame>
        <p:nvGraphicFramePr>
          <p:cNvPr id="75814" name="Object 38"/>
          <p:cNvGraphicFramePr>
            <a:graphicFrameLocks noChangeAspect="1"/>
          </p:cNvGraphicFramePr>
          <p:nvPr/>
        </p:nvGraphicFramePr>
        <p:xfrm>
          <a:off x="500034" y="1151303"/>
          <a:ext cx="5857916" cy="706061"/>
        </p:xfrm>
        <a:graphic>
          <a:graphicData uri="http://schemas.openxmlformats.org/presentationml/2006/ole">
            <p:oleObj spid="_x0000_s76175" name="Equation" r:id="rId5" imgW="1930320" imgH="241200" progId="Equation.DSMT4">
              <p:embed/>
            </p:oleObj>
          </a:graphicData>
        </a:graphic>
      </p:graphicFrame>
      <p:grpSp>
        <p:nvGrpSpPr>
          <p:cNvPr id="75818" name="Group 42"/>
          <p:cNvGrpSpPr>
            <a:grpSpLocks/>
          </p:cNvGrpSpPr>
          <p:nvPr/>
        </p:nvGrpSpPr>
        <p:grpSpPr bwMode="auto">
          <a:xfrm>
            <a:off x="428596" y="2285992"/>
            <a:ext cx="3714753" cy="579438"/>
            <a:chOff x="2544" y="720"/>
            <a:chExt cx="2340" cy="365"/>
          </a:xfrm>
        </p:grpSpPr>
        <p:sp>
          <p:nvSpPr>
            <p:cNvPr id="75815" name="Rectangle 39"/>
            <p:cNvSpPr>
              <a:spLocks noChangeArrowheads="1"/>
            </p:cNvSpPr>
            <p:nvPr/>
          </p:nvSpPr>
          <p:spPr bwMode="auto">
            <a:xfrm>
              <a:off x="2544" y="720"/>
              <a:ext cx="88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所以：</a:t>
              </a:r>
            </a:p>
          </p:txBody>
        </p:sp>
        <p:graphicFrame>
          <p:nvGraphicFramePr>
            <p:cNvPr id="75816" name="Object 40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xmlns="" val="1497061549"/>
                </p:ext>
              </p:extLst>
            </p:nvPr>
          </p:nvGraphicFramePr>
          <p:xfrm>
            <a:off x="3389" y="796"/>
            <a:ext cx="633" cy="266"/>
          </p:xfrm>
          <a:graphic>
            <a:graphicData uri="http://schemas.openxmlformats.org/presentationml/2006/ole">
              <p:oleObj spid="_x0000_s76176" name="公式" r:id="rId6" imgW="609840" imgH="266760" progId="Equation.3">
                <p:embed/>
              </p:oleObj>
            </a:graphicData>
          </a:graphic>
        </p:graphicFrame>
        <p:graphicFrame>
          <p:nvGraphicFramePr>
            <p:cNvPr id="75817" name="Object 41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xmlns="" val="2415736297"/>
                </p:ext>
              </p:extLst>
            </p:nvPr>
          </p:nvGraphicFramePr>
          <p:xfrm>
            <a:off x="4189" y="770"/>
            <a:ext cx="695" cy="247"/>
          </p:xfrm>
          <a:graphic>
            <a:graphicData uri="http://schemas.openxmlformats.org/presentationml/2006/ole">
              <p:oleObj spid="_x0000_s76177" name="Equation" r:id="rId7" imgW="673200" imgH="254160" progId="Equation.3">
                <p:embed/>
              </p:oleObj>
            </a:graphicData>
          </a:graphic>
        </p:graphicFrame>
      </p:grpSp>
      <p:sp>
        <p:nvSpPr>
          <p:cNvPr id="30" name="灯片编号占位符 2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148</a:t>
            </a:fld>
            <a:endParaRPr lang="en-US" altLang="zh-CN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58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58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58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58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58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58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58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58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9" name="Rectangle 9"/>
          <p:cNvSpPr>
            <a:spLocks noChangeArrowheads="1"/>
          </p:cNvSpPr>
          <p:nvPr/>
        </p:nvSpPr>
        <p:spPr bwMode="auto">
          <a:xfrm>
            <a:off x="0" y="304800"/>
            <a:ext cx="9124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2、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触发器转换为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J-K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触发器、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T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触发器、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RS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Arial Black" pitchFamily="34" charset="0"/>
              </a:rPr>
              <a:t>触发器</a:t>
            </a:r>
          </a:p>
        </p:txBody>
      </p:sp>
      <p:sp>
        <p:nvSpPr>
          <p:cNvPr id="76810" name="Rectangle 10"/>
          <p:cNvSpPr>
            <a:spLocks noChangeArrowheads="1"/>
          </p:cNvSpPr>
          <p:nvPr/>
        </p:nvSpPr>
        <p:spPr bwMode="auto">
          <a:xfrm>
            <a:off x="0" y="1409700"/>
            <a:ext cx="52641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</a:pP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(1)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触发器转换为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J-K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</a:t>
            </a:r>
          </a:p>
        </p:txBody>
      </p:sp>
      <p:grpSp>
        <p:nvGrpSpPr>
          <p:cNvPr id="76825" name="Group 25"/>
          <p:cNvGrpSpPr>
            <a:grpSpLocks/>
          </p:cNvGrpSpPr>
          <p:nvPr/>
        </p:nvGrpSpPr>
        <p:grpSpPr bwMode="auto">
          <a:xfrm>
            <a:off x="609600" y="3810000"/>
            <a:ext cx="5148263" cy="584200"/>
            <a:chOff x="384" y="2400"/>
            <a:chExt cx="3243" cy="368"/>
          </a:xfrm>
        </p:grpSpPr>
        <p:sp>
          <p:nvSpPr>
            <p:cNvPr id="76819" name="Rectangle 19"/>
            <p:cNvSpPr>
              <a:spLocks noChangeArrowheads="1"/>
            </p:cNvSpPr>
            <p:nvPr/>
          </p:nvSpPr>
          <p:spPr bwMode="auto">
            <a:xfrm>
              <a:off x="384" y="2400"/>
              <a:ext cx="1396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J-K</a:t>
              </a:r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触发器:</a:t>
              </a:r>
            </a:p>
          </p:txBody>
        </p:sp>
        <p:graphicFrame>
          <p:nvGraphicFramePr>
            <p:cNvPr id="76821" name="Object 21"/>
            <p:cNvGraphicFramePr>
              <a:graphicFrameLocks noChangeAspect="1"/>
            </p:cNvGraphicFramePr>
            <p:nvPr/>
          </p:nvGraphicFramePr>
          <p:xfrm>
            <a:off x="1776" y="2400"/>
            <a:ext cx="1851" cy="368"/>
          </p:xfrm>
          <a:graphic>
            <a:graphicData uri="http://schemas.openxmlformats.org/presentationml/2006/ole">
              <p:oleObj spid="_x0000_s77037" name="Equation" r:id="rId5" imgW="1892880" imgH="393840" progId="Equation.3">
                <p:embed/>
              </p:oleObj>
            </a:graphicData>
          </a:graphic>
        </p:graphicFrame>
      </p:grpSp>
      <p:grpSp>
        <p:nvGrpSpPr>
          <p:cNvPr id="76824" name="Group 24"/>
          <p:cNvGrpSpPr>
            <a:grpSpLocks/>
          </p:cNvGrpSpPr>
          <p:nvPr/>
        </p:nvGrpSpPr>
        <p:grpSpPr bwMode="auto">
          <a:xfrm>
            <a:off x="685800" y="2514600"/>
            <a:ext cx="3252788" cy="601663"/>
            <a:chOff x="432" y="1584"/>
            <a:chExt cx="2049" cy="379"/>
          </a:xfrm>
        </p:grpSpPr>
        <p:sp>
          <p:nvSpPr>
            <p:cNvPr id="76818" name="Rectangle 18"/>
            <p:cNvSpPr>
              <a:spLocks noChangeArrowheads="1"/>
            </p:cNvSpPr>
            <p:nvPr/>
          </p:nvSpPr>
          <p:spPr bwMode="auto">
            <a:xfrm>
              <a:off x="432" y="1584"/>
              <a:ext cx="1140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D</a:t>
              </a:r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触发器:</a:t>
              </a:r>
            </a:p>
          </p:txBody>
        </p:sp>
        <p:graphicFrame>
          <p:nvGraphicFramePr>
            <p:cNvPr id="76822" name="Object 22"/>
            <p:cNvGraphicFramePr>
              <a:graphicFrameLocks noChangeAspect="1"/>
            </p:cNvGraphicFramePr>
            <p:nvPr/>
          </p:nvGraphicFramePr>
          <p:xfrm>
            <a:off x="1536" y="1632"/>
            <a:ext cx="945" cy="331"/>
          </p:xfrm>
          <a:graphic>
            <a:graphicData uri="http://schemas.openxmlformats.org/presentationml/2006/ole">
              <p:oleObj spid="_x0000_s77038" name="Equation" r:id="rId6" imgW="965520" imgH="355680" progId="Equation.3">
                <p:embed/>
              </p:oleObj>
            </a:graphicData>
          </a:graphic>
        </p:graphicFrame>
      </p:grpSp>
      <p:grpSp>
        <p:nvGrpSpPr>
          <p:cNvPr id="76826" name="Group 26"/>
          <p:cNvGrpSpPr>
            <a:grpSpLocks/>
          </p:cNvGrpSpPr>
          <p:nvPr/>
        </p:nvGrpSpPr>
        <p:grpSpPr bwMode="auto">
          <a:xfrm>
            <a:off x="685800" y="4953000"/>
            <a:ext cx="3095625" cy="584200"/>
            <a:chOff x="432" y="3120"/>
            <a:chExt cx="1950" cy="368"/>
          </a:xfrm>
        </p:grpSpPr>
        <p:sp>
          <p:nvSpPr>
            <p:cNvPr id="76820" name="Rectangle 20"/>
            <p:cNvSpPr>
              <a:spLocks noChangeArrowheads="1"/>
            </p:cNvSpPr>
            <p:nvPr/>
          </p:nvSpPr>
          <p:spPr bwMode="auto">
            <a:xfrm>
              <a:off x="432" y="3120"/>
              <a:ext cx="372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Arial Black" pitchFamily="34" charset="0"/>
                  <a:ea typeface="黑体" pitchFamily="49" charset="-122"/>
                </a:rPr>
                <a:t>令</a:t>
              </a:r>
            </a:p>
          </p:txBody>
        </p:sp>
        <p:graphicFrame>
          <p:nvGraphicFramePr>
            <p:cNvPr id="76823" name="Object 23"/>
            <p:cNvGraphicFramePr>
              <a:graphicFrameLocks noChangeAspect="1"/>
            </p:cNvGraphicFramePr>
            <p:nvPr/>
          </p:nvGraphicFramePr>
          <p:xfrm>
            <a:off x="768" y="3120"/>
            <a:ext cx="1614" cy="368"/>
          </p:xfrm>
          <a:graphic>
            <a:graphicData uri="http://schemas.openxmlformats.org/presentationml/2006/ole">
              <p:oleObj spid="_x0000_s77039" name="Equation" r:id="rId7" imgW="1651320" imgH="393840" progId="Equation.3">
                <p:embed/>
              </p:oleObj>
            </a:graphicData>
          </a:graphic>
        </p:graphicFrame>
      </p:grpSp>
      <p:sp>
        <p:nvSpPr>
          <p:cNvPr id="13" name="灯片编号占位符 1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149</a:t>
            </a:fld>
            <a:endParaRPr lang="en-US" altLang="zh-CN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68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68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68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68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68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68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68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68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810" grpId="0" build="p" autoUpdateAnimBg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57" name="Rectangle 13"/>
          <p:cNvSpPr>
            <a:spLocks noChangeArrowheads="1"/>
          </p:cNvSpPr>
          <p:nvPr/>
        </p:nvSpPr>
        <p:spPr bwMode="auto">
          <a:xfrm>
            <a:off x="338158" y="920748"/>
            <a:ext cx="7023076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0    0    0     1</a:t>
            </a:r>
            <a:r>
              <a:rPr lang="zh-CN" altLang="en-US" sz="32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1</a:t>
            </a:r>
            <a:r>
              <a:rPr lang="zh-CN" altLang="en-US" sz="32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禁用</a:t>
            </a:r>
          </a:p>
        </p:txBody>
      </p:sp>
      <p:grpSp>
        <p:nvGrpSpPr>
          <p:cNvPr id="2" name="Group 27"/>
          <p:cNvGrpSpPr>
            <a:grpSpLocks/>
          </p:cNvGrpSpPr>
          <p:nvPr/>
        </p:nvGrpSpPr>
        <p:grpSpPr bwMode="auto">
          <a:xfrm>
            <a:off x="261958" y="82548"/>
            <a:ext cx="7239000" cy="3060700"/>
            <a:chOff x="240" y="720"/>
            <a:chExt cx="4560" cy="1928"/>
          </a:xfrm>
        </p:grpSpPr>
        <p:sp>
          <p:nvSpPr>
            <p:cNvPr id="31748" name="Line 4"/>
            <p:cNvSpPr>
              <a:spLocks noChangeShapeType="1"/>
            </p:cNvSpPr>
            <p:nvPr/>
          </p:nvSpPr>
          <p:spPr bwMode="auto">
            <a:xfrm flipV="1">
              <a:off x="240" y="1248"/>
              <a:ext cx="4560" cy="1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1749" name="Line 5"/>
            <p:cNvSpPr>
              <a:spLocks noChangeShapeType="1"/>
            </p:cNvSpPr>
            <p:nvPr/>
          </p:nvSpPr>
          <p:spPr bwMode="auto">
            <a:xfrm>
              <a:off x="2064" y="720"/>
              <a:ext cx="1" cy="192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1750" name="Line 6"/>
            <p:cNvSpPr>
              <a:spLocks noChangeShapeType="1"/>
            </p:cNvSpPr>
            <p:nvPr/>
          </p:nvSpPr>
          <p:spPr bwMode="auto">
            <a:xfrm>
              <a:off x="3888" y="720"/>
              <a:ext cx="1" cy="192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1755" name="Rectangle 11"/>
            <p:cNvSpPr>
              <a:spLocks noChangeArrowheads="1"/>
            </p:cNvSpPr>
            <p:nvPr/>
          </p:nvSpPr>
          <p:spPr bwMode="auto">
            <a:xfrm>
              <a:off x="288" y="826"/>
              <a:ext cx="4296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err="1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 dirty="0" err="1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</a:t>
              </a:r>
              <a:r>
                <a:rPr lang="en-US" altLang="zh-CN" sz="3200" baseline="300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   </a:t>
              </a:r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</a:t>
              </a:r>
              <a:r>
                <a:rPr lang="en-US" altLang="zh-CN" sz="3200" baseline="-250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     </a:t>
              </a:r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</a:t>
              </a:r>
              <a:r>
                <a:rPr lang="en-US" altLang="zh-CN" sz="3200" baseline="-250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     </a:t>
              </a:r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n+1     </a:t>
              </a:r>
              <a:r>
                <a:rPr lang="en-US" altLang="zh-CN" sz="3200" dirty="0" err="1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 dirty="0" err="1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n+1</a:t>
              </a:r>
              <a:r>
                <a:rPr lang="en-US" altLang="zh-CN" sz="3200" baseline="300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</a:t>
              </a:r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注释</a:t>
              </a:r>
            </a:p>
          </p:txBody>
        </p:sp>
        <p:sp>
          <p:nvSpPr>
            <p:cNvPr id="31758" name="Line 14"/>
            <p:cNvSpPr>
              <a:spLocks noChangeShapeType="1"/>
            </p:cNvSpPr>
            <p:nvPr/>
          </p:nvSpPr>
          <p:spPr bwMode="auto">
            <a:xfrm>
              <a:off x="960" y="864"/>
              <a:ext cx="145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1759" name="Line 15"/>
            <p:cNvSpPr>
              <a:spLocks noChangeShapeType="1"/>
            </p:cNvSpPr>
            <p:nvPr/>
          </p:nvSpPr>
          <p:spPr bwMode="auto">
            <a:xfrm>
              <a:off x="1680" y="864"/>
              <a:ext cx="145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1760" name="Line 16"/>
            <p:cNvSpPr>
              <a:spLocks noChangeShapeType="1"/>
            </p:cNvSpPr>
            <p:nvPr/>
          </p:nvSpPr>
          <p:spPr bwMode="auto">
            <a:xfrm>
              <a:off x="3216" y="864"/>
              <a:ext cx="19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sp>
        <p:nvSpPr>
          <p:cNvPr id="31761" name="Rectangle 17"/>
          <p:cNvSpPr>
            <a:spLocks noChangeArrowheads="1"/>
          </p:cNvSpPr>
          <p:nvPr/>
        </p:nvSpPr>
        <p:spPr bwMode="auto">
          <a:xfrm>
            <a:off x="338158" y="1454148"/>
            <a:ext cx="68897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0    1     1      0     置位</a:t>
            </a:r>
          </a:p>
        </p:txBody>
      </p:sp>
      <p:sp>
        <p:nvSpPr>
          <p:cNvPr id="31762" name="Rectangle 18"/>
          <p:cNvSpPr>
            <a:spLocks noChangeArrowheads="1"/>
          </p:cNvSpPr>
          <p:nvPr/>
        </p:nvSpPr>
        <p:spPr bwMode="auto">
          <a:xfrm>
            <a:off x="338158" y="1987548"/>
            <a:ext cx="68897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1    0     0      1     复位</a:t>
            </a:r>
          </a:p>
        </p:txBody>
      </p:sp>
      <p:sp>
        <p:nvSpPr>
          <p:cNvPr id="31763" name="Rectangle 19"/>
          <p:cNvSpPr>
            <a:spLocks noChangeArrowheads="1"/>
          </p:cNvSpPr>
          <p:nvPr/>
        </p:nvSpPr>
        <p:spPr bwMode="auto">
          <a:xfrm>
            <a:off x="338158" y="2520948"/>
            <a:ext cx="68897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1     0      1     保持</a:t>
            </a:r>
          </a:p>
        </p:txBody>
      </p:sp>
      <p:grpSp>
        <p:nvGrpSpPr>
          <p:cNvPr id="4" name="组合 63"/>
          <p:cNvGrpSpPr/>
          <p:nvPr/>
        </p:nvGrpSpPr>
        <p:grpSpPr>
          <a:xfrm>
            <a:off x="357158" y="3194078"/>
            <a:ext cx="3887788" cy="3663946"/>
            <a:chOff x="539750" y="2449513"/>
            <a:chExt cx="3887788" cy="3663946"/>
          </a:xfrm>
        </p:grpSpPr>
        <p:grpSp>
          <p:nvGrpSpPr>
            <p:cNvPr id="5" name="Group 20"/>
            <p:cNvGrpSpPr>
              <a:grpSpLocks/>
            </p:cNvGrpSpPr>
            <p:nvPr/>
          </p:nvGrpSpPr>
          <p:grpSpPr bwMode="auto">
            <a:xfrm>
              <a:off x="565150" y="2449513"/>
              <a:ext cx="3810001" cy="3284538"/>
              <a:chOff x="336" y="1560"/>
              <a:chExt cx="2400" cy="2069"/>
            </a:xfrm>
          </p:grpSpPr>
          <p:sp>
            <p:nvSpPr>
              <p:cNvPr id="78" name="Oval 23"/>
              <p:cNvSpPr>
                <a:spLocks noChangeArrowheads="1"/>
              </p:cNvSpPr>
              <p:nvPr/>
            </p:nvSpPr>
            <p:spPr bwMode="auto">
              <a:xfrm>
                <a:off x="720" y="2190"/>
                <a:ext cx="96" cy="96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79" name="Oval 24"/>
              <p:cNvSpPr>
                <a:spLocks noChangeArrowheads="1"/>
              </p:cNvSpPr>
              <p:nvPr/>
            </p:nvSpPr>
            <p:spPr bwMode="auto">
              <a:xfrm>
                <a:off x="2016" y="2190"/>
                <a:ext cx="96" cy="96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80" name="Line 25"/>
              <p:cNvSpPr>
                <a:spLocks noChangeShapeType="1"/>
              </p:cNvSpPr>
              <p:nvPr/>
            </p:nvSpPr>
            <p:spPr bwMode="auto">
              <a:xfrm flipV="1">
                <a:off x="768" y="1902"/>
                <a:ext cx="1" cy="2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81" name="Line 26"/>
              <p:cNvSpPr>
                <a:spLocks noChangeShapeType="1"/>
              </p:cNvSpPr>
              <p:nvPr/>
            </p:nvSpPr>
            <p:spPr bwMode="auto">
              <a:xfrm flipV="1">
                <a:off x="2064" y="1902"/>
                <a:ext cx="1" cy="2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82" name="Line 27"/>
              <p:cNvSpPr>
                <a:spLocks noChangeShapeType="1"/>
              </p:cNvSpPr>
              <p:nvPr/>
            </p:nvSpPr>
            <p:spPr bwMode="auto">
              <a:xfrm>
                <a:off x="768" y="2046"/>
                <a:ext cx="48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83" name="Line 28"/>
              <p:cNvSpPr>
                <a:spLocks noChangeShapeType="1"/>
              </p:cNvSpPr>
              <p:nvPr/>
            </p:nvSpPr>
            <p:spPr bwMode="auto">
              <a:xfrm>
                <a:off x="1440" y="2046"/>
                <a:ext cx="624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84" name="Line 29"/>
              <p:cNvSpPr>
                <a:spLocks noChangeShapeType="1"/>
              </p:cNvSpPr>
              <p:nvPr/>
            </p:nvSpPr>
            <p:spPr bwMode="auto">
              <a:xfrm flipH="1">
                <a:off x="1152" y="2046"/>
                <a:ext cx="288" cy="81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85" name="Line 30"/>
              <p:cNvSpPr>
                <a:spLocks noChangeShapeType="1"/>
              </p:cNvSpPr>
              <p:nvPr/>
            </p:nvSpPr>
            <p:spPr bwMode="auto">
              <a:xfrm>
                <a:off x="1248" y="2046"/>
                <a:ext cx="480" cy="86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86" name="Line 31"/>
              <p:cNvSpPr>
                <a:spLocks noChangeShapeType="1"/>
              </p:cNvSpPr>
              <p:nvPr/>
            </p:nvSpPr>
            <p:spPr bwMode="auto">
              <a:xfrm>
                <a:off x="576" y="2670"/>
                <a:ext cx="1" cy="57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87" name="Line 32"/>
              <p:cNvSpPr>
                <a:spLocks noChangeShapeType="1"/>
              </p:cNvSpPr>
              <p:nvPr/>
            </p:nvSpPr>
            <p:spPr bwMode="auto">
              <a:xfrm>
                <a:off x="960" y="2670"/>
                <a:ext cx="1" cy="19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88" name="Line 33"/>
              <p:cNvSpPr>
                <a:spLocks noChangeShapeType="1"/>
              </p:cNvSpPr>
              <p:nvPr/>
            </p:nvSpPr>
            <p:spPr bwMode="auto">
              <a:xfrm>
                <a:off x="1872" y="2670"/>
                <a:ext cx="1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89" name="Line 34"/>
              <p:cNvSpPr>
                <a:spLocks noChangeShapeType="1"/>
              </p:cNvSpPr>
              <p:nvPr/>
            </p:nvSpPr>
            <p:spPr bwMode="auto">
              <a:xfrm>
                <a:off x="2256" y="2670"/>
                <a:ext cx="1" cy="57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0" name="Line 35"/>
              <p:cNvSpPr>
                <a:spLocks noChangeShapeType="1"/>
              </p:cNvSpPr>
              <p:nvPr/>
            </p:nvSpPr>
            <p:spPr bwMode="auto">
              <a:xfrm flipH="1">
                <a:off x="960" y="2862"/>
                <a:ext cx="192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1" name="Line 36"/>
              <p:cNvSpPr>
                <a:spLocks noChangeShapeType="1"/>
              </p:cNvSpPr>
              <p:nvPr/>
            </p:nvSpPr>
            <p:spPr bwMode="auto">
              <a:xfrm>
                <a:off x="1872" y="2718"/>
                <a:ext cx="1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2" name="Line 37"/>
              <p:cNvSpPr>
                <a:spLocks noChangeShapeType="1"/>
              </p:cNvSpPr>
              <p:nvPr/>
            </p:nvSpPr>
            <p:spPr bwMode="auto">
              <a:xfrm>
                <a:off x="1872" y="2862"/>
                <a:ext cx="1" cy="4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3" name="Line 38"/>
              <p:cNvSpPr>
                <a:spLocks noChangeShapeType="1"/>
              </p:cNvSpPr>
              <p:nvPr/>
            </p:nvSpPr>
            <p:spPr bwMode="auto">
              <a:xfrm flipH="1">
                <a:off x="1728" y="2910"/>
                <a:ext cx="144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4" name="Rectangle 39"/>
              <p:cNvSpPr>
                <a:spLocks noChangeArrowheads="1"/>
              </p:cNvSpPr>
              <p:nvPr/>
            </p:nvSpPr>
            <p:spPr bwMode="auto">
              <a:xfrm>
                <a:off x="624" y="1560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Q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95" name="Rectangle 40"/>
              <p:cNvSpPr>
                <a:spLocks noChangeArrowheads="1"/>
              </p:cNvSpPr>
              <p:nvPr/>
            </p:nvSpPr>
            <p:spPr bwMode="auto">
              <a:xfrm>
                <a:off x="1920" y="1560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Q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96" name="Rectangle 41"/>
              <p:cNvSpPr>
                <a:spLocks noChangeArrowheads="1"/>
              </p:cNvSpPr>
              <p:nvPr/>
            </p:nvSpPr>
            <p:spPr bwMode="auto">
              <a:xfrm>
                <a:off x="336" y="3240"/>
                <a:ext cx="372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 S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97" name="Rectangle 42"/>
              <p:cNvSpPr>
                <a:spLocks noChangeArrowheads="1"/>
              </p:cNvSpPr>
              <p:nvPr/>
            </p:nvSpPr>
            <p:spPr bwMode="auto">
              <a:xfrm>
                <a:off x="2064" y="3264"/>
                <a:ext cx="672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 R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98" name="Line 43"/>
              <p:cNvSpPr>
                <a:spLocks noChangeShapeType="1"/>
              </p:cNvSpPr>
              <p:nvPr/>
            </p:nvSpPr>
            <p:spPr bwMode="auto">
              <a:xfrm>
                <a:off x="1968" y="1614"/>
                <a:ext cx="192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9" name="Line 44"/>
              <p:cNvSpPr>
                <a:spLocks noChangeShapeType="1"/>
              </p:cNvSpPr>
              <p:nvPr/>
            </p:nvSpPr>
            <p:spPr bwMode="auto">
              <a:xfrm>
                <a:off x="480" y="3294"/>
                <a:ext cx="192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00" name="Line 45"/>
              <p:cNvSpPr>
                <a:spLocks noChangeShapeType="1"/>
              </p:cNvSpPr>
              <p:nvPr/>
            </p:nvSpPr>
            <p:spPr bwMode="auto">
              <a:xfrm>
                <a:off x="2208" y="3312"/>
                <a:ext cx="192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01" name="Oval 48"/>
              <p:cNvSpPr>
                <a:spLocks noChangeArrowheads="1"/>
              </p:cNvSpPr>
              <p:nvPr/>
            </p:nvSpPr>
            <p:spPr bwMode="auto">
              <a:xfrm>
                <a:off x="720" y="1968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02" name="Oval 49"/>
              <p:cNvSpPr>
                <a:spLocks noChangeArrowheads="1"/>
              </p:cNvSpPr>
              <p:nvPr/>
            </p:nvSpPr>
            <p:spPr bwMode="auto">
              <a:xfrm>
                <a:off x="2016" y="1968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sp>
          <p:nvSpPr>
            <p:cNvPr id="66" name="Rectangle 50"/>
            <p:cNvSpPr>
              <a:spLocks noChangeArrowheads="1"/>
            </p:cNvSpPr>
            <p:nvPr/>
          </p:nvSpPr>
          <p:spPr bwMode="auto">
            <a:xfrm>
              <a:off x="539750" y="5594346"/>
              <a:ext cx="1655763" cy="519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</a:pPr>
              <a:r>
                <a:rPr lang="en-US" altLang="zh-CN" sz="28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Set</a:t>
              </a:r>
              <a:r>
                <a:rPr lang="zh-CN" altLang="en-US" sz="28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置位</a:t>
              </a:r>
            </a:p>
          </p:txBody>
        </p:sp>
        <p:sp>
          <p:nvSpPr>
            <p:cNvPr id="67" name="Rectangle 51"/>
            <p:cNvSpPr>
              <a:spLocks noChangeArrowheads="1"/>
            </p:cNvSpPr>
            <p:nvPr/>
          </p:nvSpPr>
          <p:spPr bwMode="auto">
            <a:xfrm>
              <a:off x="2627313" y="5594346"/>
              <a:ext cx="1800225" cy="519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</a:pPr>
              <a:r>
                <a:rPr lang="en-US" altLang="zh-CN" sz="28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Reset</a:t>
              </a:r>
              <a:r>
                <a:rPr lang="zh-CN" altLang="en-US" sz="28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复位</a:t>
              </a:r>
            </a:p>
          </p:txBody>
        </p:sp>
        <p:grpSp>
          <p:nvGrpSpPr>
            <p:cNvPr id="6" name="组合 40"/>
            <p:cNvGrpSpPr/>
            <p:nvPr/>
          </p:nvGrpSpPr>
          <p:grpSpPr>
            <a:xfrm rot="16200000">
              <a:off x="928662" y="3429000"/>
              <a:ext cx="642942" cy="928694"/>
              <a:chOff x="7177088" y="3041650"/>
              <a:chExt cx="768350" cy="630238"/>
            </a:xfrm>
          </p:grpSpPr>
          <p:sp>
            <p:nvSpPr>
              <p:cNvPr id="74" name="Arc 92"/>
              <p:cNvSpPr>
                <a:spLocks/>
              </p:cNvSpPr>
              <p:nvPr/>
            </p:nvSpPr>
            <p:spPr bwMode="auto">
              <a:xfrm>
                <a:off x="7558088" y="3041650"/>
                <a:ext cx="387350" cy="62865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179"/>
                  <a:gd name="T2" fmla="*/ 953 w 21600"/>
                  <a:gd name="T3" fmla="*/ 43179 h 43179"/>
                  <a:gd name="T4" fmla="*/ 0 w 21600"/>
                  <a:gd name="T5" fmla="*/ 21600 h 43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179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</a:path>
                  <a:path w="21600" h="43179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75" name="Line 94"/>
              <p:cNvSpPr>
                <a:spLocks noChangeShapeType="1"/>
              </p:cNvSpPr>
              <p:nvPr/>
            </p:nvSpPr>
            <p:spPr bwMode="auto">
              <a:xfrm flipH="1">
                <a:off x="7177088" y="3041650"/>
                <a:ext cx="387350" cy="15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76" name="Line 95"/>
              <p:cNvSpPr>
                <a:spLocks noChangeShapeType="1"/>
              </p:cNvSpPr>
              <p:nvPr/>
            </p:nvSpPr>
            <p:spPr bwMode="auto">
              <a:xfrm flipH="1">
                <a:off x="7177089" y="3670300"/>
                <a:ext cx="465137" cy="15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77" name="Line 96"/>
              <p:cNvSpPr>
                <a:spLocks noChangeShapeType="1"/>
              </p:cNvSpPr>
              <p:nvPr/>
            </p:nvSpPr>
            <p:spPr bwMode="auto">
              <a:xfrm>
                <a:off x="7177088" y="3041650"/>
                <a:ext cx="1588" cy="63023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  <p:grpSp>
          <p:nvGrpSpPr>
            <p:cNvPr id="7" name="组合 40"/>
            <p:cNvGrpSpPr/>
            <p:nvPr/>
          </p:nvGrpSpPr>
          <p:grpSpPr>
            <a:xfrm rot="16200000">
              <a:off x="3000364" y="3429000"/>
              <a:ext cx="642942" cy="928694"/>
              <a:chOff x="7177088" y="3041650"/>
              <a:chExt cx="768350" cy="630238"/>
            </a:xfrm>
          </p:grpSpPr>
          <p:sp>
            <p:nvSpPr>
              <p:cNvPr id="70" name="Arc 92"/>
              <p:cNvSpPr>
                <a:spLocks/>
              </p:cNvSpPr>
              <p:nvPr/>
            </p:nvSpPr>
            <p:spPr bwMode="auto">
              <a:xfrm>
                <a:off x="7558088" y="3041650"/>
                <a:ext cx="387350" cy="62865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179"/>
                  <a:gd name="T2" fmla="*/ 953 w 21600"/>
                  <a:gd name="T3" fmla="*/ 43179 h 43179"/>
                  <a:gd name="T4" fmla="*/ 0 w 21600"/>
                  <a:gd name="T5" fmla="*/ 21600 h 43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179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</a:path>
                  <a:path w="21600" h="43179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71" name="Line 94"/>
              <p:cNvSpPr>
                <a:spLocks noChangeShapeType="1"/>
              </p:cNvSpPr>
              <p:nvPr/>
            </p:nvSpPr>
            <p:spPr bwMode="auto">
              <a:xfrm flipH="1">
                <a:off x="7177088" y="3041650"/>
                <a:ext cx="387350" cy="15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72" name="Line 95"/>
              <p:cNvSpPr>
                <a:spLocks noChangeShapeType="1"/>
              </p:cNvSpPr>
              <p:nvPr/>
            </p:nvSpPr>
            <p:spPr bwMode="auto">
              <a:xfrm flipH="1">
                <a:off x="7177089" y="3670300"/>
                <a:ext cx="465137" cy="15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73" name="Line 96"/>
              <p:cNvSpPr>
                <a:spLocks noChangeShapeType="1"/>
              </p:cNvSpPr>
              <p:nvPr/>
            </p:nvSpPr>
            <p:spPr bwMode="auto">
              <a:xfrm>
                <a:off x="7177088" y="3041650"/>
                <a:ext cx="1588" cy="63023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</p:grpSp>
      <p:sp>
        <p:nvSpPr>
          <p:cNvPr id="103" name="矩形 102"/>
          <p:cNvSpPr/>
          <p:nvPr/>
        </p:nvSpPr>
        <p:spPr>
          <a:xfrm>
            <a:off x="285720" y="5124465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104" name="矩形 103"/>
          <p:cNvSpPr/>
          <p:nvPr/>
        </p:nvSpPr>
        <p:spPr>
          <a:xfrm>
            <a:off x="3500430" y="5111194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105" name="矩形 104"/>
          <p:cNvSpPr/>
          <p:nvPr/>
        </p:nvSpPr>
        <p:spPr>
          <a:xfrm>
            <a:off x="357158" y="3552829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/>
          </a:p>
        </p:txBody>
      </p:sp>
      <p:sp>
        <p:nvSpPr>
          <p:cNvPr id="108" name="矩形 107"/>
          <p:cNvSpPr/>
          <p:nvPr/>
        </p:nvSpPr>
        <p:spPr>
          <a:xfrm>
            <a:off x="1181754" y="5286388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110" name="矩形 109"/>
          <p:cNvSpPr/>
          <p:nvPr/>
        </p:nvSpPr>
        <p:spPr>
          <a:xfrm>
            <a:off x="3500430" y="3552829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59" name="矩形 58"/>
          <p:cNvSpPr/>
          <p:nvPr/>
        </p:nvSpPr>
        <p:spPr>
          <a:xfrm>
            <a:off x="2610514" y="5273117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/>
          </a:p>
        </p:txBody>
      </p:sp>
      <p:sp>
        <p:nvSpPr>
          <p:cNvPr id="60" name="灯片编号占位符 5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15</a:t>
            </a:fld>
            <a:endParaRPr lang="en-US" altLang="zh-CN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17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763" grpId="0"/>
      <p:bldP spid="103" grpId="0"/>
      <p:bldP spid="104" grpId="0"/>
      <p:bldP spid="105" grpId="0"/>
      <p:bldP spid="108" grpId="0"/>
      <p:bldP spid="110" grpId="0"/>
      <p:bldP spid="59" grpId="0"/>
    </p:bld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8" name="Rectangle 4"/>
          <p:cNvSpPr>
            <a:spLocks noChangeArrowheads="1"/>
          </p:cNvSpPr>
          <p:nvPr/>
        </p:nvSpPr>
        <p:spPr bwMode="auto">
          <a:xfrm>
            <a:off x="5334000" y="2133600"/>
            <a:ext cx="1524000" cy="26670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77829" name="Line 5"/>
          <p:cNvSpPr>
            <a:spLocks noChangeShapeType="1"/>
          </p:cNvSpPr>
          <p:nvPr/>
        </p:nvSpPr>
        <p:spPr bwMode="auto">
          <a:xfrm>
            <a:off x="5334000" y="3124200"/>
            <a:ext cx="381000" cy="304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77830" name="Line 6"/>
          <p:cNvSpPr>
            <a:spLocks noChangeShapeType="1"/>
          </p:cNvSpPr>
          <p:nvPr/>
        </p:nvSpPr>
        <p:spPr bwMode="auto">
          <a:xfrm flipV="1">
            <a:off x="5334000" y="3429000"/>
            <a:ext cx="381000" cy="304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77832" name="Rectangle 8"/>
          <p:cNvSpPr>
            <a:spLocks noChangeArrowheads="1"/>
          </p:cNvSpPr>
          <p:nvPr/>
        </p:nvSpPr>
        <p:spPr bwMode="auto">
          <a:xfrm>
            <a:off x="5334000" y="2200275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77834" name="Rectangle 10"/>
          <p:cNvSpPr>
            <a:spLocks noChangeArrowheads="1"/>
          </p:cNvSpPr>
          <p:nvPr/>
        </p:nvSpPr>
        <p:spPr bwMode="auto">
          <a:xfrm>
            <a:off x="6324600" y="2200275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77835" name="Rectangle 11"/>
          <p:cNvSpPr>
            <a:spLocks noChangeArrowheads="1"/>
          </p:cNvSpPr>
          <p:nvPr/>
        </p:nvSpPr>
        <p:spPr bwMode="auto">
          <a:xfrm>
            <a:off x="6324600" y="4029075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77836" name="Line 12"/>
          <p:cNvSpPr>
            <a:spLocks noChangeShapeType="1"/>
          </p:cNvSpPr>
          <p:nvPr/>
        </p:nvSpPr>
        <p:spPr bwMode="auto">
          <a:xfrm>
            <a:off x="6400800" y="4114800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77837" name="Line 13"/>
          <p:cNvSpPr>
            <a:spLocks noChangeShapeType="1"/>
          </p:cNvSpPr>
          <p:nvPr/>
        </p:nvSpPr>
        <p:spPr bwMode="auto">
          <a:xfrm>
            <a:off x="6858000" y="2514600"/>
            <a:ext cx="457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77838" name="Line 14"/>
          <p:cNvSpPr>
            <a:spLocks noChangeShapeType="1"/>
          </p:cNvSpPr>
          <p:nvPr/>
        </p:nvSpPr>
        <p:spPr bwMode="auto">
          <a:xfrm>
            <a:off x="7010400" y="4343400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77840" name="Oval 16"/>
          <p:cNvSpPr>
            <a:spLocks noChangeArrowheads="1"/>
          </p:cNvSpPr>
          <p:nvPr/>
        </p:nvSpPr>
        <p:spPr bwMode="auto">
          <a:xfrm>
            <a:off x="4876800" y="2362200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77841" name="Line 17"/>
          <p:cNvSpPr>
            <a:spLocks noChangeShapeType="1"/>
          </p:cNvSpPr>
          <p:nvPr/>
        </p:nvSpPr>
        <p:spPr bwMode="auto">
          <a:xfrm flipH="1">
            <a:off x="3886200" y="2209800"/>
            <a:ext cx="533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77842" name="Line 18"/>
          <p:cNvSpPr>
            <a:spLocks noChangeShapeType="1"/>
          </p:cNvSpPr>
          <p:nvPr/>
        </p:nvSpPr>
        <p:spPr bwMode="auto">
          <a:xfrm flipH="1">
            <a:off x="3886200" y="2590800"/>
            <a:ext cx="533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77843" name="Line 19"/>
          <p:cNvSpPr>
            <a:spLocks noChangeShapeType="1"/>
          </p:cNvSpPr>
          <p:nvPr/>
        </p:nvSpPr>
        <p:spPr bwMode="auto">
          <a:xfrm>
            <a:off x="5029200" y="2438400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77845" name="Oval 21"/>
          <p:cNvSpPr>
            <a:spLocks noChangeArrowheads="1"/>
          </p:cNvSpPr>
          <p:nvPr/>
        </p:nvSpPr>
        <p:spPr bwMode="auto">
          <a:xfrm>
            <a:off x="3429000" y="1676400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77846" name="Line 22"/>
          <p:cNvSpPr>
            <a:spLocks noChangeShapeType="1"/>
          </p:cNvSpPr>
          <p:nvPr/>
        </p:nvSpPr>
        <p:spPr bwMode="auto">
          <a:xfrm flipH="1">
            <a:off x="2667000" y="1524000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77847" name="Line 23"/>
          <p:cNvSpPr>
            <a:spLocks noChangeShapeType="1"/>
          </p:cNvSpPr>
          <p:nvPr/>
        </p:nvSpPr>
        <p:spPr bwMode="auto">
          <a:xfrm flipH="1">
            <a:off x="2438400" y="1905000"/>
            <a:ext cx="533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77850" name="Oval 26"/>
          <p:cNvSpPr>
            <a:spLocks noChangeArrowheads="1"/>
          </p:cNvSpPr>
          <p:nvPr/>
        </p:nvSpPr>
        <p:spPr bwMode="auto">
          <a:xfrm>
            <a:off x="3429000" y="2971800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77851" name="Line 27"/>
          <p:cNvSpPr>
            <a:spLocks noChangeShapeType="1"/>
          </p:cNvSpPr>
          <p:nvPr/>
        </p:nvSpPr>
        <p:spPr bwMode="auto">
          <a:xfrm flipH="1">
            <a:off x="1447800" y="2819400"/>
            <a:ext cx="1524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77852" name="Line 28"/>
          <p:cNvSpPr>
            <a:spLocks noChangeShapeType="1"/>
          </p:cNvSpPr>
          <p:nvPr/>
        </p:nvSpPr>
        <p:spPr bwMode="auto">
          <a:xfrm flipH="1">
            <a:off x="2590800" y="3200400"/>
            <a:ext cx="381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77853" name="Line 29"/>
          <p:cNvSpPr>
            <a:spLocks noChangeShapeType="1"/>
          </p:cNvSpPr>
          <p:nvPr/>
        </p:nvSpPr>
        <p:spPr bwMode="auto">
          <a:xfrm>
            <a:off x="3581400" y="3048000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77854" name="Line 30"/>
          <p:cNvSpPr>
            <a:spLocks noChangeShapeType="1"/>
          </p:cNvSpPr>
          <p:nvPr/>
        </p:nvSpPr>
        <p:spPr bwMode="auto">
          <a:xfrm>
            <a:off x="3886200" y="1752600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77855" name="Line 31"/>
          <p:cNvSpPr>
            <a:spLocks noChangeShapeType="1"/>
          </p:cNvSpPr>
          <p:nvPr/>
        </p:nvSpPr>
        <p:spPr bwMode="auto">
          <a:xfrm flipV="1">
            <a:off x="3886200" y="2590800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77857" name="Oval 33"/>
          <p:cNvSpPr>
            <a:spLocks noChangeArrowheads="1"/>
          </p:cNvSpPr>
          <p:nvPr/>
        </p:nvSpPr>
        <p:spPr bwMode="auto">
          <a:xfrm>
            <a:off x="2286000" y="1828800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77859" name="Line 35"/>
          <p:cNvSpPr>
            <a:spLocks noChangeShapeType="1"/>
          </p:cNvSpPr>
          <p:nvPr/>
        </p:nvSpPr>
        <p:spPr bwMode="auto">
          <a:xfrm flipH="1">
            <a:off x="1447800" y="1905000"/>
            <a:ext cx="381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77861" name="Line 37"/>
          <p:cNvSpPr>
            <a:spLocks noChangeShapeType="1"/>
          </p:cNvSpPr>
          <p:nvPr/>
        </p:nvSpPr>
        <p:spPr bwMode="auto">
          <a:xfrm flipV="1">
            <a:off x="2667000" y="990600"/>
            <a:ext cx="0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77862" name="Line 38"/>
          <p:cNvSpPr>
            <a:spLocks noChangeShapeType="1"/>
          </p:cNvSpPr>
          <p:nvPr/>
        </p:nvSpPr>
        <p:spPr bwMode="auto">
          <a:xfrm>
            <a:off x="2667000" y="990600"/>
            <a:ext cx="4419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77863" name="Line 39"/>
          <p:cNvSpPr>
            <a:spLocks noChangeShapeType="1"/>
          </p:cNvSpPr>
          <p:nvPr/>
        </p:nvSpPr>
        <p:spPr bwMode="auto">
          <a:xfrm>
            <a:off x="7086600" y="990600"/>
            <a:ext cx="0" cy="1524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77864" name="Line 40"/>
          <p:cNvSpPr>
            <a:spLocks noChangeShapeType="1"/>
          </p:cNvSpPr>
          <p:nvPr/>
        </p:nvSpPr>
        <p:spPr bwMode="auto">
          <a:xfrm>
            <a:off x="2590800" y="3200400"/>
            <a:ext cx="0" cy="2057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77865" name="Line 41"/>
          <p:cNvSpPr>
            <a:spLocks noChangeShapeType="1"/>
          </p:cNvSpPr>
          <p:nvPr/>
        </p:nvSpPr>
        <p:spPr bwMode="auto">
          <a:xfrm>
            <a:off x="2590800" y="5257800"/>
            <a:ext cx="4648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77866" name="Line 42"/>
          <p:cNvSpPr>
            <a:spLocks noChangeShapeType="1"/>
          </p:cNvSpPr>
          <p:nvPr/>
        </p:nvSpPr>
        <p:spPr bwMode="auto">
          <a:xfrm flipV="1">
            <a:off x="7239000" y="4343400"/>
            <a:ext cx="0" cy="914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77867" name="Line 43"/>
          <p:cNvSpPr>
            <a:spLocks noChangeShapeType="1"/>
          </p:cNvSpPr>
          <p:nvPr/>
        </p:nvSpPr>
        <p:spPr bwMode="auto">
          <a:xfrm flipH="1">
            <a:off x="4419600" y="3429000"/>
            <a:ext cx="914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77868" name="Rectangle 44"/>
          <p:cNvSpPr>
            <a:spLocks noChangeArrowheads="1"/>
          </p:cNvSpPr>
          <p:nvPr/>
        </p:nvSpPr>
        <p:spPr bwMode="auto">
          <a:xfrm>
            <a:off x="3733800" y="3190875"/>
            <a:ext cx="590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77869" name="Rectangle 45"/>
          <p:cNvSpPr>
            <a:spLocks noChangeArrowheads="1"/>
          </p:cNvSpPr>
          <p:nvPr/>
        </p:nvSpPr>
        <p:spPr bwMode="auto">
          <a:xfrm>
            <a:off x="990600" y="2505075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77870" name="Rectangle 46"/>
          <p:cNvSpPr>
            <a:spLocks noChangeArrowheads="1"/>
          </p:cNvSpPr>
          <p:nvPr/>
        </p:nvSpPr>
        <p:spPr bwMode="auto">
          <a:xfrm>
            <a:off x="990600" y="1514475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K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77876" name="Oval 52"/>
          <p:cNvSpPr>
            <a:spLocks noChangeArrowheads="1"/>
          </p:cNvSpPr>
          <p:nvPr/>
        </p:nvSpPr>
        <p:spPr bwMode="auto">
          <a:xfrm>
            <a:off x="7010400" y="2438400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77877" name="Oval 53"/>
          <p:cNvSpPr>
            <a:spLocks noChangeArrowheads="1"/>
          </p:cNvSpPr>
          <p:nvPr/>
        </p:nvSpPr>
        <p:spPr bwMode="auto">
          <a:xfrm>
            <a:off x="6858000" y="4267200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77880" name="Line 56"/>
          <p:cNvSpPr>
            <a:spLocks noChangeShapeType="1"/>
          </p:cNvSpPr>
          <p:nvPr/>
        </p:nvSpPr>
        <p:spPr bwMode="auto">
          <a:xfrm>
            <a:off x="3581400" y="1752600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" name="AutoShape 36"/>
          <p:cNvSpPr>
            <a:spLocks noChangeArrowheads="1"/>
          </p:cNvSpPr>
          <p:nvPr/>
        </p:nvSpPr>
        <p:spPr bwMode="auto">
          <a:xfrm rot="5400000">
            <a:off x="1739017" y="1717661"/>
            <a:ext cx="649288" cy="357190"/>
          </a:xfrm>
          <a:prstGeom prst="triangle">
            <a:avLst>
              <a:gd name="adj" fmla="val 50000"/>
            </a:avLst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zh-CN" altLang="en-US"/>
          </a:p>
        </p:txBody>
      </p:sp>
      <p:grpSp>
        <p:nvGrpSpPr>
          <p:cNvPr id="48" name="组合 47"/>
          <p:cNvGrpSpPr/>
          <p:nvPr/>
        </p:nvGrpSpPr>
        <p:grpSpPr>
          <a:xfrm rot="5400000">
            <a:off x="2821768" y="2821777"/>
            <a:ext cx="785818" cy="428628"/>
            <a:chOff x="6858017" y="3816060"/>
            <a:chExt cx="928694" cy="371047"/>
          </a:xfrm>
        </p:grpSpPr>
        <p:sp>
          <p:nvSpPr>
            <p:cNvPr id="49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50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51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52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53" name="组合 52"/>
          <p:cNvGrpSpPr/>
          <p:nvPr/>
        </p:nvGrpSpPr>
        <p:grpSpPr>
          <a:xfrm rot="5400000">
            <a:off x="2833461" y="1506020"/>
            <a:ext cx="785818" cy="428628"/>
            <a:chOff x="6858017" y="3816060"/>
            <a:chExt cx="928694" cy="371047"/>
          </a:xfrm>
        </p:grpSpPr>
        <p:sp>
          <p:nvSpPr>
            <p:cNvPr id="54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55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56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57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58" name="组合 57"/>
          <p:cNvGrpSpPr/>
          <p:nvPr/>
        </p:nvGrpSpPr>
        <p:grpSpPr>
          <a:xfrm rot="5400000">
            <a:off x="4250529" y="2178835"/>
            <a:ext cx="785818" cy="428628"/>
            <a:chOff x="6858017" y="3816060"/>
            <a:chExt cx="928694" cy="371047"/>
          </a:xfrm>
        </p:grpSpPr>
        <p:sp>
          <p:nvSpPr>
            <p:cNvPr id="59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60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61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62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sp>
        <p:nvSpPr>
          <p:cNvPr id="63" name="灯片编号占位符 6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150</a:t>
            </a:fld>
            <a:endParaRPr lang="en-US" altLang="zh-CN"/>
          </a:p>
        </p:txBody>
      </p:sp>
      <p:graphicFrame>
        <p:nvGraphicFramePr>
          <p:cNvPr id="64" name="Object 23"/>
          <p:cNvGraphicFramePr>
            <a:graphicFrameLocks noChangeAspect="1"/>
          </p:cNvGraphicFramePr>
          <p:nvPr/>
        </p:nvGraphicFramePr>
        <p:xfrm>
          <a:off x="2857488" y="5715016"/>
          <a:ext cx="2562225" cy="584200"/>
        </p:xfrm>
        <a:graphic>
          <a:graphicData uri="http://schemas.openxmlformats.org/presentationml/2006/ole">
            <p:oleObj spid="_x0000_s310273" name="Equation" r:id="rId4" imgW="1651320" imgH="393840" progId="Equation.3">
              <p:embed/>
            </p:oleObj>
          </a:graphicData>
        </a:graphic>
      </p:graphicFrame>
      <p:sp>
        <p:nvSpPr>
          <p:cNvPr id="65" name="矩形 64"/>
          <p:cNvSpPr/>
          <p:nvPr/>
        </p:nvSpPr>
        <p:spPr bwMode="auto">
          <a:xfrm>
            <a:off x="3428992" y="1142984"/>
            <a:ext cx="1643074" cy="2143140"/>
          </a:xfrm>
          <a:prstGeom prst="rect">
            <a:avLst/>
          </a:prstGeom>
          <a:noFill/>
          <a:ln w="25400" cap="flat" cmpd="sng" algn="ctr">
            <a:solidFill>
              <a:srgbClr val="FFFF00"/>
            </a:solidFill>
            <a:prstDash val="lg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zh-CN" altLang="en-US" sz="3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cxnSp>
        <p:nvCxnSpPr>
          <p:cNvPr id="67" name="直接箭头连接符 66"/>
          <p:cNvCxnSpPr/>
          <p:nvPr/>
        </p:nvCxnSpPr>
        <p:spPr bwMode="auto">
          <a:xfrm flipV="1">
            <a:off x="4857752" y="714356"/>
            <a:ext cx="785818" cy="714380"/>
          </a:xfrm>
          <a:prstGeom prst="straightConnector1">
            <a:avLst/>
          </a:prstGeom>
          <a:solidFill>
            <a:schemeClr val="accent1"/>
          </a:solidFill>
          <a:ln w="25400" cap="flat" cmpd="sng" algn="ctr">
            <a:solidFill>
              <a:srgbClr val="FFFF00"/>
            </a:solidFill>
            <a:prstDash val="lgDash"/>
            <a:round/>
            <a:headEnd type="none" w="med" len="med"/>
            <a:tailEnd type="arrow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8" name="Rectangle 46"/>
          <p:cNvSpPr>
            <a:spLocks noChangeArrowheads="1"/>
          </p:cNvSpPr>
          <p:nvPr/>
        </p:nvSpPr>
        <p:spPr bwMode="auto">
          <a:xfrm>
            <a:off x="5786446" y="214290"/>
            <a:ext cx="2286016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等价：或门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</p:spTree>
  </p:cSld>
  <p:clrMapOvr>
    <a:masterClrMapping/>
  </p:clrMapOvr>
  <p:transition>
    <p:sndAc>
      <p:stSnd>
        <p:snd r:embed="rId3" name="hammer.wav"/>
      </p:stSnd>
    </p:sndAc>
  </p:transition>
  <p:timing>
    <p:tnLst>
      <p:par>
        <p:cTn id="1" dur="indefinite" restart="never" nodeType="tmRoot"/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4" name="Rectangle 6"/>
          <p:cNvSpPr>
            <a:spLocks noChangeArrowheads="1"/>
          </p:cNvSpPr>
          <p:nvPr/>
        </p:nvSpPr>
        <p:spPr bwMode="auto">
          <a:xfrm>
            <a:off x="0" y="25392"/>
            <a:ext cx="52641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(2)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触发器转换为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R-S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</a:t>
            </a:r>
          </a:p>
        </p:txBody>
      </p:sp>
      <p:grpSp>
        <p:nvGrpSpPr>
          <p:cNvPr id="78909" name="Group 61"/>
          <p:cNvGrpSpPr>
            <a:grpSpLocks/>
          </p:cNvGrpSpPr>
          <p:nvPr/>
        </p:nvGrpSpPr>
        <p:grpSpPr bwMode="auto">
          <a:xfrm>
            <a:off x="609600" y="714356"/>
            <a:ext cx="3252788" cy="601663"/>
            <a:chOff x="384" y="768"/>
            <a:chExt cx="2049" cy="379"/>
          </a:xfrm>
        </p:grpSpPr>
        <p:sp>
          <p:nvSpPr>
            <p:cNvPr id="78863" name="Rectangle 15"/>
            <p:cNvSpPr>
              <a:spLocks noChangeArrowheads="1"/>
            </p:cNvSpPr>
            <p:nvPr/>
          </p:nvSpPr>
          <p:spPr bwMode="auto">
            <a:xfrm>
              <a:off x="384" y="768"/>
              <a:ext cx="1140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D</a:t>
              </a:r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触发器:</a:t>
              </a:r>
            </a:p>
          </p:txBody>
        </p:sp>
        <p:graphicFrame>
          <p:nvGraphicFramePr>
            <p:cNvPr id="78864" name="Object 16"/>
            <p:cNvGraphicFramePr>
              <a:graphicFrameLocks noChangeAspect="1"/>
            </p:cNvGraphicFramePr>
            <p:nvPr/>
          </p:nvGraphicFramePr>
          <p:xfrm>
            <a:off x="1488" y="816"/>
            <a:ext cx="945" cy="331"/>
          </p:xfrm>
          <a:graphic>
            <a:graphicData uri="http://schemas.openxmlformats.org/presentationml/2006/ole">
              <p:oleObj spid="_x0000_s79123" name="Equation" r:id="rId5" imgW="965520" imgH="355680" progId="Equation.3">
                <p:embed/>
              </p:oleObj>
            </a:graphicData>
          </a:graphic>
        </p:graphicFrame>
      </p:grpSp>
      <p:grpSp>
        <p:nvGrpSpPr>
          <p:cNvPr id="78910" name="Group 62"/>
          <p:cNvGrpSpPr>
            <a:grpSpLocks/>
          </p:cNvGrpSpPr>
          <p:nvPr/>
        </p:nvGrpSpPr>
        <p:grpSpPr bwMode="auto">
          <a:xfrm>
            <a:off x="609600" y="1552556"/>
            <a:ext cx="4572000" cy="579438"/>
            <a:chOff x="384" y="1296"/>
            <a:chExt cx="2880" cy="365"/>
          </a:xfrm>
        </p:grpSpPr>
        <p:sp>
          <p:nvSpPr>
            <p:cNvPr id="78865" name="Rectangle 17"/>
            <p:cNvSpPr>
              <a:spLocks noChangeArrowheads="1"/>
            </p:cNvSpPr>
            <p:nvPr/>
          </p:nvSpPr>
          <p:spPr bwMode="auto">
            <a:xfrm>
              <a:off x="384" y="1296"/>
              <a:ext cx="1396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R-S</a:t>
              </a:r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触发器:</a:t>
              </a:r>
            </a:p>
          </p:txBody>
        </p:sp>
        <p:graphicFrame>
          <p:nvGraphicFramePr>
            <p:cNvPr id="78866" name="Object 18"/>
            <p:cNvGraphicFramePr>
              <a:graphicFrameLocks noChangeAspect="1"/>
            </p:cNvGraphicFramePr>
            <p:nvPr/>
          </p:nvGraphicFramePr>
          <p:xfrm>
            <a:off x="1728" y="1296"/>
            <a:ext cx="1536" cy="347"/>
          </p:xfrm>
          <a:graphic>
            <a:graphicData uri="http://schemas.openxmlformats.org/presentationml/2006/ole">
              <p:oleObj spid="_x0000_s79124" name="Equation" r:id="rId6" imgW="1575000" imgH="368280" progId="Equation.3">
                <p:embed/>
              </p:oleObj>
            </a:graphicData>
          </a:graphic>
        </p:graphicFrame>
      </p:grpSp>
      <p:grpSp>
        <p:nvGrpSpPr>
          <p:cNvPr id="78911" name="Group 63"/>
          <p:cNvGrpSpPr>
            <a:grpSpLocks/>
          </p:cNvGrpSpPr>
          <p:nvPr/>
        </p:nvGrpSpPr>
        <p:grpSpPr bwMode="auto">
          <a:xfrm>
            <a:off x="571472" y="2357430"/>
            <a:ext cx="2717800" cy="579438"/>
            <a:chOff x="3504" y="1296"/>
            <a:chExt cx="1712" cy="365"/>
          </a:xfrm>
        </p:grpSpPr>
        <p:sp>
          <p:nvSpPr>
            <p:cNvPr id="78860" name="Rectangle 12"/>
            <p:cNvSpPr>
              <a:spLocks noChangeArrowheads="1"/>
            </p:cNvSpPr>
            <p:nvPr/>
          </p:nvSpPr>
          <p:spPr bwMode="auto">
            <a:xfrm>
              <a:off x="3504" y="1296"/>
              <a:ext cx="372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Arial Black" pitchFamily="34" charset="0"/>
                </a:rPr>
                <a:t>令</a:t>
              </a:r>
            </a:p>
          </p:txBody>
        </p:sp>
        <p:graphicFrame>
          <p:nvGraphicFramePr>
            <p:cNvPr id="78867" name="Object 19"/>
            <p:cNvGraphicFramePr>
              <a:graphicFrameLocks noChangeAspect="1"/>
            </p:cNvGraphicFramePr>
            <p:nvPr/>
          </p:nvGraphicFramePr>
          <p:xfrm>
            <a:off x="3936" y="1296"/>
            <a:ext cx="1280" cy="349"/>
          </p:xfrm>
          <a:graphic>
            <a:graphicData uri="http://schemas.openxmlformats.org/presentationml/2006/ole">
              <p:oleObj spid="_x0000_s79125" name="Equation" r:id="rId7" imgW="1308240" imgH="368280" progId="Equation.3">
                <p:embed/>
              </p:oleObj>
            </a:graphicData>
          </a:graphic>
        </p:graphicFrame>
      </p:grpSp>
      <p:grpSp>
        <p:nvGrpSpPr>
          <p:cNvPr id="67" name="组合 66"/>
          <p:cNvGrpSpPr/>
          <p:nvPr/>
        </p:nvGrpSpPr>
        <p:grpSpPr>
          <a:xfrm>
            <a:off x="1066800" y="3286124"/>
            <a:ext cx="6324600" cy="3276600"/>
            <a:chOff x="1066800" y="3048000"/>
            <a:chExt cx="6324600" cy="3276600"/>
          </a:xfrm>
        </p:grpSpPr>
        <p:grpSp>
          <p:nvGrpSpPr>
            <p:cNvPr id="78912" name="Group 64"/>
            <p:cNvGrpSpPr>
              <a:grpSpLocks/>
            </p:cNvGrpSpPr>
            <p:nvPr/>
          </p:nvGrpSpPr>
          <p:grpSpPr bwMode="auto">
            <a:xfrm>
              <a:off x="1066800" y="3048000"/>
              <a:ext cx="6324600" cy="3276600"/>
              <a:chOff x="672" y="1920"/>
              <a:chExt cx="3984" cy="2064"/>
            </a:xfrm>
          </p:grpSpPr>
          <p:sp>
            <p:nvSpPr>
              <p:cNvPr id="78868" name="Rectangle 20"/>
              <p:cNvSpPr>
                <a:spLocks noChangeArrowheads="1"/>
              </p:cNvSpPr>
              <p:nvPr/>
            </p:nvSpPr>
            <p:spPr bwMode="auto">
              <a:xfrm>
                <a:off x="3408" y="2544"/>
                <a:ext cx="816" cy="1440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78869" name="Line 21"/>
              <p:cNvSpPr>
                <a:spLocks noChangeShapeType="1"/>
              </p:cNvSpPr>
              <p:nvPr/>
            </p:nvSpPr>
            <p:spPr bwMode="auto">
              <a:xfrm>
                <a:off x="3408" y="3168"/>
                <a:ext cx="240" cy="19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78870" name="Line 22"/>
              <p:cNvSpPr>
                <a:spLocks noChangeShapeType="1"/>
              </p:cNvSpPr>
              <p:nvPr/>
            </p:nvSpPr>
            <p:spPr bwMode="auto">
              <a:xfrm flipV="1">
                <a:off x="3408" y="3360"/>
                <a:ext cx="240" cy="19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78871" name="Rectangle 23"/>
              <p:cNvSpPr>
                <a:spLocks noChangeArrowheads="1"/>
              </p:cNvSpPr>
              <p:nvPr/>
            </p:nvSpPr>
            <p:spPr bwMode="auto">
              <a:xfrm>
                <a:off x="3408" y="2586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D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78872" name="Rectangle 24"/>
              <p:cNvSpPr>
                <a:spLocks noChangeArrowheads="1"/>
              </p:cNvSpPr>
              <p:nvPr/>
            </p:nvSpPr>
            <p:spPr bwMode="auto">
              <a:xfrm>
                <a:off x="3936" y="2592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Q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78873" name="Rectangle 25"/>
              <p:cNvSpPr>
                <a:spLocks noChangeArrowheads="1"/>
              </p:cNvSpPr>
              <p:nvPr/>
            </p:nvSpPr>
            <p:spPr bwMode="auto">
              <a:xfrm>
                <a:off x="3984" y="3504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Q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78874" name="Line 26"/>
              <p:cNvSpPr>
                <a:spLocks noChangeShapeType="1"/>
              </p:cNvSpPr>
              <p:nvPr/>
            </p:nvSpPr>
            <p:spPr bwMode="auto">
              <a:xfrm>
                <a:off x="4032" y="3558"/>
                <a:ext cx="144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78875" name="Line 27"/>
              <p:cNvSpPr>
                <a:spLocks noChangeShapeType="1"/>
              </p:cNvSpPr>
              <p:nvPr/>
            </p:nvSpPr>
            <p:spPr bwMode="auto">
              <a:xfrm>
                <a:off x="4224" y="2784"/>
                <a:ext cx="43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78876" name="Line 28"/>
              <p:cNvSpPr>
                <a:spLocks noChangeShapeType="1"/>
              </p:cNvSpPr>
              <p:nvPr/>
            </p:nvSpPr>
            <p:spPr bwMode="auto">
              <a:xfrm>
                <a:off x="4320" y="3696"/>
                <a:ext cx="288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78878" name="Oval 30"/>
              <p:cNvSpPr>
                <a:spLocks noChangeArrowheads="1"/>
              </p:cNvSpPr>
              <p:nvPr/>
            </p:nvSpPr>
            <p:spPr bwMode="auto">
              <a:xfrm>
                <a:off x="3120" y="2688"/>
                <a:ext cx="96" cy="96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78879" name="Line 31"/>
              <p:cNvSpPr>
                <a:spLocks noChangeShapeType="1"/>
              </p:cNvSpPr>
              <p:nvPr/>
            </p:nvSpPr>
            <p:spPr bwMode="auto">
              <a:xfrm flipH="1">
                <a:off x="2496" y="2592"/>
                <a:ext cx="33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78880" name="Line 32"/>
              <p:cNvSpPr>
                <a:spLocks noChangeShapeType="1"/>
              </p:cNvSpPr>
              <p:nvPr/>
            </p:nvSpPr>
            <p:spPr bwMode="auto">
              <a:xfrm flipH="1">
                <a:off x="2496" y="2832"/>
                <a:ext cx="33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78881" name="Line 33"/>
              <p:cNvSpPr>
                <a:spLocks noChangeShapeType="1"/>
              </p:cNvSpPr>
              <p:nvPr/>
            </p:nvSpPr>
            <p:spPr bwMode="auto">
              <a:xfrm>
                <a:off x="3216" y="2736"/>
                <a:ext cx="19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78883" name="Oval 35"/>
              <p:cNvSpPr>
                <a:spLocks noChangeArrowheads="1"/>
              </p:cNvSpPr>
              <p:nvPr/>
            </p:nvSpPr>
            <p:spPr bwMode="auto">
              <a:xfrm>
                <a:off x="2208" y="2256"/>
                <a:ext cx="96" cy="96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78884" name="Line 36"/>
              <p:cNvSpPr>
                <a:spLocks noChangeShapeType="1"/>
              </p:cNvSpPr>
              <p:nvPr/>
            </p:nvSpPr>
            <p:spPr bwMode="auto">
              <a:xfrm flipH="1">
                <a:off x="1728" y="2160"/>
                <a:ext cx="19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78885" name="Line 37"/>
              <p:cNvSpPr>
                <a:spLocks noChangeShapeType="1"/>
              </p:cNvSpPr>
              <p:nvPr/>
            </p:nvSpPr>
            <p:spPr bwMode="auto">
              <a:xfrm flipH="1">
                <a:off x="1584" y="2400"/>
                <a:ext cx="33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78887" name="Oval 39"/>
              <p:cNvSpPr>
                <a:spLocks noChangeArrowheads="1"/>
              </p:cNvSpPr>
              <p:nvPr/>
            </p:nvSpPr>
            <p:spPr bwMode="auto">
              <a:xfrm>
                <a:off x="2208" y="3072"/>
                <a:ext cx="96" cy="96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78888" name="Line 40"/>
              <p:cNvSpPr>
                <a:spLocks noChangeShapeType="1"/>
              </p:cNvSpPr>
              <p:nvPr/>
            </p:nvSpPr>
            <p:spPr bwMode="auto">
              <a:xfrm flipH="1">
                <a:off x="960" y="3120"/>
                <a:ext cx="960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78889" name="Line 41"/>
              <p:cNvSpPr>
                <a:spLocks noChangeShapeType="1"/>
              </p:cNvSpPr>
              <p:nvPr/>
            </p:nvSpPr>
            <p:spPr bwMode="auto">
              <a:xfrm>
                <a:off x="2304" y="3120"/>
                <a:ext cx="19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78890" name="Line 42"/>
              <p:cNvSpPr>
                <a:spLocks noChangeShapeType="1"/>
              </p:cNvSpPr>
              <p:nvPr/>
            </p:nvSpPr>
            <p:spPr bwMode="auto">
              <a:xfrm>
                <a:off x="2496" y="2304"/>
                <a:ext cx="0" cy="2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78891" name="Line 43"/>
              <p:cNvSpPr>
                <a:spLocks noChangeShapeType="1"/>
              </p:cNvSpPr>
              <p:nvPr/>
            </p:nvSpPr>
            <p:spPr bwMode="auto">
              <a:xfrm flipV="1">
                <a:off x="2496" y="2832"/>
                <a:ext cx="0" cy="2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78893" name="Oval 45"/>
              <p:cNvSpPr>
                <a:spLocks noChangeArrowheads="1"/>
              </p:cNvSpPr>
              <p:nvPr/>
            </p:nvSpPr>
            <p:spPr bwMode="auto">
              <a:xfrm>
                <a:off x="1488" y="2352"/>
                <a:ext cx="96" cy="96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78894" name="Line 46"/>
              <p:cNvSpPr>
                <a:spLocks noChangeShapeType="1"/>
              </p:cNvSpPr>
              <p:nvPr/>
            </p:nvSpPr>
            <p:spPr bwMode="auto">
              <a:xfrm flipH="1">
                <a:off x="960" y="2400"/>
                <a:ext cx="240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78895" name="Line 47"/>
              <p:cNvSpPr>
                <a:spLocks noChangeShapeType="1"/>
              </p:cNvSpPr>
              <p:nvPr/>
            </p:nvSpPr>
            <p:spPr bwMode="auto">
              <a:xfrm flipV="1">
                <a:off x="1728" y="1920"/>
                <a:ext cx="0" cy="24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78896" name="Line 48"/>
              <p:cNvSpPr>
                <a:spLocks noChangeShapeType="1"/>
              </p:cNvSpPr>
              <p:nvPr/>
            </p:nvSpPr>
            <p:spPr bwMode="auto">
              <a:xfrm>
                <a:off x="1728" y="1920"/>
                <a:ext cx="2784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78897" name="Line 49"/>
              <p:cNvSpPr>
                <a:spLocks noChangeShapeType="1"/>
              </p:cNvSpPr>
              <p:nvPr/>
            </p:nvSpPr>
            <p:spPr bwMode="auto">
              <a:xfrm>
                <a:off x="4512" y="1920"/>
                <a:ext cx="0" cy="86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78898" name="Line 50"/>
              <p:cNvSpPr>
                <a:spLocks noChangeShapeType="1"/>
              </p:cNvSpPr>
              <p:nvPr/>
            </p:nvSpPr>
            <p:spPr bwMode="auto">
              <a:xfrm flipH="1">
                <a:off x="2832" y="3360"/>
                <a:ext cx="57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78899" name="Rectangle 51"/>
              <p:cNvSpPr>
                <a:spLocks noChangeArrowheads="1"/>
              </p:cNvSpPr>
              <p:nvPr/>
            </p:nvSpPr>
            <p:spPr bwMode="auto">
              <a:xfrm>
                <a:off x="2448" y="3216"/>
                <a:ext cx="372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CP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78900" name="Rectangle 52"/>
              <p:cNvSpPr>
                <a:spLocks noChangeArrowheads="1"/>
              </p:cNvSpPr>
              <p:nvPr/>
            </p:nvSpPr>
            <p:spPr bwMode="auto">
              <a:xfrm>
                <a:off x="672" y="2922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S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78901" name="Rectangle 53"/>
              <p:cNvSpPr>
                <a:spLocks noChangeArrowheads="1"/>
              </p:cNvSpPr>
              <p:nvPr/>
            </p:nvSpPr>
            <p:spPr bwMode="auto">
              <a:xfrm>
                <a:off x="672" y="2154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R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78906" name="Oval 58"/>
              <p:cNvSpPr>
                <a:spLocks noChangeArrowheads="1"/>
              </p:cNvSpPr>
              <p:nvPr/>
            </p:nvSpPr>
            <p:spPr bwMode="auto">
              <a:xfrm>
                <a:off x="4464" y="2736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78907" name="Line 59"/>
              <p:cNvSpPr>
                <a:spLocks noChangeShapeType="1"/>
              </p:cNvSpPr>
              <p:nvPr/>
            </p:nvSpPr>
            <p:spPr bwMode="auto">
              <a:xfrm flipH="1">
                <a:off x="2304" y="2304"/>
                <a:ext cx="19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78908" name="Oval 60"/>
              <p:cNvSpPr>
                <a:spLocks noChangeArrowheads="1"/>
              </p:cNvSpPr>
              <p:nvPr/>
            </p:nvSpPr>
            <p:spPr bwMode="auto">
              <a:xfrm>
                <a:off x="4224" y="3648"/>
                <a:ext cx="96" cy="96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sp>
          <p:nvSpPr>
            <p:cNvPr id="54" name="AutoShape 36"/>
            <p:cNvSpPr>
              <a:spLocks noChangeArrowheads="1"/>
            </p:cNvSpPr>
            <p:nvPr/>
          </p:nvSpPr>
          <p:spPr bwMode="auto">
            <a:xfrm rot="5400000">
              <a:off x="1824310" y="3646487"/>
              <a:ext cx="649288" cy="357190"/>
            </a:xfrm>
            <a:prstGeom prst="triangle">
              <a:avLst>
                <a:gd name="adj" fmla="val 50000"/>
              </a:avLst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grpSp>
          <p:nvGrpSpPr>
            <p:cNvPr id="55" name="组合 54"/>
            <p:cNvGrpSpPr/>
            <p:nvPr/>
          </p:nvGrpSpPr>
          <p:grpSpPr>
            <a:xfrm rot="5400000">
              <a:off x="2893207" y="3393281"/>
              <a:ext cx="785818" cy="428628"/>
              <a:chOff x="6858017" y="3816060"/>
              <a:chExt cx="928694" cy="371047"/>
            </a:xfrm>
          </p:grpSpPr>
          <p:sp>
            <p:nvSpPr>
              <p:cNvPr id="56" name="Arc 92"/>
              <p:cNvSpPr>
                <a:spLocks/>
              </p:cNvSpPr>
              <p:nvPr/>
            </p:nvSpPr>
            <p:spPr bwMode="auto">
              <a:xfrm rot="16200000">
                <a:off x="7227665" y="3446412"/>
                <a:ext cx="187057" cy="926354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179"/>
                  <a:gd name="T2" fmla="*/ 953 w 21600"/>
                  <a:gd name="T3" fmla="*/ 43179 h 43179"/>
                  <a:gd name="T4" fmla="*/ 0 w 21600"/>
                  <a:gd name="T5" fmla="*/ 21600 h 43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179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</a:path>
                  <a:path w="21600" h="43179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57" name="Line 94"/>
              <p:cNvSpPr>
                <a:spLocks noChangeShapeType="1"/>
              </p:cNvSpPr>
              <p:nvPr/>
            </p:nvSpPr>
            <p:spPr bwMode="auto">
              <a:xfrm rot="16200000" flipH="1">
                <a:off x="6765658" y="4092409"/>
                <a:ext cx="187057" cy="234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58" name="Line 95"/>
              <p:cNvSpPr>
                <a:spLocks noChangeShapeType="1"/>
              </p:cNvSpPr>
              <p:nvPr/>
            </p:nvSpPr>
            <p:spPr bwMode="auto">
              <a:xfrm rot="16200000" flipH="1">
                <a:off x="7673230" y="4073626"/>
                <a:ext cx="224621" cy="234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59" name="Line 96"/>
              <p:cNvSpPr>
                <a:spLocks noChangeShapeType="1"/>
              </p:cNvSpPr>
              <p:nvPr/>
            </p:nvSpPr>
            <p:spPr bwMode="auto">
              <a:xfrm rot="16200000">
                <a:off x="7321980" y="3722377"/>
                <a:ext cx="767" cy="92869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  <p:sp>
          <p:nvSpPr>
            <p:cNvPr id="60" name="AutoShape 36"/>
            <p:cNvSpPr>
              <a:spLocks noChangeArrowheads="1"/>
            </p:cNvSpPr>
            <p:nvPr/>
          </p:nvSpPr>
          <p:spPr bwMode="auto">
            <a:xfrm rot="5400000">
              <a:off x="2955626" y="4783149"/>
              <a:ext cx="649288" cy="357190"/>
            </a:xfrm>
            <a:prstGeom prst="triangle">
              <a:avLst>
                <a:gd name="adj" fmla="val 50000"/>
              </a:avLst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grpSp>
          <p:nvGrpSpPr>
            <p:cNvPr id="61" name="组合 60"/>
            <p:cNvGrpSpPr/>
            <p:nvPr/>
          </p:nvGrpSpPr>
          <p:grpSpPr>
            <a:xfrm rot="5400000">
              <a:off x="4321967" y="4036223"/>
              <a:ext cx="785818" cy="428628"/>
              <a:chOff x="6858017" y="3816060"/>
              <a:chExt cx="928694" cy="371047"/>
            </a:xfrm>
          </p:grpSpPr>
          <p:sp>
            <p:nvSpPr>
              <p:cNvPr id="62" name="Arc 92"/>
              <p:cNvSpPr>
                <a:spLocks/>
              </p:cNvSpPr>
              <p:nvPr/>
            </p:nvSpPr>
            <p:spPr bwMode="auto">
              <a:xfrm rot="16200000">
                <a:off x="7227665" y="3446412"/>
                <a:ext cx="187057" cy="926354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179"/>
                  <a:gd name="T2" fmla="*/ 953 w 21600"/>
                  <a:gd name="T3" fmla="*/ 43179 h 43179"/>
                  <a:gd name="T4" fmla="*/ 0 w 21600"/>
                  <a:gd name="T5" fmla="*/ 21600 h 43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179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</a:path>
                  <a:path w="21600" h="43179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63" name="Line 94"/>
              <p:cNvSpPr>
                <a:spLocks noChangeShapeType="1"/>
              </p:cNvSpPr>
              <p:nvPr/>
            </p:nvSpPr>
            <p:spPr bwMode="auto">
              <a:xfrm rot="16200000" flipH="1">
                <a:off x="6765658" y="4092409"/>
                <a:ext cx="187057" cy="234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64" name="Line 95"/>
              <p:cNvSpPr>
                <a:spLocks noChangeShapeType="1"/>
              </p:cNvSpPr>
              <p:nvPr/>
            </p:nvSpPr>
            <p:spPr bwMode="auto">
              <a:xfrm rot="16200000" flipH="1">
                <a:off x="7673230" y="4073626"/>
                <a:ext cx="224621" cy="234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65" name="Line 96"/>
              <p:cNvSpPr>
                <a:spLocks noChangeShapeType="1"/>
              </p:cNvSpPr>
              <p:nvPr/>
            </p:nvSpPr>
            <p:spPr bwMode="auto">
              <a:xfrm rot="16200000">
                <a:off x="7321980" y="3722377"/>
                <a:ext cx="767" cy="92869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</p:grpSp>
      <p:sp>
        <p:nvSpPr>
          <p:cNvPr id="66" name="灯片编号占位符 6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151</a:t>
            </a:fld>
            <a:endParaRPr lang="en-US" altLang="zh-CN"/>
          </a:p>
        </p:txBody>
      </p:sp>
      <p:sp>
        <p:nvSpPr>
          <p:cNvPr id="68" name="矩形 67"/>
          <p:cNvSpPr/>
          <p:nvPr/>
        </p:nvSpPr>
        <p:spPr bwMode="auto">
          <a:xfrm>
            <a:off x="3500430" y="3429000"/>
            <a:ext cx="1643074" cy="2000264"/>
          </a:xfrm>
          <a:prstGeom prst="rect">
            <a:avLst/>
          </a:prstGeom>
          <a:noFill/>
          <a:ln w="25400" cap="flat" cmpd="sng" algn="ctr">
            <a:solidFill>
              <a:srgbClr val="FFFF00"/>
            </a:solidFill>
            <a:prstDash val="lg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zh-CN" altLang="en-US" sz="3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cxnSp>
        <p:nvCxnSpPr>
          <p:cNvPr id="69" name="直接箭头连接符 68"/>
          <p:cNvCxnSpPr/>
          <p:nvPr/>
        </p:nvCxnSpPr>
        <p:spPr bwMode="auto">
          <a:xfrm flipV="1">
            <a:off x="4929190" y="2928934"/>
            <a:ext cx="785818" cy="714380"/>
          </a:xfrm>
          <a:prstGeom prst="straightConnector1">
            <a:avLst/>
          </a:prstGeom>
          <a:solidFill>
            <a:schemeClr val="accent1"/>
          </a:solidFill>
          <a:ln w="25400" cap="flat" cmpd="sng" algn="ctr">
            <a:solidFill>
              <a:srgbClr val="FFFF00"/>
            </a:solidFill>
            <a:prstDash val="lgDash"/>
            <a:round/>
            <a:headEnd type="none" w="med" len="med"/>
            <a:tailEnd type="arrow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70" name="Rectangle 46"/>
          <p:cNvSpPr>
            <a:spLocks noChangeArrowheads="1"/>
          </p:cNvSpPr>
          <p:nvPr/>
        </p:nvSpPr>
        <p:spPr bwMode="auto">
          <a:xfrm>
            <a:off x="5857884" y="2467853"/>
            <a:ext cx="2286016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等价：或门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9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89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89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89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89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89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89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7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5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 animBg="1"/>
      <p:bldP spid="70" grpId="0"/>
    </p:bld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02" name="Rectangle 6"/>
          <p:cNvSpPr>
            <a:spLocks noChangeArrowheads="1"/>
          </p:cNvSpPr>
          <p:nvPr/>
        </p:nvSpPr>
        <p:spPr bwMode="auto">
          <a:xfrm>
            <a:off x="0" y="71414"/>
            <a:ext cx="48577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(3)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触发器转换为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T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</a:t>
            </a:r>
          </a:p>
        </p:txBody>
      </p:sp>
      <p:grpSp>
        <p:nvGrpSpPr>
          <p:cNvPr id="80938" name="Group 42"/>
          <p:cNvGrpSpPr>
            <a:grpSpLocks/>
          </p:cNvGrpSpPr>
          <p:nvPr/>
        </p:nvGrpSpPr>
        <p:grpSpPr bwMode="auto">
          <a:xfrm>
            <a:off x="685800" y="985814"/>
            <a:ext cx="3252788" cy="601663"/>
            <a:chOff x="432" y="864"/>
            <a:chExt cx="2049" cy="379"/>
          </a:xfrm>
        </p:grpSpPr>
        <p:sp>
          <p:nvSpPr>
            <p:cNvPr id="80911" name="Rectangle 15"/>
            <p:cNvSpPr>
              <a:spLocks noChangeArrowheads="1"/>
            </p:cNvSpPr>
            <p:nvPr/>
          </p:nvSpPr>
          <p:spPr bwMode="auto">
            <a:xfrm>
              <a:off x="432" y="864"/>
              <a:ext cx="1140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D</a:t>
              </a:r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触发器:</a:t>
              </a:r>
            </a:p>
          </p:txBody>
        </p:sp>
        <p:graphicFrame>
          <p:nvGraphicFramePr>
            <p:cNvPr id="80912" name="Object 16"/>
            <p:cNvGraphicFramePr>
              <a:graphicFrameLocks noChangeAspect="1"/>
            </p:cNvGraphicFramePr>
            <p:nvPr/>
          </p:nvGraphicFramePr>
          <p:xfrm>
            <a:off x="1536" y="912"/>
            <a:ext cx="945" cy="331"/>
          </p:xfrm>
          <a:graphic>
            <a:graphicData uri="http://schemas.openxmlformats.org/presentationml/2006/ole">
              <p:oleObj spid="_x0000_s81152" name="Equation" r:id="rId5" imgW="965520" imgH="355680" progId="Equation.3">
                <p:embed/>
              </p:oleObj>
            </a:graphicData>
          </a:graphic>
        </p:graphicFrame>
      </p:grpSp>
      <p:grpSp>
        <p:nvGrpSpPr>
          <p:cNvPr id="80939" name="Group 43"/>
          <p:cNvGrpSpPr>
            <a:grpSpLocks/>
          </p:cNvGrpSpPr>
          <p:nvPr/>
        </p:nvGrpSpPr>
        <p:grpSpPr bwMode="auto">
          <a:xfrm>
            <a:off x="685800" y="1900214"/>
            <a:ext cx="4033838" cy="600075"/>
            <a:chOff x="432" y="1440"/>
            <a:chExt cx="2541" cy="378"/>
          </a:xfrm>
        </p:grpSpPr>
        <p:graphicFrame>
          <p:nvGraphicFramePr>
            <p:cNvPr id="80913" name="Object 17"/>
            <p:cNvGraphicFramePr>
              <a:graphicFrameLocks noChangeAspect="1"/>
            </p:cNvGraphicFramePr>
            <p:nvPr/>
          </p:nvGraphicFramePr>
          <p:xfrm>
            <a:off x="1536" y="1488"/>
            <a:ext cx="1437" cy="330"/>
          </p:xfrm>
          <a:graphic>
            <a:graphicData uri="http://schemas.openxmlformats.org/presentationml/2006/ole">
              <p:oleObj spid="_x0000_s81153" name="Equation" r:id="rId6" imgW="1473480" imgH="355680" progId="Equation.3">
                <p:embed/>
              </p:oleObj>
            </a:graphicData>
          </a:graphic>
        </p:graphicFrame>
        <p:sp>
          <p:nvSpPr>
            <p:cNvPr id="80914" name="Rectangle 18"/>
            <p:cNvSpPr>
              <a:spLocks noChangeArrowheads="1"/>
            </p:cNvSpPr>
            <p:nvPr/>
          </p:nvSpPr>
          <p:spPr bwMode="auto">
            <a:xfrm>
              <a:off x="432" y="1440"/>
              <a:ext cx="1140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T</a:t>
              </a:r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触发器:</a:t>
              </a:r>
            </a:p>
          </p:txBody>
        </p:sp>
      </p:grpSp>
      <p:grpSp>
        <p:nvGrpSpPr>
          <p:cNvPr id="80940" name="Group 44"/>
          <p:cNvGrpSpPr>
            <a:grpSpLocks/>
          </p:cNvGrpSpPr>
          <p:nvPr/>
        </p:nvGrpSpPr>
        <p:grpSpPr bwMode="auto">
          <a:xfrm>
            <a:off x="714348" y="2714620"/>
            <a:ext cx="2408238" cy="600075"/>
            <a:chOff x="3360" y="1440"/>
            <a:chExt cx="1517" cy="378"/>
          </a:xfrm>
        </p:grpSpPr>
        <p:sp>
          <p:nvSpPr>
            <p:cNvPr id="80910" name="Rectangle 14"/>
            <p:cNvSpPr>
              <a:spLocks noChangeArrowheads="1"/>
            </p:cNvSpPr>
            <p:nvPr/>
          </p:nvSpPr>
          <p:spPr bwMode="auto">
            <a:xfrm>
              <a:off x="3360" y="1440"/>
              <a:ext cx="372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Arial Black" pitchFamily="34" charset="0"/>
                  <a:ea typeface="黑体" pitchFamily="49" charset="-122"/>
                </a:rPr>
                <a:t>令</a:t>
              </a:r>
            </a:p>
          </p:txBody>
        </p:sp>
        <p:graphicFrame>
          <p:nvGraphicFramePr>
            <p:cNvPr id="80915" name="Object 19"/>
            <p:cNvGraphicFramePr>
              <a:graphicFrameLocks noChangeAspect="1"/>
            </p:cNvGraphicFramePr>
            <p:nvPr/>
          </p:nvGraphicFramePr>
          <p:xfrm>
            <a:off x="3696" y="1488"/>
            <a:ext cx="1181" cy="330"/>
          </p:xfrm>
          <a:graphic>
            <a:graphicData uri="http://schemas.openxmlformats.org/presentationml/2006/ole">
              <p:oleObj spid="_x0000_s81154" name="Equation" r:id="rId7" imgW="1206720" imgH="355680" progId="Equation.3">
                <p:embed/>
              </p:oleObj>
            </a:graphicData>
          </a:graphic>
        </p:graphicFrame>
      </p:grpSp>
      <p:grpSp>
        <p:nvGrpSpPr>
          <p:cNvPr id="38" name="组合 37"/>
          <p:cNvGrpSpPr/>
          <p:nvPr/>
        </p:nvGrpSpPr>
        <p:grpSpPr>
          <a:xfrm>
            <a:off x="1905000" y="3614759"/>
            <a:ext cx="4114800" cy="2886075"/>
            <a:chOff x="1905000" y="3276600"/>
            <a:chExt cx="4114800" cy="2886075"/>
          </a:xfrm>
        </p:grpSpPr>
        <p:grpSp>
          <p:nvGrpSpPr>
            <p:cNvPr id="80941" name="Group 45"/>
            <p:cNvGrpSpPr>
              <a:grpSpLocks/>
            </p:cNvGrpSpPr>
            <p:nvPr/>
          </p:nvGrpSpPr>
          <p:grpSpPr bwMode="auto">
            <a:xfrm>
              <a:off x="1905000" y="3276600"/>
              <a:ext cx="4114800" cy="2886075"/>
              <a:chOff x="1200" y="2064"/>
              <a:chExt cx="2592" cy="1818"/>
            </a:xfrm>
          </p:grpSpPr>
          <p:sp>
            <p:nvSpPr>
              <p:cNvPr id="80916" name="Rectangle 20"/>
              <p:cNvSpPr>
                <a:spLocks noChangeArrowheads="1"/>
              </p:cNvSpPr>
              <p:nvPr/>
            </p:nvSpPr>
            <p:spPr bwMode="auto">
              <a:xfrm>
                <a:off x="2496" y="2400"/>
                <a:ext cx="816" cy="148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80917" name="Line 21"/>
              <p:cNvSpPr>
                <a:spLocks noChangeShapeType="1"/>
              </p:cNvSpPr>
              <p:nvPr/>
            </p:nvSpPr>
            <p:spPr bwMode="auto">
              <a:xfrm>
                <a:off x="2496" y="3024"/>
                <a:ext cx="240" cy="19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80918" name="Line 22"/>
              <p:cNvSpPr>
                <a:spLocks noChangeShapeType="1"/>
              </p:cNvSpPr>
              <p:nvPr/>
            </p:nvSpPr>
            <p:spPr bwMode="auto">
              <a:xfrm flipV="1">
                <a:off x="2496" y="3216"/>
                <a:ext cx="240" cy="19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80919" name="Rectangle 23"/>
              <p:cNvSpPr>
                <a:spLocks noChangeArrowheads="1"/>
              </p:cNvSpPr>
              <p:nvPr/>
            </p:nvSpPr>
            <p:spPr bwMode="auto">
              <a:xfrm>
                <a:off x="2496" y="2442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D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80920" name="Rectangle 24"/>
              <p:cNvSpPr>
                <a:spLocks noChangeArrowheads="1"/>
              </p:cNvSpPr>
              <p:nvPr/>
            </p:nvSpPr>
            <p:spPr bwMode="auto">
              <a:xfrm>
                <a:off x="3024" y="2442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Q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80921" name="Rectangle 25"/>
              <p:cNvSpPr>
                <a:spLocks noChangeArrowheads="1"/>
              </p:cNvSpPr>
              <p:nvPr/>
            </p:nvSpPr>
            <p:spPr bwMode="auto">
              <a:xfrm>
                <a:off x="3024" y="3402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Q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80922" name="Line 26"/>
              <p:cNvSpPr>
                <a:spLocks noChangeShapeType="1"/>
              </p:cNvSpPr>
              <p:nvPr/>
            </p:nvSpPr>
            <p:spPr bwMode="auto">
              <a:xfrm>
                <a:off x="3072" y="3456"/>
                <a:ext cx="144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80923" name="Line 27"/>
              <p:cNvSpPr>
                <a:spLocks noChangeShapeType="1"/>
              </p:cNvSpPr>
              <p:nvPr/>
            </p:nvSpPr>
            <p:spPr bwMode="auto">
              <a:xfrm>
                <a:off x="3312" y="2634"/>
                <a:ext cx="480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80924" name="Line 28"/>
              <p:cNvSpPr>
                <a:spLocks noChangeShapeType="1"/>
              </p:cNvSpPr>
              <p:nvPr/>
            </p:nvSpPr>
            <p:spPr bwMode="auto">
              <a:xfrm>
                <a:off x="3408" y="3594"/>
                <a:ext cx="288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80926" name="Line 30"/>
              <p:cNvSpPr>
                <a:spLocks noChangeShapeType="1"/>
              </p:cNvSpPr>
              <p:nvPr/>
            </p:nvSpPr>
            <p:spPr bwMode="auto">
              <a:xfrm flipH="1">
                <a:off x="1584" y="2448"/>
                <a:ext cx="240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80927" name="Line 31"/>
              <p:cNvSpPr>
                <a:spLocks noChangeShapeType="1"/>
              </p:cNvSpPr>
              <p:nvPr/>
            </p:nvSpPr>
            <p:spPr bwMode="auto">
              <a:xfrm flipH="1">
                <a:off x="1440" y="2688"/>
                <a:ext cx="384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80928" name="Line 32"/>
              <p:cNvSpPr>
                <a:spLocks noChangeShapeType="1"/>
              </p:cNvSpPr>
              <p:nvPr/>
            </p:nvSpPr>
            <p:spPr bwMode="auto">
              <a:xfrm>
                <a:off x="1584" y="2064"/>
                <a:ext cx="0" cy="38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80929" name="Line 33"/>
              <p:cNvSpPr>
                <a:spLocks noChangeShapeType="1"/>
              </p:cNvSpPr>
              <p:nvPr/>
            </p:nvSpPr>
            <p:spPr bwMode="auto">
              <a:xfrm>
                <a:off x="3600" y="2064"/>
                <a:ext cx="0" cy="57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80930" name="Line 34"/>
              <p:cNvSpPr>
                <a:spLocks noChangeShapeType="1"/>
              </p:cNvSpPr>
              <p:nvPr/>
            </p:nvSpPr>
            <p:spPr bwMode="auto">
              <a:xfrm flipH="1">
                <a:off x="1920" y="3216"/>
                <a:ext cx="57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80931" name="Rectangle 35"/>
              <p:cNvSpPr>
                <a:spLocks noChangeArrowheads="1"/>
              </p:cNvSpPr>
              <p:nvPr/>
            </p:nvSpPr>
            <p:spPr bwMode="auto">
              <a:xfrm>
                <a:off x="1488" y="3066"/>
                <a:ext cx="372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CP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80933" name="Oval 37"/>
              <p:cNvSpPr>
                <a:spLocks noChangeArrowheads="1"/>
              </p:cNvSpPr>
              <p:nvPr/>
            </p:nvSpPr>
            <p:spPr bwMode="auto">
              <a:xfrm>
                <a:off x="3552" y="2592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80934" name="Line 38"/>
              <p:cNvSpPr>
                <a:spLocks noChangeShapeType="1"/>
              </p:cNvSpPr>
              <p:nvPr/>
            </p:nvSpPr>
            <p:spPr bwMode="auto">
              <a:xfrm flipH="1">
                <a:off x="1584" y="2064"/>
                <a:ext cx="201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80935" name="Line 39"/>
              <p:cNvSpPr>
                <a:spLocks noChangeShapeType="1"/>
              </p:cNvSpPr>
              <p:nvPr/>
            </p:nvSpPr>
            <p:spPr bwMode="auto">
              <a:xfrm flipH="1">
                <a:off x="2208" y="2592"/>
                <a:ext cx="288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80936" name="Rectangle 40"/>
              <p:cNvSpPr>
                <a:spLocks noChangeArrowheads="1"/>
              </p:cNvSpPr>
              <p:nvPr/>
            </p:nvSpPr>
            <p:spPr bwMode="auto">
              <a:xfrm>
                <a:off x="1200" y="2490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1905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T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80937" name="Oval 41"/>
              <p:cNvSpPr>
                <a:spLocks noChangeArrowheads="1"/>
              </p:cNvSpPr>
              <p:nvPr/>
            </p:nvSpPr>
            <p:spPr bwMode="auto">
              <a:xfrm>
                <a:off x="3312" y="3546"/>
                <a:ext cx="96" cy="96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grpSp>
          <p:nvGrpSpPr>
            <p:cNvPr id="41" name="组合 48"/>
            <p:cNvGrpSpPr/>
            <p:nvPr/>
          </p:nvGrpSpPr>
          <p:grpSpPr>
            <a:xfrm>
              <a:off x="2786051" y="3714752"/>
              <a:ext cx="714380" cy="762000"/>
              <a:chOff x="7086600" y="2908300"/>
              <a:chExt cx="1019175" cy="762000"/>
            </a:xfrm>
          </p:grpSpPr>
          <p:sp>
            <p:nvSpPr>
              <p:cNvPr id="42" name="Arc 76"/>
              <p:cNvSpPr>
                <a:spLocks/>
              </p:cNvSpPr>
              <p:nvPr/>
            </p:nvSpPr>
            <p:spPr bwMode="auto">
              <a:xfrm>
                <a:off x="7154863" y="2908300"/>
                <a:ext cx="304800" cy="7620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091"/>
                  <a:gd name="T2" fmla="*/ 2163 w 21600"/>
                  <a:gd name="T3" fmla="*/ 43091 h 43091"/>
                  <a:gd name="T4" fmla="*/ 0 w 21600"/>
                  <a:gd name="T5" fmla="*/ 21600 h 430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091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2691"/>
                      <a:pt x="13199" y="41980"/>
                      <a:pt x="2163" y="43091"/>
                    </a:cubicBezTo>
                  </a:path>
                  <a:path w="21600" h="43091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2691"/>
                      <a:pt x="13199" y="41980"/>
                      <a:pt x="2163" y="43091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43" name="Arc 77"/>
              <p:cNvSpPr>
                <a:spLocks/>
              </p:cNvSpPr>
              <p:nvPr/>
            </p:nvSpPr>
            <p:spPr bwMode="auto">
              <a:xfrm>
                <a:off x="7162800" y="2911475"/>
                <a:ext cx="942975" cy="758825"/>
              </a:xfrm>
              <a:custGeom>
                <a:avLst/>
                <a:gdLst>
                  <a:gd name="G0" fmla="+- 6502 0 0"/>
                  <a:gd name="G1" fmla="+- 21600 0 0"/>
                  <a:gd name="G2" fmla="+- 21600 0 0"/>
                  <a:gd name="T0" fmla="*/ 0 w 28102"/>
                  <a:gd name="T1" fmla="*/ 1002 h 43200"/>
                  <a:gd name="T2" fmla="*/ 149 w 28102"/>
                  <a:gd name="T3" fmla="*/ 42245 h 43200"/>
                  <a:gd name="T4" fmla="*/ 6502 w 28102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102" h="43200" fill="none" extrusionOk="0">
                    <a:moveTo>
                      <a:pt x="-1" y="1001"/>
                    </a:moveTo>
                    <a:cubicBezTo>
                      <a:pt x="2103" y="337"/>
                      <a:pt x="4296" y="-1"/>
                      <a:pt x="6502" y="0"/>
                    </a:cubicBezTo>
                    <a:cubicBezTo>
                      <a:pt x="18431" y="0"/>
                      <a:pt x="28102" y="9670"/>
                      <a:pt x="28102" y="21600"/>
                    </a:cubicBezTo>
                    <a:cubicBezTo>
                      <a:pt x="28102" y="33529"/>
                      <a:pt x="18431" y="43200"/>
                      <a:pt x="6502" y="43200"/>
                    </a:cubicBezTo>
                    <a:cubicBezTo>
                      <a:pt x="4348" y="43200"/>
                      <a:pt x="2207" y="42877"/>
                      <a:pt x="149" y="42244"/>
                    </a:cubicBezTo>
                  </a:path>
                  <a:path w="28102" h="43200" stroke="0" extrusionOk="0">
                    <a:moveTo>
                      <a:pt x="-1" y="1001"/>
                    </a:moveTo>
                    <a:cubicBezTo>
                      <a:pt x="2103" y="337"/>
                      <a:pt x="4296" y="-1"/>
                      <a:pt x="6502" y="0"/>
                    </a:cubicBezTo>
                    <a:cubicBezTo>
                      <a:pt x="18431" y="0"/>
                      <a:pt x="28102" y="9670"/>
                      <a:pt x="28102" y="21600"/>
                    </a:cubicBezTo>
                    <a:cubicBezTo>
                      <a:pt x="28102" y="33529"/>
                      <a:pt x="18431" y="43200"/>
                      <a:pt x="6502" y="43200"/>
                    </a:cubicBezTo>
                    <a:cubicBezTo>
                      <a:pt x="4348" y="43200"/>
                      <a:pt x="2207" y="42877"/>
                      <a:pt x="149" y="42244"/>
                    </a:cubicBezTo>
                    <a:lnTo>
                      <a:pt x="6502" y="21600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44" name="Arc 80"/>
              <p:cNvSpPr>
                <a:spLocks/>
              </p:cNvSpPr>
              <p:nvPr/>
            </p:nvSpPr>
            <p:spPr bwMode="auto">
              <a:xfrm>
                <a:off x="7086600" y="2987675"/>
                <a:ext cx="152400" cy="609600"/>
              </a:xfrm>
              <a:custGeom>
                <a:avLst/>
                <a:gdLst>
                  <a:gd name="G0" fmla="+- 2335 0 0"/>
                  <a:gd name="G1" fmla="+- 21600 0 0"/>
                  <a:gd name="G2" fmla="+- 21600 0 0"/>
                  <a:gd name="T0" fmla="*/ 2335 w 23935"/>
                  <a:gd name="T1" fmla="*/ 0 h 43200"/>
                  <a:gd name="T2" fmla="*/ 0 w 23935"/>
                  <a:gd name="T3" fmla="*/ 43073 h 43200"/>
                  <a:gd name="T4" fmla="*/ 2335 w 2393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935" h="43200" fill="none" extrusionOk="0">
                    <a:moveTo>
                      <a:pt x="2334" y="0"/>
                    </a:moveTo>
                    <a:cubicBezTo>
                      <a:pt x="14264" y="0"/>
                      <a:pt x="23935" y="9670"/>
                      <a:pt x="23935" y="21600"/>
                    </a:cubicBezTo>
                    <a:cubicBezTo>
                      <a:pt x="23935" y="33529"/>
                      <a:pt x="14264" y="43200"/>
                      <a:pt x="2335" y="43200"/>
                    </a:cubicBezTo>
                    <a:cubicBezTo>
                      <a:pt x="1554" y="43200"/>
                      <a:pt x="775" y="43157"/>
                      <a:pt x="-1" y="43073"/>
                    </a:cubicBezTo>
                  </a:path>
                  <a:path w="23935" h="43200" stroke="0" extrusionOk="0">
                    <a:moveTo>
                      <a:pt x="2334" y="0"/>
                    </a:moveTo>
                    <a:cubicBezTo>
                      <a:pt x="14264" y="0"/>
                      <a:pt x="23935" y="9670"/>
                      <a:pt x="23935" y="21600"/>
                    </a:cubicBezTo>
                    <a:cubicBezTo>
                      <a:pt x="23935" y="33529"/>
                      <a:pt x="14264" y="43200"/>
                      <a:pt x="2335" y="43200"/>
                    </a:cubicBezTo>
                    <a:cubicBezTo>
                      <a:pt x="1554" y="43200"/>
                      <a:pt x="775" y="43157"/>
                      <a:pt x="-1" y="43073"/>
                    </a:cubicBezTo>
                    <a:lnTo>
                      <a:pt x="2335" y="21600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</p:grpSp>
      <p:sp>
        <p:nvSpPr>
          <p:cNvPr id="37" name="灯片编号占位符 3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152</a:t>
            </a:fld>
            <a:endParaRPr lang="en-US" altLang="zh-CN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09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09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09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09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09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09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Rectangle 2"/>
          <p:cNvSpPr>
            <a:spLocks noChangeArrowheads="1"/>
          </p:cNvSpPr>
          <p:nvPr/>
        </p:nvSpPr>
        <p:spPr bwMode="auto">
          <a:xfrm>
            <a:off x="179388" y="260350"/>
            <a:ext cx="2622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本章思路回顾</a:t>
            </a:r>
          </a:p>
        </p:txBody>
      </p:sp>
      <p:sp>
        <p:nvSpPr>
          <p:cNvPr id="112677" name="Rectangle 37"/>
          <p:cNvSpPr>
            <a:spLocks noChangeArrowheads="1"/>
          </p:cNvSpPr>
          <p:nvPr/>
        </p:nvSpPr>
        <p:spPr bwMode="auto">
          <a:xfrm>
            <a:off x="215900" y="944563"/>
            <a:ext cx="8677275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要解决的问题：设计出能存储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一位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二进制数的</a:t>
            </a:r>
          </a:p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        逻辑电路</a:t>
            </a:r>
          </a:p>
        </p:txBody>
      </p:sp>
      <p:sp>
        <p:nvSpPr>
          <p:cNvPr id="112678" name="Rectangle 38"/>
          <p:cNvSpPr>
            <a:spLocks noChangeArrowheads="1"/>
          </p:cNvSpPr>
          <p:nvPr/>
        </p:nvSpPr>
        <p:spPr bwMode="auto">
          <a:xfrm>
            <a:off x="0" y="2312988"/>
            <a:ext cx="50609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第一个设计：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基本</a:t>
            </a:r>
            <a:r>
              <a:rPr lang="en-US" altLang="zh-CN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RS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</a:t>
            </a:r>
          </a:p>
        </p:txBody>
      </p:sp>
      <p:sp>
        <p:nvSpPr>
          <p:cNvPr id="112679" name="Rectangle 39"/>
          <p:cNvSpPr>
            <a:spLocks noChangeArrowheads="1"/>
          </p:cNvSpPr>
          <p:nvPr/>
        </p:nvSpPr>
        <p:spPr bwMode="auto">
          <a:xfrm>
            <a:off x="503238" y="2997200"/>
            <a:ext cx="8856662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存在问题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：（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1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）约束条件：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R,S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不能同时为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1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    （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2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）不能同步工作。缺乏同步时钟</a:t>
            </a:r>
          </a:p>
        </p:txBody>
      </p:sp>
      <p:sp>
        <p:nvSpPr>
          <p:cNvPr id="112680" name="Rectangle 40"/>
          <p:cNvSpPr>
            <a:spLocks noChangeArrowheads="1"/>
          </p:cNvSpPr>
          <p:nvPr/>
        </p:nvSpPr>
        <p:spPr bwMode="auto">
          <a:xfrm>
            <a:off x="468313" y="4076700"/>
            <a:ext cx="8856662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解决办法：添加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同步时钟，构成钟控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RS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</a:t>
            </a:r>
          </a:p>
        </p:txBody>
      </p:sp>
      <p:sp>
        <p:nvSpPr>
          <p:cNvPr id="112681" name="Rectangle 41"/>
          <p:cNvSpPr>
            <a:spLocks noChangeArrowheads="1"/>
          </p:cNvSpPr>
          <p:nvPr/>
        </p:nvSpPr>
        <p:spPr bwMode="auto">
          <a:xfrm>
            <a:off x="0" y="4937125"/>
            <a:ext cx="5060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第二个设计：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钟控</a:t>
            </a:r>
            <a:r>
              <a:rPr lang="en-US" altLang="zh-CN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RS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</a:t>
            </a:r>
          </a:p>
        </p:txBody>
      </p:sp>
      <p:sp>
        <p:nvSpPr>
          <p:cNvPr id="112682" name="Rectangle 42"/>
          <p:cNvSpPr>
            <a:spLocks noChangeArrowheads="1"/>
          </p:cNvSpPr>
          <p:nvPr/>
        </p:nvSpPr>
        <p:spPr bwMode="auto">
          <a:xfrm>
            <a:off x="468313" y="5589588"/>
            <a:ext cx="8424862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存在问题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：（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1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）约束条件：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R,S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不能同时为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1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  </a:t>
            </a:r>
          </a:p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          （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2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）空翻问题（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CP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高电平时）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  <a:sym typeface="Wingdings" pitchFamily="2" charset="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153</a:t>
            </a:fld>
            <a:endParaRPr lang="en-US" altLang="zh-CN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1126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" dur="500"/>
                                        <p:tgtEl>
                                          <p:spTgt spid="1126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7" dur="500"/>
                                        <p:tgtEl>
                                          <p:spTgt spid="1126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2" dur="500"/>
                                        <p:tgtEl>
                                          <p:spTgt spid="1126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7" dur="500"/>
                                        <p:tgtEl>
                                          <p:spTgt spid="11268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678" grpId="0"/>
      <p:bldP spid="112679" grpId="0"/>
      <p:bldP spid="112680" grpId="0"/>
      <p:bldP spid="112681" grpId="0"/>
      <p:bldP spid="112682" grpId="0"/>
    </p:bld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6" name="Rectangle 6"/>
          <p:cNvSpPr>
            <a:spLocks noChangeArrowheads="1"/>
          </p:cNvSpPr>
          <p:nvPr/>
        </p:nvSpPr>
        <p:spPr bwMode="auto">
          <a:xfrm>
            <a:off x="539750" y="152636"/>
            <a:ext cx="7921625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解决办法：主从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RS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触发器。利用边沿触发</a:t>
            </a:r>
          </a:p>
        </p:txBody>
      </p:sp>
      <p:sp>
        <p:nvSpPr>
          <p:cNvPr id="122887" name="Rectangle 7"/>
          <p:cNvSpPr>
            <a:spLocks noChangeArrowheads="1"/>
          </p:cNvSpPr>
          <p:nvPr/>
        </p:nvSpPr>
        <p:spPr bwMode="auto">
          <a:xfrm>
            <a:off x="0" y="908286"/>
            <a:ext cx="50609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第三个设计：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主从</a:t>
            </a:r>
            <a:r>
              <a:rPr lang="en-US" altLang="zh-CN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RS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</a:t>
            </a:r>
          </a:p>
        </p:txBody>
      </p:sp>
      <p:sp>
        <p:nvSpPr>
          <p:cNvPr id="122888" name="Rectangle 8"/>
          <p:cNvSpPr>
            <a:spLocks noChangeArrowheads="1"/>
          </p:cNvSpPr>
          <p:nvPr/>
        </p:nvSpPr>
        <p:spPr bwMode="auto">
          <a:xfrm>
            <a:off x="395288" y="1663936"/>
            <a:ext cx="8424862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存在问题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：（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1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）约束条件：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R,S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不能同时为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1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           </a:t>
            </a:r>
          </a:p>
        </p:txBody>
      </p:sp>
      <p:sp>
        <p:nvSpPr>
          <p:cNvPr id="122889" name="Rectangle 9"/>
          <p:cNvSpPr>
            <a:spLocks noChangeArrowheads="1"/>
          </p:cNvSpPr>
          <p:nvPr/>
        </p:nvSpPr>
        <p:spPr bwMode="auto">
          <a:xfrm>
            <a:off x="430213" y="2816721"/>
            <a:ext cx="79216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解决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办法：采用一个输入。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D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触发器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22890" name="Rectangle 10"/>
          <p:cNvSpPr>
            <a:spLocks noChangeArrowheads="1"/>
          </p:cNvSpPr>
          <p:nvPr/>
        </p:nvSpPr>
        <p:spPr bwMode="auto">
          <a:xfrm>
            <a:off x="0" y="3536801"/>
            <a:ext cx="40449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第四个设计：</a:t>
            </a:r>
            <a:r>
              <a:rPr lang="en-US" altLang="zh-CN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</a:t>
            </a:r>
          </a:p>
        </p:txBody>
      </p:sp>
      <p:sp>
        <p:nvSpPr>
          <p:cNvPr id="122891" name="Rectangle 11"/>
          <p:cNvSpPr>
            <a:spLocks noChangeArrowheads="1"/>
          </p:cNvSpPr>
          <p:nvPr/>
        </p:nvSpPr>
        <p:spPr bwMode="auto">
          <a:xfrm>
            <a:off x="360363" y="4115866"/>
            <a:ext cx="8424862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存在问题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：（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1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）空翻问题</a:t>
            </a:r>
          </a:p>
        </p:txBody>
      </p:sp>
      <p:sp>
        <p:nvSpPr>
          <p:cNvPr id="122892" name="Rectangle 12"/>
          <p:cNvSpPr>
            <a:spLocks noChangeArrowheads="1"/>
          </p:cNvSpPr>
          <p:nvPr/>
        </p:nvSpPr>
        <p:spPr bwMode="auto">
          <a:xfrm>
            <a:off x="323850" y="4760937"/>
            <a:ext cx="8856663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解决办法：加入维持阻塞电路。维持阻塞触发器</a:t>
            </a:r>
          </a:p>
        </p:txBody>
      </p:sp>
      <p:sp>
        <p:nvSpPr>
          <p:cNvPr id="122893" name="Rectangle 13"/>
          <p:cNvSpPr>
            <a:spLocks noChangeArrowheads="1"/>
          </p:cNvSpPr>
          <p:nvPr/>
        </p:nvSpPr>
        <p:spPr bwMode="auto">
          <a:xfrm>
            <a:off x="35496" y="5409008"/>
            <a:ext cx="5670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第五个设计：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维持阻塞</a:t>
            </a:r>
            <a:r>
              <a:rPr lang="en-US" altLang="zh-CN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</a:t>
            </a:r>
          </a:p>
        </p:txBody>
      </p:sp>
      <p:sp>
        <p:nvSpPr>
          <p:cNvPr id="122894" name="Rectangle 14"/>
          <p:cNvSpPr>
            <a:spLocks noChangeArrowheads="1"/>
          </p:cNvSpPr>
          <p:nvPr/>
        </p:nvSpPr>
        <p:spPr bwMode="auto">
          <a:xfrm>
            <a:off x="395288" y="6053707"/>
            <a:ext cx="8748712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存在问题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：无。 在应用中，输入端一个，太少</a:t>
            </a:r>
          </a:p>
        </p:txBody>
      </p:sp>
      <p:sp>
        <p:nvSpPr>
          <p:cNvPr id="11" name="Rectangle 8"/>
          <p:cNvSpPr>
            <a:spLocks noChangeArrowheads="1"/>
          </p:cNvSpPr>
          <p:nvPr/>
        </p:nvSpPr>
        <p:spPr bwMode="auto">
          <a:xfrm>
            <a:off x="395536" y="2201280"/>
            <a:ext cx="8424862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         （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2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）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R,S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边缘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同时为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0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，追溯非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0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。           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  <a:sym typeface="Wingdings" pitchFamily="2" charset="2"/>
            </a:endParaRPr>
          </a:p>
        </p:txBody>
      </p:sp>
      <p:sp>
        <p:nvSpPr>
          <p:cNvPr id="12" name="灯片编号占位符 1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154</a:t>
            </a:fld>
            <a:endParaRPr lang="en-US" altLang="zh-CN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1228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" dur="500"/>
                                        <p:tgtEl>
                                          <p:spTgt spid="122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7" dur="500"/>
                                        <p:tgtEl>
                                          <p:spTgt spid="122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7" dur="500"/>
                                        <p:tgtEl>
                                          <p:spTgt spid="122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2" dur="500"/>
                                        <p:tgtEl>
                                          <p:spTgt spid="1228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7" dur="500"/>
                                        <p:tgtEl>
                                          <p:spTgt spid="1228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122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7" dur="500"/>
                                        <p:tgtEl>
                                          <p:spTgt spid="1228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2" dur="500"/>
                                        <p:tgtEl>
                                          <p:spTgt spid="12289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886" grpId="0"/>
      <p:bldP spid="122887" grpId="0"/>
      <p:bldP spid="122888" grpId="0"/>
      <p:bldP spid="122889" grpId="0"/>
      <p:bldP spid="122890" grpId="0"/>
      <p:bldP spid="122891" grpId="0"/>
      <p:bldP spid="122892" grpId="0"/>
      <p:bldP spid="122893" grpId="0"/>
      <p:bldP spid="122894" grpId="0"/>
      <p:bldP spid="11" grpId="0"/>
    </p:bld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7" name="Rectangle 3"/>
          <p:cNvSpPr>
            <a:spLocks noChangeArrowheads="1"/>
          </p:cNvSpPr>
          <p:nvPr/>
        </p:nvSpPr>
        <p:spPr bwMode="auto">
          <a:xfrm>
            <a:off x="0" y="152400"/>
            <a:ext cx="42481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第六个设计：</a:t>
            </a:r>
            <a:r>
              <a:rPr lang="en-US" altLang="zh-CN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JK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</a:t>
            </a:r>
          </a:p>
        </p:txBody>
      </p:sp>
      <p:sp>
        <p:nvSpPr>
          <p:cNvPr id="123908" name="Rectangle 4"/>
          <p:cNvSpPr>
            <a:spLocks noChangeArrowheads="1"/>
          </p:cNvSpPr>
          <p:nvPr/>
        </p:nvSpPr>
        <p:spPr bwMode="auto">
          <a:xfrm>
            <a:off x="395288" y="836712"/>
            <a:ext cx="8424862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存在问题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：（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1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）空翻问题           </a:t>
            </a:r>
          </a:p>
        </p:txBody>
      </p:sp>
      <p:sp>
        <p:nvSpPr>
          <p:cNvPr id="123909" name="Rectangle 5"/>
          <p:cNvSpPr>
            <a:spLocks noChangeArrowheads="1"/>
          </p:cNvSpPr>
          <p:nvPr/>
        </p:nvSpPr>
        <p:spPr bwMode="auto">
          <a:xfrm>
            <a:off x="431800" y="1484313"/>
            <a:ext cx="7921625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解决办法：边沿触发。主从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JK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触发器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23910" name="Rectangle 6"/>
          <p:cNvSpPr>
            <a:spLocks noChangeArrowheads="1"/>
          </p:cNvSpPr>
          <p:nvPr/>
        </p:nvSpPr>
        <p:spPr bwMode="auto">
          <a:xfrm>
            <a:off x="0" y="2309813"/>
            <a:ext cx="50609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第七个设计：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主从</a:t>
            </a:r>
            <a:r>
              <a:rPr lang="en-US" altLang="zh-CN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JK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</a:t>
            </a:r>
          </a:p>
        </p:txBody>
      </p:sp>
      <p:sp>
        <p:nvSpPr>
          <p:cNvPr id="123913" name="Rectangle 9"/>
          <p:cNvSpPr>
            <a:spLocks noChangeArrowheads="1"/>
          </p:cNvSpPr>
          <p:nvPr/>
        </p:nvSpPr>
        <p:spPr bwMode="auto">
          <a:xfrm>
            <a:off x="107950" y="4400550"/>
            <a:ext cx="5060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第八个设计：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边沿</a:t>
            </a:r>
            <a:r>
              <a:rPr lang="en-US" altLang="zh-CN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JK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</a:t>
            </a:r>
          </a:p>
        </p:txBody>
      </p:sp>
      <p:sp>
        <p:nvSpPr>
          <p:cNvPr id="123914" name="Rectangle 10"/>
          <p:cNvSpPr>
            <a:spLocks noChangeArrowheads="1"/>
          </p:cNvSpPr>
          <p:nvPr/>
        </p:nvSpPr>
        <p:spPr bwMode="auto">
          <a:xfrm>
            <a:off x="431800" y="5118100"/>
            <a:ext cx="54356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存在问题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：无</a:t>
            </a:r>
          </a:p>
        </p:txBody>
      </p:sp>
      <p:sp>
        <p:nvSpPr>
          <p:cNvPr id="123915" name="Rectangle 11"/>
          <p:cNvSpPr>
            <a:spLocks noChangeArrowheads="1"/>
          </p:cNvSpPr>
          <p:nvPr/>
        </p:nvSpPr>
        <p:spPr bwMode="auto">
          <a:xfrm>
            <a:off x="503238" y="2886075"/>
            <a:ext cx="6300787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存在问题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：（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1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）一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次变化           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  <a:sym typeface="Wingdings" pitchFamily="2" charset="2"/>
            </a:endParaRPr>
          </a:p>
        </p:txBody>
      </p:sp>
      <p:sp>
        <p:nvSpPr>
          <p:cNvPr id="123916" name="Rectangle 12"/>
          <p:cNvSpPr>
            <a:spLocks noChangeArrowheads="1"/>
          </p:cNvSpPr>
          <p:nvPr/>
        </p:nvSpPr>
        <p:spPr bwMode="auto">
          <a:xfrm>
            <a:off x="431800" y="3608388"/>
            <a:ext cx="7921625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解决办法：边沿触发。边沿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JK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触发器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0" name="灯片编号占位符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155</a:t>
            </a:fld>
            <a:endParaRPr lang="en-US" altLang="zh-CN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1239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" dur="500"/>
                                        <p:tgtEl>
                                          <p:spTgt spid="1239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7" dur="500"/>
                                        <p:tgtEl>
                                          <p:spTgt spid="1239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2" dur="500"/>
                                        <p:tgtEl>
                                          <p:spTgt spid="1239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7" dur="500"/>
                                        <p:tgtEl>
                                          <p:spTgt spid="1239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2" dur="500"/>
                                        <p:tgtEl>
                                          <p:spTgt spid="1239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7" dur="500"/>
                                        <p:tgtEl>
                                          <p:spTgt spid="1239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12391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3907" grpId="0"/>
      <p:bldP spid="123908" grpId="0"/>
      <p:bldP spid="123909" grpId="0"/>
      <p:bldP spid="123910" grpId="0"/>
      <p:bldP spid="123913" grpId="0"/>
      <p:bldP spid="123914" grpId="0"/>
      <p:bldP spid="123915" grpId="0"/>
      <p:bldP spid="123916" grpId="0"/>
    </p:bld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7" name="Rectangle 3"/>
          <p:cNvSpPr>
            <a:spLocks noChangeArrowheads="1"/>
          </p:cNvSpPr>
          <p:nvPr/>
        </p:nvSpPr>
        <p:spPr bwMode="auto">
          <a:xfrm>
            <a:off x="142844" y="71414"/>
            <a:ext cx="1415772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简化表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0" name="灯片编号占位符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156</a:t>
            </a:fld>
            <a:endParaRPr lang="en-US" altLang="zh-CN"/>
          </a:p>
        </p:txBody>
      </p:sp>
      <p:grpSp>
        <p:nvGrpSpPr>
          <p:cNvPr id="2" name="组合 10"/>
          <p:cNvGrpSpPr/>
          <p:nvPr/>
        </p:nvGrpSpPr>
        <p:grpSpPr>
          <a:xfrm>
            <a:off x="214282" y="1428736"/>
            <a:ext cx="3467605" cy="2383996"/>
            <a:chOff x="9215438" y="2500306"/>
            <a:chExt cx="3467605" cy="2383996"/>
          </a:xfrm>
        </p:grpSpPr>
        <p:sp>
          <p:nvSpPr>
            <p:cNvPr id="12" name="Line 8"/>
            <p:cNvSpPr>
              <a:spLocks noChangeShapeType="1"/>
            </p:cNvSpPr>
            <p:nvPr/>
          </p:nvSpPr>
          <p:spPr bwMode="auto">
            <a:xfrm>
              <a:off x="10663270" y="2500378"/>
              <a:ext cx="0" cy="163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3" name="Rectangle 12"/>
            <p:cNvSpPr>
              <a:spLocks noChangeArrowheads="1"/>
            </p:cNvSpPr>
            <p:nvPr/>
          </p:nvSpPr>
          <p:spPr bwMode="auto">
            <a:xfrm>
              <a:off x="9275708" y="2500306"/>
              <a:ext cx="2440092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   R   Q</a:t>
              </a:r>
              <a:r>
                <a:rPr lang="en-US" altLang="zh-CN" sz="3200" baseline="300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n+1</a:t>
              </a:r>
              <a:endParaRPr lang="zh-CN" altLang="en-US" sz="32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4" name="Rectangle 13"/>
            <p:cNvSpPr>
              <a:spLocks noChangeArrowheads="1"/>
            </p:cNvSpPr>
            <p:nvPr/>
          </p:nvSpPr>
          <p:spPr bwMode="auto">
            <a:xfrm>
              <a:off x="9301016" y="4286256"/>
              <a:ext cx="2167581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chemeClr val="accent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1   1   </a:t>
              </a:r>
              <a:r>
                <a:rPr lang="en-US" altLang="zh-CN" sz="3200" dirty="0" err="1">
                  <a:solidFill>
                    <a:schemeClr val="accent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 dirty="0" err="1">
                  <a:solidFill>
                    <a:schemeClr val="accent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</a:t>
              </a:r>
              <a:endParaRPr lang="zh-CN" altLang="en-US" sz="3200" baseline="30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5" name="Rectangle 14"/>
            <p:cNvSpPr>
              <a:spLocks noChangeArrowheads="1"/>
            </p:cNvSpPr>
            <p:nvPr/>
          </p:nvSpPr>
          <p:spPr bwMode="auto">
            <a:xfrm>
              <a:off x="9301016" y="3862965"/>
              <a:ext cx="20129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1   0   </a:t>
              </a:r>
              <a:r>
                <a:rPr lang="en-US" altLang="zh-CN" sz="3200" dirty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</a:t>
              </a:r>
              <a:endPara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6" name="Rectangle 15"/>
            <p:cNvSpPr>
              <a:spLocks noChangeArrowheads="1"/>
            </p:cNvSpPr>
            <p:nvPr/>
          </p:nvSpPr>
          <p:spPr bwMode="auto">
            <a:xfrm>
              <a:off x="9301016" y="3442271"/>
              <a:ext cx="20129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0   1   </a:t>
              </a:r>
              <a:r>
                <a:rPr lang="en-US" altLang="zh-CN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</a:t>
              </a:r>
              <a:endPara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7" name="Rectangle 16"/>
            <p:cNvSpPr>
              <a:spLocks noChangeArrowheads="1"/>
            </p:cNvSpPr>
            <p:nvPr/>
          </p:nvSpPr>
          <p:spPr bwMode="auto">
            <a:xfrm>
              <a:off x="9301016" y="3013643"/>
              <a:ext cx="2167581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chemeClr val="bg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0   0   1</a:t>
              </a:r>
              <a:r>
                <a:rPr lang="zh-CN" altLang="en-US" sz="3200" baseline="30000" dirty="0" smtClean="0">
                  <a:solidFill>
                    <a:schemeClr val="bg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*</a:t>
              </a:r>
              <a:endParaRPr lang="zh-CN" altLang="en-US" sz="3200" baseline="30000" dirty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grpSp>
          <p:nvGrpSpPr>
            <p:cNvPr id="3" name="组合 44"/>
            <p:cNvGrpSpPr/>
            <p:nvPr/>
          </p:nvGrpSpPr>
          <p:grpSpPr>
            <a:xfrm>
              <a:off x="11611473" y="3013643"/>
              <a:ext cx="1071570" cy="1870659"/>
              <a:chOff x="3648577" y="4260408"/>
              <a:chExt cx="1071570" cy="1870659"/>
            </a:xfrm>
          </p:grpSpPr>
          <p:sp>
            <p:nvSpPr>
              <p:cNvPr id="22" name="矩形 21"/>
              <p:cNvSpPr/>
              <p:nvPr/>
            </p:nvSpPr>
            <p:spPr>
              <a:xfrm>
                <a:off x="3714744" y="5546292"/>
                <a:ext cx="1005403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zh-CN" altLang="en-US" sz="3200" dirty="0" smtClean="0">
                    <a:solidFill>
                      <a:schemeClr val="accent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保持</a:t>
                </a:r>
                <a:endParaRPr lang="zh-CN" altLang="en-US" sz="3200" dirty="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3" name="矩形 22"/>
              <p:cNvSpPr/>
              <p:nvPr/>
            </p:nvSpPr>
            <p:spPr>
              <a:xfrm>
                <a:off x="3791453" y="5104393"/>
                <a:ext cx="800219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zh-CN" altLang="en-US" sz="3200" dirty="0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置</a:t>
                </a:r>
                <a:r>
                  <a:rPr lang="en-US" altLang="zh-CN" sz="3200" dirty="0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0</a:t>
                </a:r>
                <a:endParaRPr lang="zh-CN" altLang="en-US" sz="32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24" name="矩形 23"/>
              <p:cNvSpPr/>
              <p:nvPr/>
            </p:nvSpPr>
            <p:spPr>
              <a:xfrm>
                <a:off x="3791453" y="4689036"/>
                <a:ext cx="800219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zh-CN" altLang="en-US" sz="3200" dirty="0" smtClean="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置</a:t>
                </a:r>
                <a:r>
                  <a:rPr lang="en-US" altLang="zh-CN" sz="3200" dirty="0" smtClean="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1</a:t>
                </a:r>
                <a:endParaRPr lang="zh-CN" altLang="en-US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25" name="矩形 24"/>
              <p:cNvSpPr/>
              <p:nvPr/>
            </p:nvSpPr>
            <p:spPr>
              <a:xfrm>
                <a:off x="3648577" y="4260408"/>
                <a:ext cx="1005403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zh-CN" altLang="en-US" sz="3200" dirty="0" smtClean="0">
                    <a:solidFill>
                      <a:schemeClr val="bg2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禁用</a:t>
                </a:r>
              </a:p>
            </p:txBody>
          </p:sp>
        </p:grpSp>
        <p:cxnSp>
          <p:nvCxnSpPr>
            <p:cNvPr id="19" name="直接连接符 18"/>
            <p:cNvCxnSpPr/>
            <p:nvPr/>
          </p:nvCxnSpPr>
          <p:spPr bwMode="auto">
            <a:xfrm>
              <a:off x="9215438" y="3071810"/>
              <a:ext cx="2500362" cy="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0" name="Line 123"/>
            <p:cNvSpPr>
              <a:spLocks noChangeShapeType="1"/>
            </p:cNvSpPr>
            <p:nvPr/>
          </p:nvSpPr>
          <p:spPr bwMode="auto">
            <a:xfrm>
              <a:off x="9344060" y="2571744"/>
              <a:ext cx="2286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21" name="Line 123"/>
            <p:cNvSpPr>
              <a:spLocks noChangeShapeType="1"/>
            </p:cNvSpPr>
            <p:nvPr/>
          </p:nvSpPr>
          <p:spPr bwMode="auto">
            <a:xfrm>
              <a:off x="10129878" y="2571744"/>
              <a:ext cx="2286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sp>
        <p:nvSpPr>
          <p:cNvPr id="52" name="Line 8"/>
          <p:cNvSpPr>
            <a:spLocks noChangeShapeType="1"/>
          </p:cNvSpPr>
          <p:nvPr/>
        </p:nvSpPr>
        <p:spPr bwMode="auto">
          <a:xfrm>
            <a:off x="1447800" y="-7517614"/>
            <a:ext cx="0" cy="163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grpSp>
        <p:nvGrpSpPr>
          <p:cNvPr id="59" name="组合 58"/>
          <p:cNvGrpSpPr/>
          <p:nvPr/>
        </p:nvGrpSpPr>
        <p:grpSpPr>
          <a:xfrm>
            <a:off x="2811965" y="4344438"/>
            <a:ext cx="3331671" cy="2442148"/>
            <a:chOff x="0" y="-3786238"/>
            <a:chExt cx="3331671" cy="2442148"/>
          </a:xfrm>
        </p:grpSpPr>
        <p:sp>
          <p:nvSpPr>
            <p:cNvPr id="51" name="Line 7"/>
            <p:cNvSpPr>
              <a:spLocks noChangeShapeType="1"/>
            </p:cNvSpPr>
            <p:nvPr/>
          </p:nvSpPr>
          <p:spPr bwMode="auto">
            <a:xfrm>
              <a:off x="0" y="-3286172"/>
              <a:ext cx="23622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3" name="Rectangle 12"/>
            <p:cNvSpPr>
              <a:spLocks noChangeArrowheads="1"/>
            </p:cNvSpPr>
            <p:nvPr/>
          </p:nvSpPr>
          <p:spPr bwMode="auto">
            <a:xfrm>
              <a:off x="0" y="-3786238"/>
              <a:ext cx="2413000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J   K   Q</a:t>
              </a:r>
              <a:r>
                <a:rPr lang="en-US" altLang="zh-CN" sz="3200" baseline="300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n+1</a:t>
              </a:r>
              <a:endParaRPr lang="zh-CN" altLang="en-US" sz="32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47" name="Rectangle 13"/>
            <p:cNvSpPr>
              <a:spLocks noChangeArrowheads="1"/>
            </p:cNvSpPr>
            <p:nvPr/>
          </p:nvSpPr>
          <p:spPr bwMode="auto">
            <a:xfrm>
              <a:off x="76200" y="-3252838"/>
              <a:ext cx="2167581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solidFill>
                    <a:schemeClr val="accent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0   0   </a:t>
              </a:r>
              <a:r>
                <a:rPr lang="en-US" altLang="zh-CN" sz="3200" dirty="0" err="1">
                  <a:solidFill>
                    <a:schemeClr val="accent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 dirty="0" err="1">
                  <a:solidFill>
                    <a:schemeClr val="accent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</a:t>
              </a:r>
              <a:endParaRPr lang="zh-CN" altLang="en-US" sz="3200" baseline="30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48" name="Rectangle 14"/>
            <p:cNvSpPr>
              <a:spLocks noChangeArrowheads="1"/>
            </p:cNvSpPr>
            <p:nvPr/>
          </p:nvSpPr>
          <p:spPr bwMode="auto">
            <a:xfrm>
              <a:off x="76200" y="-2786130"/>
              <a:ext cx="20129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0   1   0</a:t>
              </a:r>
              <a:endPara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49" name="Rectangle 15"/>
            <p:cNvSpPr>
              <a:spLocks noChangeArrowheads="1"/>
            </p:cNvSpPr>
            <p:nvPr/>
          </p:nvSpPr>
          <p:spPr bwMode="auto">
            <a:xfrm>
              <a:off x="76200" y="-2357502"/>
              <a:ext cx="20129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1   0   </a:t>
              </a:r>
              <a:r>
                <a:rPr lang="en-US" altLang="zh-CN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</a:t>
              </a:r>
              <a:endPara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0" name="Rectangle 16"/>
            <p:cNvSpPr>
              <a:spLocks noChangeArrowheads="1"/>
            </p:cNvSpPr>
            <p:nvPr/>
          </p:nvSpPr>
          <p:spPr bwMode="auto">
            <a:xfrm>
              <a:off x="76200" y="-1928865"/>
              <a:ext cx="2167581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solidFill>
                    <a:schemeClr val="bg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1   1   </a:t>
              </a:r>
              <a:r>
                <a:rPr lang="en-US" altLang="zh-CN" sz="3200" dirty="0" err="1">
                  <a:solidFill>
                    <a:schemeClr val="bg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 dirty="0" err="1">
                  <a:solidFill>
                    <a:schemeClr val="bg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</a:t>
              </a:r>
              <a:endParaRPr lang="zh-CN" altLang="en-US" sz="3200" baseline="30000" dirty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grpSp>
          <p:nvGrpSpPr>
            <p:cNvPr id="54" name="组合 53"/>
            <p:cNvGrpSpPr/>
            <p:nvPr/>
          </p:nvGrpSpPr>
          <p:grpSpPr>
            <a:xfrm>
              <a:off x="2357422" y="-3309350"/>
              <a:ext cx="974249" cy="1832258"/>
              <a:chOff x="8067159" y="119698"/>
              <a:chExt cx="974249" cy="1832258"/>
            </a:xfrm>
          </p:grpSpPr>
          <p:sp>
            <p:nvSpPr>
              <p:cNvPr id="55" name="矩形 54"/>
              <p:cNvSpPr/>
              <p:nvPr/>
            </p:nvSpPr>
            <p:spPr>
              <a:xfrm>
                <a:off x="8067159" y="119698"/>
                <a:ext cx="902811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zh-CN" altLang="en-US" sz="2800" dirty="0" smtClean="0">
                    <a:solidFill>
                      <a:schemeClr val="accent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保持</a:t>
                </a:r>
                <a:endParaRPr lang="zh-CN" altLang="en-US" sz="2800" dirty="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6" name="矩形 55"/>
              <p:cNvSpPr/>
              <p:nvPr/>
            </p:nvSpPr>
            <p:spPr>
              <a:xfrm>
                <a:off x="8138597" y="548326"/>
                <a:ext cx="723275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zh-CN" altLang="en-US" sz="2800" dirty="0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置</a:t>
                </a:r>
                <a:r>
                  <a:rPr lang="en-US" altLang="zh-CN" sz="2800" dirty="0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0</a:t>
                </a:r>
                <a:endParaRPr lang="zh-CN" altLang="en-US" sz="28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57" name="矩形 56"/>
              <p:cNvSpPr/>
              <p:nvPr/>
            </p:nvSpPr>
            <p:spPr>
              <a:xfrm>
                <a:off x="8138597" y="976954"/>
                <a:ext cx="723275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zh-CN" altLang="en-US" sz="2800" dirty="0" smtClean="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置</a:t>
                </a:r>
                <a:r>
                  <a:rPr lang="en-US" altLang="zh-CN" sz="2800" dirty="0" smtClean="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1</a:t>
                </a:r>
                <a:endParaRPr lang="zh-CN" altLang="en-US" sz="28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58" name="矩形 57"/>
              <p:cNvSpPr/>
              <p:nvPr/>
            </p:nvSpPr>
            <p:spPr>
              <a:xfrm>
                <a:off x="8138597" y="1428736"/>
                <a:ext cx="902811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zh-CN" altLang="en-US" sz="2800" dirty="0" smtClean="0">
                    <a:solidFill>
                      <a:schemeClr val="bg2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翻转</a:t>
                </a:r>
              </a:p>
            </p:txBody>
          </p:sp>
        </p:grpSp>
      </p:grpSp>
      <p:sp>
        <p:nvSpPr>
          <p:cNvPr id="60" name="矩形 59"/>
          <p:cNvSpPr/>
          <p:nvPr/>
        </p:nvSpPr>
        <p:spPr>
          <a:xfrm>
            <a:off x="4857784" y="428628"/>
            <a:ext cx="4572000" cy="584775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zh-CN" altLang="en-US" sz="3200" dirty="0" smtClean="0">
                <a:latin typeface="黑体" pitchFamily="49" charset="-122"/>
                <a:ea typeface="黑体" pitchFamily="49" charset="-122"/>
              </a:rPr>
              <a:t>或非门</a:t>
            </a:r>
            <a:r>
              <a:rPr lang="en-US" altLang="zh-CN" sz="3200" dirty="0" smtClean="0">
                <a:latin typeface="黑体" pitchFamily="49" charset="-122"/>
                <a:ea typeface="黑体" pitchFamily="49" charset="-122"/>
              </a:rPr>
              <a:t>R-S</a:t>
            </a:r>
            <a:r>
              <a:rPr lang="zh-CN" altLang="en-US" sz="3200" dirty="0" smtClean="0">
                <a:latin typeface="黑体" pitchFamily="49" charset="-122"/>
                <a:ea typeface="黑体" pitchFamily="49" charset="-122"/>
              </a:rPr>
              <a:t>（禁用</a:t>
            </a:r>
            <a:r>
              <a:rPr lang="en-US" altLang="zh-CN" sz="3200" dirty="0" smtClean="0">
                <a:latin typeface="黑体" pitchFamily="49" charset="-122"/>
                <a:ea typeface="黑体" pitchFamily="49" charset="-122"/>
                <a:sym typeface="Wingdings" pitchFamily="2" charset="2"/>
              </a:rPr>
              <a:t>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r>
              <a:rPr lang="zh-CN" altLang="en-US" sz="3200" baseline="300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 smtClean="0">
                <a:latin typeface="黑体" pitchFamily="49" charset="-122"/>
                <a:ea typeface="黑体" pitchFamily="49" charset="-122"/>
              </a:rPr>
              <a:t>）</a:t>
            </a:r>
            <a:endParaRPr lang="en-US" altLang="zh-CN" sz="3200" dirty="0" smtClean="0">
              <a:latin typeface="黑体" pitchFamily="49" charset="-122"/>
              <a:ea typeface="黑体" pitchFamily="49" charset="-122"/>
            </a:endParaRPr>
          </a:p>
        </p:txBody>
      </p:sp>
      <p:grpSp>
        <p:nvGrpSpPr>
          <p:cNvPr id="61" name="组合 60"/>
          <p:cNvGrpSpPr/>
          <p:nvPr/>
        </p:nvGrpSpPr>
        <p:grpSpPr>
          <a:xfrm>
            <a:off x="4962047" y="1558341"/>
            <a:ext cx="3396167" cy="2442163"/>
            <a:chOff x="9215438" y="2500306"/>
            <a:chExt cx="3396167" cy="2442163"/>
          </a:xfrm>
        </p:grpSpPr>
        <p:sp>
          <p:nvSpPr>
            <p:cNvPr id="62" name="Line 8"/>
            <p:cNvSpPr>
              <a:spLocks noChangeShapeType="1"/>
            </p:cNvSpPr>
            <p:nvPr/>
          </p:nvSpPr>
          <p:spPr bwMode="auto">
            <a:xfrm>
              <a:off x="10663270" y="2500378"/>
              <a:ext cx="0" cy="163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3" name="Rectangle 12"/>
            <p:cNvSpPr>
              <a:spLocks noChangeArrowheads="1"/>
            </p:cNvSpPr>
            <p:nvPr/>
          </p:nvSpPr>
          <p:spPr bwMode="auto">
            <a:xfrm>
              <a:off x="9275708" y="2500306"/>
              <a:ext cx="2440092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   R   Q</a:t>
              </a:r>
              <a:r>
                <a:rPr lang="en-US" altLang="zh-CN" sz="3200" baseline="300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n+1</a:t>
              </a:r>
              <a:endParaRPr lang="zh-CN" altLang="en-US" sz="32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64" name="Rectangle 13"/>
            <p:cNvSpPr>
              <a:spLocks noChangeArrowheads="1"/>
            </p:cNvSpPr>
            <p:nvPr/>
          </p:nvSpPr>
          <p:spPr bwMode="auto">
            <a:xfrm>
              <a:off x="9220200" y="2962268"/>
              <a:ext cx="2167581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chemeClr val="accent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0   0   </a:t>
              </a:r>
              <a:r>
                <a:rPr lang="en-US" altLang="zh-CN" sz="3200" dirty="0" err="1">
                  <a:solidFill>
                    <a:schemeClr val="accent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 dirty="0" err="1">
                  <a:solidFill>
                    <a:schemeClr val="accent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</a:t>
              </a:r>
              <a:endParaRPr lang="zh-CN" altLang="en-US" sz="3200" baseline="30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65" name="Rectangle 14"/>
            <p:cNvSpPr>
              <a:spLocks noChangeArrowheads="1"/>
            </p:cNvSpPr>
            <p:nvPr/>
          </p:nvSpPr>
          <p:spPr bwMode="auto">
            <a:xfrm>
              <a:off x="9220200" y="3429000"/>
              <a:ext cx="20129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0   1   </a:t>
              </a:r>
              <a:r>
                <a:rPr lang="en-US" altLang="zh-CN" sz="3200" dirty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</a:t>
              </a:r>
              <a:endPara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66" name="Rectangle 15"/>
            <p:cNvSpPr>
              <a:spLocks noChangeArrowheads="1"/>
            </p:cNvSpPr>
            <p:nvPr/>
          </p:nvSpPr>
          <p:spPr bwMode="auto">
            <a:xfrm>
              <a:off x="9220200" y="3929066"/>
              <a:ext cx="20129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1   0   </a:t>
              </a:r>
              <a:r>
                <a:rPr lang="en-US" altLang="zh-CN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</a:t>
              </a:r>
              <a:endPara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67" name="Rectangle 16"/>
            <p:cNvSpPr>
              <a:spLocks noChangeArrowheads="1"/>
            </p:cNvSpPr>
            <p:nvPr/>
          </p:nvSpPr>
          <p:spPr bwMode="auto">
            <a:xfrm>
              <a:off x="9220200" y="4357694"/>
              <a:ext cx="2167581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chemeClr val="bg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1   1   1</a:t>
              </a:r>
              <a:r>
                <a:rPr lang="zh-CN" altLang="en-US" sz="3200" baseline="30000" dirty="0" smtClean="0">
                  <a:solidFill>
                    <a:schemeClr val="bg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*</a:t>
              </a:r>
              <a:endParaRPr lang="zh-CN" altLang="en-US" sz="3200" baseline="30000" dirty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grpSp>
          <p:nvGrpSpPr>
            <p:cNvPr id="68" name="组合 44"/>
            <p:cNvGrpSpPr/>
            <p:nvPr/>
          </p:nvGrpSpPr>
          <p:grpSpPr>
            <a:xfrm>
              <a:off x="11572924" y="3058539"/>
              <a:ext cx="1038681" cy="1870659"/>
              <a:chOff x="3610028" y="4305304"/>
              <a:chExt cx="1038681" cy="1870659"/>
            </a:xfrm>
          </p:grpSpPr>
          <p:sp>
            <p:nvSpPr>
              <p:cNvPr id="70" name="矩形 69"/>
              <p:cNvSpPr/>
              <p:nvPr/>
            </p:nvSpPr>
            <p:spPr>
              <a:xfrm>
                <a:off x="3643306" y="4305304"/>
                <a:ext cx="1005403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zh-CN" altLang="en-US" sz="3200" dirty="0" smtClean="0">
                    <a:solidFill>
                      <a:schemeClr val="accent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保持</a:t>
                </a:r>
                <a:endParaRPr lang="zh-CN" altLang="en-US" sz="3200" dirty="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1" name="矩形 70"/>
              <p:cNvSpPr/>
              <p:nvPr/>
            </p:nvSpPr>
            <p:spPr>
              <a:xfrm>
                <a:off x="3714744" y="4747203"/>
                <a:ext cx="800219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zh-CN" altLang="en-US" sz="3200" dirty="0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置</a:t>
                </a:r>
                <a:r>
                  <a:rPr lang="en-US" altLang="zh-CN" sz="3200" dirty="0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0</a:t>
                </a:r>
                <a:endParaRPr lang="zh-CN" altLang="en-US" sz="32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72" name="矩形 71"/>
              <p:cNvSpPr/>
              <p:nvPr/>
            </p:nvSpPr>
            <p:spPr>
              <a:xfrm>
                <a:off x="3714744" y="5175831"/>
                <a:ext cx="800219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zh-CN" altLang="en-US" sz="3200" dirty="0" smtClean="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置</a:t>
                </a:r>
                <a:r>
                  <a:rPr lang="en-US" altLang="zh-CN" sz="3200" dirty="0" smtClean="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1</a:t>
                </a:r>
                <a:endParaRPr lang="zh-CN" altLang="en-US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73" name="矩形 72"/>
              <p:cNvSpPr/>
              <p:nvPr/>
            </p:nvSpPr>
            <p:spPr>
              <a:xfrm>
                <a:off x="3610028" y="5591188"/>
                <a:ext cx="1005403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zh-CN" altLang="en-US" sz="3200" dirty="0" smtClean="0">
                    <a:solidFill>
                      <a:schemeClr val="bg2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禁用</a:t>
                </a:r>
              </a:p>
            </p:txBody>
          </p:sp>
        </p:grpSp>
        <p:cxnSp>
          <p:nvCxnSpPr>
            <p:cNvPr id="69" name="直接连接符 68"/>
            <p:cNvCxnSpPr/>
            <p:nvPr/>
          </p:nvCxnSpPr>
          <p:spPr bwMode="auto">
            <a:xfrm>
              <a:off x="9215438" y="3071810"/>
              <a:ext cx="2500362" cy="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74" name="矩形 73"/>
          <p:cNvSpPr/>
          <p:nvPr/>
        </p:nvSpPr>
        <p:spPr>
          <a:xfrm>
            <a:off x="4857752" y="986837"/>
            <a:ext cx="4572000" cy="584775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zh-CN" altLang="en-US" sz="3200" dirty="0" smtClean="0">
                <a:latin typeface="黑体" pitchFamily="49" charset="-122"/>
                <a:ea typeface="黑体" pitchFamily="49" charset="-122"/>
              </a:rPr>
              <a:t>钟控</a:t>
            </a:r>
            <a:r>
              <a:rPr lang="en-US" altLang="zh-CN" sz="3200" dirty="0" smtClean="0">
                <a:latin typeface="黑体" pitchFamily="49" charset="-122"/>
                <a:ea typeface="黑体" pitchFamily="49" charset="-122"/>
              </a:rPr>
              <a:t>R-S</a:t>
            </a:r>
            <a:r>
              <a:rPr lang="zh-CN" altLang="en-US" sz="3200" dirty="0" smtClean="0">
                <a:latin typeface="黑体" pitchFamily="49" charset="-122"/>
                <a:ea typeface="黑体" pitchFamily="49" charset="-122"/>
              </a:rPr>
              <a:t>，主从</a:t>
            </a:r>
            <a:r>
              <a:rPr lang="en-US" altLang="zh-CN" sz="3200" dirty="0" smtClean="0">
                <a:latin typeface="黑体" pitchFamily="49" charset="-122"/>
                <a:ea typeface="黑体" pitchFamily="49" charset="-122"/>
              </a:rPr>
              <a:t>R-S</a:t>
            </a:r>
          </a:p>
        </p:txBody>
      </p:sp>
      <p:sp>
        <p:nvSpPr>
          <p:cNvPr id="75" name="矩形 74"/>
          <p:cNvSpPr/>
          <p:nvPr/>
        </p:nvSpPr>
        <p:spPr>
          <a:xfrm>
            <a:off x="71406" y="785794"/>
            <a:ext cx="4572000" cy="584775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zh-CN" altLang="en-US" sz="3200" dirty="0" smtClean="0">
                <a:latin typeface="黑体" pitchFamily="49" charset="-122"/>
                <a:ea typeface="黑体" pitchFamily="49" charset="-122"/>
              </a:rPr>
              <a:t>与非门</a:t>
            </a:r>
            <a:r>
              <a:rPr lang="en-US" altLang="zh-CN" sz="3200" dirty="0" smtClean="0">
                <a:latin typeface="黑体" pitchFamily="49" charset="-122"/>
                <a:ea typeface="黑体" pitchFamily="49" charset="-122"/>
              </a:rPr>
              <a:t>R-S</a:t>
            </a:r>
            <a:r>
              <a:rPr lang="zh-CN" altLang="en-US" sz="3200" dirty="0" smtClean="0">
                <a:latin typeface="黑体" pitchFamily="49" charset="-122"/>
                <a:ea typeface="黑体" pitchFamily="49" charset="-122"/>
              </a:rPr>
              <a:t>，集成芯片</a:t>
            </a:r>
            <a:endParaRPr lang="en-US" altLang="zh-CN" sz="3200" dirty="0" smtClean="0"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76" name="Line 201"/>
          <p:cNvSpPr>
            <a:spLocks noChangeShapeType="1"/>
          </p:cNvSpPr>
          <p:nvPr/>
        </p:nvSpPr>
        <p:spPr bwMode="auto">
          <a:xfrm>
            <a:off x="4589738" y="6307733"/>
            <a:ext cx="304800" cy="1587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7" name="Rectangle 3"/>
          <p:cNvSpPr>
            <a:spLocks noChangeArrowheads="1"/>
          </p:cNvSpPr>
          <p:nvPr/>
        </p:nvSpPr>
        <p:spPr bwMode="auto">
          <a:xfrm>
            <a:off x="214282" y="272457"/>
            <a:ext cx="223651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不稳定状态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0" name="灯片编号占位符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157</a:t>
            </a:fld>
            <a:endParaRPr lang="en-US" altLang="zh-CN"/>
          </a:p>
        </p:txBody>
      </p:sp>
      <p:sp>
        <p:nvSpPr>
          <p:cNvPr id="52" name="Line 8"/>
          <p:cNvSpPr>
            <a:spLocks noChangeShapeType="1"/>
          </p:cNvSpPr>
          <p:nvPr/>
        </p:nvSpPr>
        <p:spPr bwMode="auto">
          <a:xfrm>
            <a:off x="1447800" y="-7517614"/>
            <a:ext cx="0" cy="163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75" name="矩形 74"/>
          <p:cNvSpPr/>
          <p:nvPr/>
        </p:nvSpPr>
        <p:spPr>
          <a:xfrm>
            <a:off x="285720" y="1272589"/>
            <a:ext cx="785818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3200" dirty="0" smtClean="0">
                <a:latin typeface="黑体" pitchFamily="49" charset="-122"/>
                <a:ea typeface="黑体" pitchFamily="49" charset="-122"/>
              </a:rPr>
              <a:t>R-S</a:t>
            </a:r>
            <a:r>
              <a:rPr lang="zh-CN" altLang="en-US" sz="3200" dirty="0" smtClean="0">
                <a:latin typeface="黑体" pitchFamily="49" charset="-122"/>
                <a:ea typeface="黑体" pitchFamily="49" charset="-122"/>
              </a:rPr>
              <a:t>触发器：禁用</a:t>
            </a:r>
            <a:r>
              <a:rPr lang="en-US" altLang="zh-CN" sz="3200" dirty="0" smtClean="0">
                <a:latin typeface="黑体" pitchFamily="49" charset="-122"/>
                <a:ea typeface="黑体" pitchFamily="49" charset="-122"/>
                <a:sym typeface="Wingdings" pitchFamily="2" charset="2"/>
              </a:rPr>
              <a:t></a:t>
            </a:r>
            <a:r>
              <a:rPr lang="zh-CN" altLang="en-US" sz="3200" dirty="0" smtClean="0">
                <a:latin typeface="黑体" pitchFamily="49" charset="-122"/>
                <a:ea typeface="黑体" pitchFamily="49" charset="-122"/>
                <a:sym typeface="Wingdings" pitchFamily="2" charset="2"/>
              </a:rPr>
              <a:t>保持，触发器状态不定</a:t>
            </a:r>
            <a:endParaRPr lang="en-US" altLang="zh-CN" sz="3200" dirty="0" smtClean="0"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4" name="矩形 53"/>
          <p:cNvSpPr/>
          <p:nvPr/>
        </p:nvSpPr>
        <p:spPr>
          <a:xfrm>
            <a:off x="285720" y="2129845"/>
            <a:ext cx="785818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dirty="0" smtClean="0">
                <a:latin typeface="黑体" pitchFamily="49" charset="-122"/>
                <a:ea typeface="黑体" pitchFamily="49" charset="-122"/>
              </a:rPr>
              <a:t>简易</a:t>
            </a:r>
            <a:r>
              <a:rPr lang="en-US" altLang="zh-CN" sz="3200" dirty="0" smtClean="0">
                <a:latin typeface="黑体" pitchFamily="49" charset="-122"/>
                <a:ea typeface="黑体" pitchFamily="49" charset="-122"/>
              </a:rPr>
              <a:t>J-K</a:t>
            </a:r>
            <a:r>
              <a:rPr lang="zh-CN" altLang="en-US" sz="3200" dirty="0" smtClean="0">
                <a:latin typeface="黑体" pitchFamily="49" charset="-122"/>
                <a:ea typeface="黑体" pitchFamily="49" charset="-122"/>
              </a:rPr>
              <a:t>触发器：翻转</a:t>
            </a:r>
            <a:r>
              <a:rPr lang="zh-CN" altLang="en-US" sz="3200" dirty="0" smtClean="0">
                <a:latin typeface="黑体" pitchFamily="49" charset="-122"/>
                <a:ea typeface="黑体" pitchFamily="49" charset="-122"/>
                <a:sym typeface="Wingdings" pitchFamily="2" charset="2"/>
              </a:rPr>
              <a:t>，触发器状态不定</a:t>
            </a:r>
            <a:endParaRPr lang="en-US" altLang="zh-CN" sz="3200" dirty="0" smtClean="0"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9" name="矩形 58"/>
          <p:cNvSpPr/>
          <p:nvPr/>
        </p:nvSpPr>
        <p:spPr>
          <a:xfrm>
            <a:off x="285720" y="3571876"/>
            <a:ext cx="850112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dirty="0" smtClean="0">
                <a:solidFill>
                  <a:srgbClr val="FFFF00"/>
                </a:solidFill>
                <a:latin typeface="黑体" pitchFamily="49" charset="-122"/>
                <a:ea typeface="黑体" pitchFamily="49" charset="-122"/>
              </a:rPr>
              <a:t>主从</a:t>
            </a:r>
            <a:r>
              <a:rPr lang="en-US" altLang="zh-CN" sz="3200" dirty="0" smtClean="0">
                <a:solidFill>
                  <a:srgbClr val="FFFF00"/>
                </a:solidFill>
                <a:latin typeface="黑体" pitchFamily="49" charset="-122"/>
                <a:ea typeface="黑体" pitchFamily="49" charset="-122"/>
              </a:rPr>
              <a:t>J-K</a:t>
            </a:r>
            <a:r>
              <a:rPr lang="zh-CN" altLang="en-US" sz="3200" dirty="0" smtClean="0">
                <a:solidFill>
                  <a:srgbClr val="FFFF00"/>
                </a:solidFill>
                <a:latin typeface="黑体" pitchFamily="49" charset="-122"/>
                <a:ea typeface="黑体" pitchFamily="49" charset="-122"/>
              </a:rPr>
              <a:t>，边沿</a:t>
            </a:r>
            <a:r>
              <a:rPr lang="en-US" altLang="zh-CN" sz="3200" dirty="0" smtClean="0">
                <a:solidFill>
                  <a:srgbClr val="FFFF00"/>
                </a:solidFill>
                <a:latin typeface="黑体" pitchFamily="49" charset="-122"/>
                <a:ea typeface="黑体" pitchFamily="49" charset="-122"/>
              </a:rPr>
              <a:t>J-K</a:t>
            </a:r>
            <a:r>
              <a:rPr lang="zh-CN" altLang="en-US" sz="3200" dirty="0" smtClean="0">
                <a:solidFill>
                  <a:srgbClr val="FFFF00"/>
                </a:solidFill>
                <a:latin typeface="黑体" pitchFamily="49" charset="-122"/>
                <a:ea typeface="黑体" pitchFamily="49" charset="-122"/>
              </a:rPr>
              <a:t>：</a:t>
            </a:r>
            <a:endParaRPr lang="en-US" altLang="zh-CN" sz="3200" dirty="0" smtClean="0">
              <a:solidFill>
                <a:srgbClr val="FFFF00"/>
              </a:solidFill>
              <a:latin typeface="黑体" pitchFamily="49" charset="-122"/>
              <a:ea typeface="黑体" pitchFamily="49" charset="-122"/>
            </a:endParaRPr>
          </a:p>
          <a:p>
            <a:endParaRPr lang="en-US" altLang="zh-CN" sz="3200" dirty="0" smtClean="0">
              <a:solidFill>
                <a:srgbClr val="FFFF00"/>
              </a:solidFill>
              <a:latin typeface="黑体" pitchFamily="49" charset="-122"/>
              <a:ea typeface="黑体" pitchFamily="49" charset="-122"/>
            </a:endParaRPr>
          </a:p>
          <a:p>
            <a:r>
              <a:rPr lang="zh-CN" altLang="en-US" sz="3200" dirty="0" smtClean="0">
                <a:solidFill>
                  <a:srgbClr val="FFFF00"/>
                </a:solidFill>
                <a:latin typeface="黑体" pitchFamily="49" charset="-122"/>
                <a:ea typeface="黑体" pitchFamily="49" charset="-122"/>
              </a:rPr>
              <a:t>翻转</a:t>
            </a:r>
            <a:r>
              <a:rPr lang="zh-CN" altLang="en-US" sz="3200" dirty="0" smtClean="0">
                <a:solidFill>
                  <a:srgbClr val="FFFF00"/>
                </a:solidFill>
                <a:latin typeface="黑体" pitchFamily="49" charset="-122"/>
                <a:ea typeface="黑体" pitchFamily="49" charset="-122"/>
                <a:sym typeface="Wingdings" pitchFamily="2" charset="2"/>
              </a:rPr>
              <a:t>，是</a:t>
            </a:r>
            <a:r>
              <a:rPr lang="en-US" altLang="zh-CN" sz="3200" dirty="0" smtClean="0">
                <a:solidFill>
                  <a:srgbClr val="FFFF00"/>
                </a:solidFill>
                <a:latin typeface="黑体" pitchFamily="49" charset="-122"/>
                <a:ea typeface="黑体" pitchFamily="49" charset="-122"/>
                <a:sym typeface="Wingdings" pitchFamily="2" charset="2"/>
              </a:rPr>
              <a:t>CP</a:t>
            </a:r>
            <a:r>
              <a:rPr lang="zh-CN" altLang="en-US" sz="3200" dirty="0" smtClean="0">
                <a:solidFill>
                  <a:srgbClr val="FFFF00"/>
                </a:solidFill>
                <a:latin typeface="黑体" pitchFamily="49" charset="-122"/>
                <a:ea typeface="黑体" pitchFamily="49" charset="-122"/>
                <a:sym typeface="Wingdings" pitchFamily="2" charset="2"/>
              </a:rPr>
              <a:t>下降沿，输出端的稳定状态！</a:t>
            </a:r>
            <a:endParaRPr lang="en-US" altLang="zh-CN" sz="3200" dirty="0" smtClean="0">
              <a:solidFill>
                <a:srgbClr val="FFFF00"/>
              </a:solidFill>
              <a:latin typeface="黑体" pitchFamily="49" charset="-122"/>
              <a:ea typeface="黑体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7" name="Rectangle 3"/>
          <p:cNvSpPr>
            <a:spLocks noChangeArrowheads="1"/>
          </p:cNvSpPr>
          <p:nvPr/>
        </p:nvSpPr>
        <p:spPr bwMode="auto">
          <a:xfrm>
            <a:off x="214282" y="272457"/>
            <a:ext cx="7366119" cy="135421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空翻问题（电平控制，非边沿触发）：</a:t>
            </a:r>
            <a:endParaRPr lang="en-US" altLang="zh-CN" sz="3200" dirty="0" smtClean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  <a:p>
            <a:endParaRPr lang="en-US" altLang="zh-CN" sz="1800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  <a:p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钟控</a:t>
            </a:r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RS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触发器，</a:t>
            </a:r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触发器，</a:t>
            </a: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简易</a:t>
            </a:r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JK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0" name="灯片编号占位符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158</a:t>
            </a:fld>
            <a:endParaRPr lang="en-US" altLang="zh-CN"/>
          </a:p>
        </p:txBody>
      </p:sp>
      <p:sp>
        <p:nvSpPr>
          <p:cNvPr id="52" name="Line 8"/>
          <p:cNvSpPr>
            <a:spLocks noChangeShapeType="1"/>
          </p:cNvSpPr>
          <p:nvPr/>
        </p:nvSpPr>
        <p:spPr bwMode="auto">
          <a:xfrm>
            <a:off x="1447800" y="-7517614"/>
            <a:ext cx="0" cy="163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75" name="矩形 74"/>
          <p:cNvSpPr/>
          <p:nvPr/>
        </p:nvSpPr>
        <p:spPr>
          <a:xfrm>
            <a:off x="214282" y="2071678"/>
            <a:ext cx="9929882" cy="36163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dirty="0" smtClean="0">
                <a:latin typeface="黑体" pitchFamily="49" charset="-122"/>
                <a:ea typeface="黑体" pitchFamily="49" charset="-122"/>
              </a:rPr>
              <a:t>边沿触发：</a:t>
            </a:r>
            <a:endParaRPr lang="en-US" altLang="zh-CN" sz="3200" dirty="0" smtClean="0">
              <a:latin typeface="黑体" pitchFamily="49" charset="-122"/>
              <a:ea typeface="黑体" pitchFamily="49" charset="-122"/>
            </a:endParaRPr>
          </a:p>
          <a:p>
            <a:endParaRPr lang="en-US" altLang="zh-CN" sz="1800" dirty="0" smtClean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  <a:p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下降沿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：主从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JK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，边沿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JK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，主从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RS</a:t>
            </a:r>
          </a:p>
          <a:p>
            <a:endParaRPr lang="en-US" altLang="zh-CN" sz="1500" dirty="0" smtClean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  <a:p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上升沿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：维持阻塞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</a:t>
            </a:r>
            <a:endParaRPr lang="en-US" altLang="zh-CN" sz="3200" dirty="0" smtClean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  <a:p>
            <a:endParaRPr lang="en-US" altLang="zh-CN" sz="3200" dirty="0" smtClean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  <a:p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集成芯片：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JK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是下降沿，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是上升沿</a:t>
            </a:r>
          </a:p>
          <a:p>
            <a:endParaRPr lang="en-US" altLang="zh-CN" sz="3200" dirty="0" smtClean="0"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4" name="矩形 53"/>
          <p:cNvSpPr/>
          <p:nvPr/>
        </p:nvSpPr>
        <p:spPr>
          <a:xfrm>
            <a:off x="214282" y="5715016"/>
            <a:ext cx="785818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dirty="0" smtClean="0">
                <a:latin typeface="黑体" pitchFamily="49" charset="-122"/>
                <a:ea typeface="黑体" pitchFamily="49" charset="-122"/>
              </a:rPr>
              <a:t>一次变化：</a:t>
            </a: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主从</a:t>
            </a:r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JK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</a:t>
            </a:r>
            <a:endParaRPr lang="en-US" altLang="zh-CN" sz="3200" dirty="0" smtClean="0">
              <a:latin typeface="黑体" pitchFamily="49" charset="-122"/>
              <a:ea typeface="黑体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7" name="Rectangle 3"/>
          <p:cNvSpPr>
            <a:spLocks noChangeArrowheads="1"/>
          </p:cNvSpPr>
          <p:nvPr/>
        </p:nvSpPr>
        <p:spPr bwMode="auto">
          <a:xfrm>
            <a:off x="214282" y="272457"/>
            <a:ext cx="8392041" cy="135421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约束条件（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）：</a:t>
            </a:r>
            <a:endParaRPr lang="en-US" altLang="zh-CN" sz="3200" dirty="0" smtClean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  <a:p>
            <a:endParaRPr lang="en-US" altLang="zh-CN" sz="1800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  <a:p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所有</a:t>
            </a:r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RS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触发器都有约束条件，即“禁用”状态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0" name="灯片编号占位符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159</a:t>
            </a:fld>
            <a:endParaRPr lang="en-US" altLang="zh-CN"/>
          </a:p>
        </p:txBody>
      </p:sp>
      <p:sp>
        <p:nvSpPr>
          <p:cNvPr id="52" name="Line 8"/>
          <p:cNvSpPr>
            <a:spLocks noChangeShapeType="1"/>
          </p:cNvSpPr>
          <p:nvPr/>
        </p:nvSpPr>
        <p:spPr bwMode="auto">
          <a:xfrm>
            <a:off x="1447800" y="-7517614"/>
            <a:ext cx="0" cy="163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7" name="Rectangle 3"/>
          <p:cNvSpPr>
            <a:spLocks noChangeArrowheads="1"/>
          </p:cNvSpPr>
          <p:nvPr/>
        </p:nvSpPr>
        <p:spPr bwMode="auto">
          <a:xfrm>
            <a:off x="142844" y="3003477"/>
            <a:ext cx="9007594" cy="289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约束条件（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2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）：</a:t>
            </a:r>
            <a:endParaRPr lang="en-US" altLang="zh-CN" sz="3200" dirty="0" smtClean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  <a:p>
            <a:endParaRPr lang="en-US" altLang="zh-CN" sz="1800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  <a:p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在集成芯片，即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R-S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端的“保持”（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RS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，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11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）状态</a:t>
            </a:r>
            <a:endParaRPr lang="en-US" altLang="zh-CN" sz="3200" dirty="0" smtClean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  <a:p>
            <a:endParaRPr lang="en-US" altLang="zh-CN" sz="1800" dirty="0" smtClean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  <a:p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同步工作（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RS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，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11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）：</a:t>
            </a:r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JK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触发器，</a:t>
            </a:r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</a:t>
            </a:r>
            <a:endParaRPr lang="en-US" altLang="zh-CN" sz="3200" dirty="0" smtClean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  <a:p>
            <a:endParaRPr lang="en-US" altLang="zh-CN" sz="1800" dirty="0" smtClean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  <a:p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异步工作：</a:t>
            </a:r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RS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cxnSp>
        <p:nvCxnSpPr>
          <p:cNvPr id="9" name="直接连接符 8"/>
          <p:cNvCxnSpPr/>
          <p:nvPr/>
        </p:nvCxnSpPr>
        <p:spPr bwMode="auto">
          <a:xfrm>
            <a:off x="6499140" y="3857628"/>
            <a:ext cx="216000" cy="1588"/>
          </a:xfrm>
          <a:prstGeom prst="line">
            <a:avLst/>
          </a:prstGeom>
          <a:solidFill>
            <a:schemeClr val="accent1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2" name="直接连接符 11"/>
          <p:cNvCxnSpPr/>
          <p:nvPr/>
        </p:nvCxnSpPr>
        <p:spPr bwMode="auto">
          <a:xfrm>
            <a:off x="6784892" y="3857628"/>
            <a:ext cx="216000" cy="1588"/>
          </a:xfrm>
          <a:prstGeom prst="line">
            <a:avLst/>
          </a:prstGeom>
          <a:solidFill>
            <a:schemeClr val="accent1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3" name="直接连接符 12"/>
          <p:cNvCxnSpPr/>
          <p:nvPr/>
        </p:nvCxnSpPr>
        <p:spPr bwMode="auto">
          <a:xfrm>
            <a:off x="2212860" y="4570420"/>
            <a:ext cx="216000" cy="1588"/>
          </a:xfrm>
          <a:prstGeom prst="line">
            <a:avLst/>
          </a:prstGeom>
          <a:solidFill>
            <a:schemeClr val="accent1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4" name="直接连接符 13"/>
          <p:cNvCxnSpPr/>
          <p:nvPr/>
        </p:nvCxnSpPr>
        <p:spPr bwMode="auto">
          <a:xfrm>
            <a:off x="2498612" y="4570420"/>
            <a:ext cx="216000" cy="1588"/>
          </a:xfrm>
          <a:prstGeom prst="line">
            <a:avLst/>
          </a:prstGeom>
          <a:solidFill>
            <a:schemeClr val="accent1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7"/>
          <p:cNvGrpSpPr>
            <a:grpSpLocks/>
          </p:cNvGrpSpPr>
          <p:nvPr/>
        </p:nvGrpSpPr>
        <p:grpSpPr bwMode="auto">
          <a:xfrm>
            <a:off x="107504" y="71414"/>
            <a:ext cx="7239000" cy="3071813"/>
            <a:chOff x="240" y="720"/>
            <a:chExt cx="4560" cy="1935"/>
          </a:xfrm>
        </p:grpSpPr>
        <p:sp>
          <p:nvSpPr>
            <p:cNvPr id="31748" name="Line 4"/>
            <p:cNvSpPr>
              <a:spLocks noChangeShapeType="1"/>
            </p:cNvSpPr>
            <p:nvPr/>
          </p:nvSpPr>
          <p:spPr bwMode="auto">
            <a:xfrm flipV="1">
              <a:off x="240" y="1248"/>
              <a:ext cx="4560" cy="1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1749" name="Line 5"/>
            <p:cNvSpPr>
              <a:spLocks noChangeShapeType="1"/>
            </p:cNvSpPr>
            <p:nvPr/>
          </p:nvSpPr>
          <p:spPr bwMode="auto">
            <a:xfrm>
              <a:off x="2064" y="727"/>
              <a:ext cx="1" cy="192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1750" name="Line 6"/>
            <p:cNvSpPr>
              <a:spLocks noChangeShapeType="1"/>
            </p:cNvSpPr>
            <p:nvPr/>
          </p:nvSpPr>
          <p:spPr bwMode="auto">
            <a:xfrm>
              <a:off x="3888" y="720"/>
              <a:ext cx="1" cy="192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1755" name="Rectangle 11"/>
            <p:cNvSpPr>
              <a:spLocks noChangeArrowheads="1"/>
            </p:cNvSpPr>
            <p:nvPr/>
          </p:nvSpPr>
          <p:spPr bwMode="auto">
            <a:xfrm>
              <a:off x="288" y="826"/>
              <a:ext cx="4296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     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     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     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n+1     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n+1  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</a:t>
              </a:r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注释</a:t>
              </a:r>
            </a:p>
          </p:txBody>
        </p:sp>
        <p:sp>
          <p:nvSpPr>
            <p:cNvPr id="31758" name="Line 14"/>
            <p:cNvSpPr>
              <a:spLocks noChangeShapeType="1"/>
            </p:cNvSpPr>
            <p:nvPr/>
          </p:nvSpPr>
          <p:spPr bwMode="auto">
            <a:xfrm>
              <a:off x="960" y="864"/>
              <a:ext cx="145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1759" name="Line 15"/>
            <p:cNvSpPr>
              <a:spLocks noChangeShapeType="1"/>
            </p:cNvSpPr>
            <p:nvPr/>
          </p:nvSpPr>
          <p:spPr bwMode="auto">
            <a:xfrm>
              <a:off x="1680" y="864"/>
              <a:ext cx="145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1760" name="Line 16"/>
            <p:cNvSpPr>
              <a:spLocks noChangeShapeType="1"/>
            </p:cNvSpPr>
            <p:nvPr/>
          </p:nvSpPr>
          <p:spPr bwMode="auto">
            <a:xfrm>
              <a:off x="3216" y="864"/>
              <a:ext cx="19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sp>
        <p:nvSpPr>
          <p:cNvPr id="31764" name="Rectangle 20"/>
          <p:cNvSpPr>
            <a:spLocks noChangeArrowheads="1"/>
          </p:cNvSpPr>
          <p:nvPr/>
        </p:nvSpPr>
        <p:spPr bwMode="auto">
          <a:xfrm>
            <a:off x="183704" y="958831"/>
            <a:ext cx="7023076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1    0    0     1</a:t>
            </a:r>
            <a:r>
              <a:rPr lang="zh-CN" altLang="en-US" sz="32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1</a:t>
            </a:r>
            <a:r>
              <a:rPr lang="zh-CN" altLang="en-US" sz="32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禁用</a:t>
            </a:r>
          </a:p>
        </p:txBody>
      </p:sp>
      <p:sp>
        <p:nvSpPr>
          <p:cNvPr id="31765" name="Rectangle 21"/>
          <p:cNvSpPr>
            <a:spLocks noChangeArrowheads="1"/>
          </p:cNvSpPr>
          <p:nvPr/>
        </p:nvSpPr>
        <p:spPr bwMode="auto">
          <a:xfrm>
            <a:off x="183704" y="1492231"/>
            <a:ext cx="68897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1     1      0     置位</a:t>
            </a:r>
          </a:p>
        </p:txBody>
      </p:sp>
      <p:sp>
        <p:nvSpPr>
          <p:cNvPr id="31766" name="Rectangle 22"/>
          <p:cNvSpPr>
            <a:spLocks noChangeArrowheads="1"/>
          </p:cNvSpPr>
          <p:nvPr/>
        </p:nvSpPr>
        <p:spPr bwMode="auto">
          <a:xfrm>
            <a:off x="183704" y="2101831"/>
            <a:ext cx="68897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1    0     0      1     复位</a:t>
            </a:r>
          </a:p>
        </p:txBody>
      </p:sp>
      <p:sp>
        <p:nvSpPr>
          <p:cNvPr id="31767" name="Rectangle 23"/>
          <p:cNvSpPr>
            <a:spLocks noChangeArrowheads="1"/>
          </p:cNvSpPr>
          <p:nvPr/>
        </p:nvSpPr>
        <p:spPr bwMode="auto">
          <a:xfrm>
            <a:off x="183704" y="2635231"/>
            <a:ext cx="68897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1    1     1      0     保持</a:t>
            </a:r>
          </a:p>
        </p:txBody>
      </p:sp>
      <p:grpSp>
        <p:nvGrpSpPr>
          <p:cNvPr id="21" name="组合 63"/>
          <p:cNvGrpSpPr/>
          <p:nvPr/>
        </p:nvGrpSpPr>
        <p:grpSpPr>
          <a:xfrm>
            <a:off x="357158" y="3194078"/>
            <a:ext cx="3887788" cy="3663946"/>
            <a:chOff x="539750" y="2449513"/>
            <a:chExt cx="3887788" cy="3663946"/>
          </a:xfrm>
        </p:grpSpPr>
        <p:grpSp>
          <p:nvGrpSpPr>
            <p:cNvPr id="22" name="Group 20"/>
            <p:cNvGrpSpPr>
              <a:grpSpLocks/>
            </p:cNvGrpSpPr>
            <p:nvPr/>
          </p:nvGrpSpPr>
          <p:grpSpPr bwMode="auto">
            <a:xfrm>
              <a:off x="565150" y="2449513"/>
              <a:ext cx="3810001" cy="3284538"/>
              <a:chOff x="336" y="1560"/>
              <a:chExt cx="2400" cy="2069"/>
            </a:xfrm>
          </p:grpSpPr>
          <p:sp>
            <p:nvSpPr>
              <p:cNvPr id="35" name="Oval 23"/>
              <p:cNvSpPr>
                <a:spLocks noChangeArrowheads="1"/>
              </p:cNvSpPr>
              <p:nvPr/>
            </p:nvSpPr>
            <p:spPr bwMode="auto">
              <a:xfrm>
                <a:off x="720" y="2190"/>
                <a:ext cx="96" cy="96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36" name="Oval 24"/>
              <p:cNvSpPr>
                <a:spLocks noChangeArrowheads="1"/>
              </p:cNvSpPr>
              <p:nvPr/>
            </p:nvSpPr>
            <p:spPr bwMode="auto">
              <a:xfrm>
                <a:off x="2016" y="2190"/>
                <a:ext cx="96" cy="96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37" name="Line 25"/>
              <p:cNvSpPr>
                <a:spLocks noChangeShapeType="1"/>
              </p:cNvSpPr>
              <p:nvPr/>
            </p:nvSpPr>
            <p:spPr bwMode="auto">
              <a:xfrm flipV="1">
                <a:off x="768" y="1902"/>
                <a:ext cx="1" cy="2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38" name="Line 26"/>
              <p:cNvSpPr>
                <a:spLocks noChangeShapeType="1"/>
              </p:cNvSpPr>
              <p:nvPr/>
            </p:nvSpPr>
            <p:spPr bwMode="auto">
              <a:xfrm flipV="1">
                <a:off x="2064" y="1902"/>
                <a:ext cx="1" cy="2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39" name="Line 27"/>
              <p:cNvSpPr>
                <a:spLocks noChangeShapeType="1"/>
              </p:cNvSpPr>
              <p:nvPr/>
            </p:nvSpPr>
            <p:spPr bwMode="auto">
              <a:xfrm>
                <a:off x="768" y="2046"/>
                <a:ext cx="48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0" name="Line 28"/>
              <p:cNvSpPr>
                <a:spLocks noChangeShapeType="1"/>
              </p:cNvSpPr>
              <p:nvPr/>
            </p:nvSpPr>
            <p:spPr bwMode="auto">
              <a:xfrm>
                <a:off x="1440" y="2046"/>
                <a:ext cx="624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1" name="Line 29"/>
              <p:cNvSpPr>
                <a:spLocks noChangeShapeType="1"/>
              </p:cNvSpPr>
              <p:nvPr/>
            </p:nvSpPr>
            <p:spPr bwMode="auto">
              <a:xfrm flipH="1">
                <a:off x="1152" y="2046"/>
                <a:ext cx="288" cy="81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2" name="Line 30"/>
              <p:cNvSpPr>
                <a:spLocks noChangeShapeType="1"/>
              </p:cNvSpPr>
              <p:nvPr/>
            </p:nvSpPr>
            <p:spPr bwMode="auto">
              <a:xfrm>
                <a:off x="1248" y="2046"/>
                <a:ext cx="480" cy="86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3" name="Line 31"/>
              <p:cNvSpPr>
                <a:spLocks noChangeShapeType="1"/>
              </p:cNvSpPr>
              <p:nvPr/>
            </p:nvSpPr>
            <p:spPr bwMode="auto">
              <a:xfrm>
                <a:off x="576" y="2670"/>
                <a:ext cx="1" cy="57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4" name="Line 32"/>
              <p:cNvSpPr>
                <a:spLocks noChangeShapeType="1"/>
              </p:cNvSpPr>
              <p:nvPr/>
            </p:nvSpPr>
            <p:spPr bwMode="auto">
              <a:xfrm>
                <a:off x="960" y="2670"/>
                <a:ext cx="1" cy="19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5" name="Line 33"/>
              <p:cNvSpPr>
                <a:spLocks noChangeShapeType="1"/>
              </p:cNvSpPr>
              <p:nvPr/>
            </p:nvSpPr>
            <p:spPr bwMode="auto">
              <a:xfrm>
                <a:off x="1872" y="2670"/>
                <a:ext cx="1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6" name="Line 34"/>
              <p:cNvSpPr>
                <a:spLocks noChangeShapeType="1"/>
              </p:cNvSpPr>
              <p:nvPr/>
            </p:nvSpPr>
            <p:spPr bwMode="auto">
              <a:xfrm>
                <a:off x="2256" y="2670"/>
                <a:ext cx="1" cy="57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7" name="Line 35"/>
              <p:cNvSpPr>
                <a:spLocks noChangeShapeType="1"/>
              </p:cNvSpPr>
              <p:nvPr/>
            </p:nvSpPr>
            <p:spPr bwMode="auto">
              <a:xfrm flipH="1">
                <a:off x="960" y="2862"/>
                <a:ext cx="192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8" name="Line 36"/>
              <p:cNvSpPr>
                <a:spLocks noChangeShapeType="1"/>
              </p:cNvSpPr>
              <p:nvPr/>
            </p:nvSpPr>
            <p:spPr bwMode="auto">
              <a:xfrm>
                <a:off x="1872" y="2718"/>
                <a:ext cx="1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9" name="Line 37"/>
              <p:cNvSpPr>
                <a:spLocks noChangeShapeType="1"/>
              </p:cNvSpPr>
              <p:nvPr/>
            </p:nvSpPr>
            <p:spPr bwMode="auto">
              <a:xfrm>
                <a:off x="1872" y="2862"/>
                <a:ext cx="1" cy="4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50" name="Line 38"/>
              <p:cNvSpPr>
                <a:spLocks noChangeShapeType="1"/>
              </p:cNvSpPr>
              <p:nvPr/>
            </p:nvSpPr>
            <p:spPr bwMode="auto">
              <a:xfrm flipH="1">
                <a:off x="1728" y="2910"/>
                <a:ext cx="144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51" name="Rectangle 39"/>
              <p:cNvSpPr>
                <a:spLocks noChangeArrowheads="1"/>
              </p:cNvSpPr>
              <p:nvPr/>
            </p:nvSpPr>
            <p:spPr bwMode="auto">
              <a:xfrm>
                <a:off x="624" y="1560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Q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52" name="Rectangle 40"/>
              <p:cNvSpPr>
                <a:spLocks noChangeArrowheads="1"/>
              </p:cNvSpPr>
              <p:nvPr/>
            </p:nvSpPr>
            <p:spPr bwMode="auto">
              <a:xfrm>
                <a:off x="1920" y="1560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Q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53" name="Rectangle 41"/>
              <p:cNvSpPr>
                <a:spLocks noChangeArrowheads="1"/>
              </p:cNvSpPr>
              <p:nvPr/>
            </p:nvSpPr>
            <p:spPr bwMode="auto">
              <a:xfrm>
                <a:off x="336" y="3240"/>
                <a:ext cx="372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 S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54" name="Rectangle 42"/>
              <p:cNvSpPr>
                <a:spLocks noChangeArrowheads="1"/>
              </p:cNvSpPr>
              <p:nvPr/>
            </p:nvSpPr>
            <p:spPr bwMode="auto">
              <a:xfrm>
                <a:off x="2064" y="3264"/>
                <a:ext cx="672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 R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55" name="Line 43"/>
              <p:cNvSpPr>
                <a:spLocks noChangeShapeType="1"/>
              </p:cNvSpPr>
              <p:nvPr/>
            </p:nvSpPr>
            <p:spPr bwMode="auto">
              <a:xfrm>
                <a:off x="1968" y="1614"/>
                <a:ext cx="192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56" name="Line 44"/>
              <p:cNvSpPr>
                <a:spLocks noChangeShapeType="1"/>
              </p:cNvSpPr>
              <p:nvPr/>
            </p:nvSpPr>
            <p:spPr bwMode="auto">
              <a:xfrm>
                <a:off x="480" y="3294"/>
                <a:ext cx="192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57" name="Line 45"/>
              <p:cNvSpPr>
                <a:spLocks noChangeShapeType="1"/>
              </p:cNvSpPr>
              <p:nvPr/>
            </p:nvSpPr>
            <p:spPr bwMode="auto">
              <a:xfrm>
                <a:off x="2208" y="3312"/>
                <a:ext cx="192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58" name="Oval 48"/>
              <p:cNvSpPr>
                <a:spLocks noChangeArrowheads="1"/>
              </p:cNvSpPr>
              <p:nvPr/>
            </p:nvSpPr>
            <p:spPr bwMode="auto">
              <a:xfrm>
                <a:off x="720" y="1968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59" name="Oval 49"/>
              <p:cNvSpPr>
                <a:spLocks noChangeArrowheads="1"/>
              </p:cNvSpPr>
              <p:nvPr/>
            </p:nvSpPr>
            <p:spPr bwMode="auto">
              <a:xfrm>
                <a:off x="2016" y="1968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sp>
          <p:nvSpPr>
            <p:cNvPr id="23" name="Rectangle 50"/>
            <p:cNvSpPr>
              <a:spLocks noChangeArrowheads="1"/>
            </p:cNvSpPr>
            <p:nvPr/>
          </p:nvSpPr>
          <p:spPr bwMode="auto">
            <a:xfrm>
              <a:off x="539750" y="5594346"/>
              <a:ext cx="1655763" cy="519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</a:pPr>
              <a:r>
                <a:rPr lang="en-US" altLang="zh-CN" sz="28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Set</a:t>
              </a:r>
              <a:r>
                <a:rPr lang="zh-CN" altLang="en-US" sz="28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置位</a:t>
              </a:r>
            </a:p>
          </p:txBody>
        </p:sp>
        <p:sp>
          <p:nvSpPr>
            <p:cNvPr id="24" name="Rectangle 51"/>
            <p:cNvSpPr>
              <a:spLocks noChangeArrowheads="1"/>
            </p:cNvSpPr>
            <p:nvPr/>
          </p:nvSpPr>
          <p:spPr bwMode="auto">
            <a:xfrm>
              <a:off x="2627313" y="5594346"/>
              <a:ext cx="1800225" cy="519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</a:pPr>
              <a:r>
                <a:rPr lang="en-US" altLang="zh-CN" sz="28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Reset</a:t>
              </a:r>
              <a:r>
                <a:rPr lang="zh-CN" altLang="en-US" sz="28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复位</a:t>
              </a:r>
            </a:p>
          </p:txBody>
        </p:sp>
        <p:grpSp>
          <p:nvGrpSpPr>
            <p:cNvPr id="25" name="组合 40"/>
            <p:cNvGrpSpPr/>
            <p:nvPr/>
          </p:nvGrpSpPr>
          <p:grpSpPr>
            <a:xfrm rot="16200000">
              <a:off x="928662" y="3429000"/>
              <a:ext cx="642942" cy="928694"/>
              <a:chOff x="7177088" y="3041650"/>
              <a:chExt cx="768350" cy="630238"/>
            </a:xfrm>
          </p:grpSpPr>
          <p:sp>
            <p:nvSpPr>
              <p:cNvPr id="31" name="Arc 92"/>
              <p:cNvSpPr>
                <a:spLocks/>
              </p:cNvSpPr>
              <p:nvPr/>
            </p:nvSpPr>
            <p:spPr bwMode="auto">
              <a:xfrm>
                <a:off x="7558088" y="3041650"/>
                <a:ext cx="387350" cy="62865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179"/>
                  <a:gd name="T2" fmla="*/ 953 w 21600"/>
                  <a:gd name="T3" fmla="*/ 43179 h 43179"/>
                  <a:gd name="T4" fmla="*/ 0 w 21600"/>
                  <a:gd name="T5" fmla="*/ 21600 h 43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179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</a:path>
                  <a:path w="21600" h="43179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32" name="Line 94"/>
              <p:cNvSpPr>
                <a:spLocks noChangeShapeType="1"/>
              </p:cNvSpPr>
              <p:nvPr/>
            </p:nvSpPr>
            <p:spPr bwMode="auto">
              <a:xfrm flipH="1">
                <a:off x="7177088" y="3041650"/>
                <a:ext cx="387350" cy="15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33" name="Line 95"/>
              <p:cNvSpPr>
                <a:spLocks noChangeShapeType="1"/>
              </p:cNvSpPr>
              <p:nvPr/>
            </p:nvSpPr>
            <p:spPr bwMode="auto">
              <a:xfrm flipH="1">
                <a:off x="7177089" y="3670300"/>
                <a:ext cx="465137" cy="15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34" name="Line 96"/>
              <p:cNvSpPr>
                <a:spLocks noChangeShapeType="1"/>
              </p:cNvSpPr>
              <p:nvPr/>
            </p:nvSpPr>
            <p:spPr bwMode="auto">
              <a:xfrm>
                <a:off x="7177088" y="3041650"/>
                <a:ext cx="1588" cy="63023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  <p:grpSp>
          <p:nvGrpSpPr>
            <p:cNvPr id="26" name="组合 40"/>
            <p:cNvGrpSpPr/>
            <p:nvPr/>
          </p:nvGrpSpPr>
          <p:grpSpPr>
            <a:xfrm rot="16200000">
              <a:off x="3000364" y="3429000"/>
              <a:ext cx="642942" cy="928694"/>
              <a:chOff x="7177088" y="3041650"/>
              <a:chExt cx="768350" cy="630238"/>
            </a:xfrm>
          </p:grpSpPr>
          <p:sp>
            <p:nvSpPr>
              <p:cNvPr id="27" name="Arc 92"/>
              <p:cNvSpPr>
                <a:spLocks/>
              </p:cNvSpPr>
              <p:nvPr/>
            </p:nvSpPr>
            <p:spPr bwMode="auto">
              <a:xfrm>
                <a:off x="7558088" y="3041650"/>
                <a:ext cx="387350" cy="62865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179"/>
                  <a:gd name="T2" fmla="*/ 953 w 21600"/>
                  <a:gd name="T3" fmla="*/ 43179 h 43179"/>
                  <a:gd name="T4" fmla="*/ 0 w 21600"/>
                  <a:gd name="T5" fmla="*/ 21600 h 43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179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</a:path>
                  <a:path w="21600" h="43179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28" name="Line 94"/>
              <p:cNvSpPr>
                <a:spLocks noChangeShapeType="1"/>
              </p:cNvSpPr>
              <p:nvPr/>
            </p:nvSpPr>
            <p:spPr bwMode="auto">
              <a:xfrm flipH="1">
                <a:off x="7177088" y="3041650"/>
                <a:ext cx="387350" cy="15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29" name="Line 95"/>
              <p:cNvSpPr>
                <a:spLocks noChangeShapeType="1"/>
              </p:cNvSpPr>
              <p:nvPr/>
            </p:nvSpPr>
            <p:spPr bwMode="auto">
              <a:xfrm flipH="1">
                <a:off x="7177089" y="3670300"/>
                <a:ext cx="465137" cy="15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30" name="Line 96"/>
              <p:cNvSpPr>
                <a:spLocks noChangeShapeType="1"/>
              </p:cNvSpPr>
              <p:nvPr/>
            </p:nvSpPr>
            <p:spPr bwMode="auto">
              <a:xfrm>
                <a:off x="7177088" y="3041650"/>
                <a:ext cx="1588" cy="63023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</p:grpSp>
      <p:sp>
        <p:nvSpPr>
          <p:cNvPr id="60" name="矩形 59"/>
          <p:cNvSpPr/>
          <p:nvPr/>
        </p:nvSpPr>
        <p:spPr>
          <a:xfrm>
            <a:off x="285720" y="5124465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/>
          </a:p>
        </p:txBody>
      </p:sp>
      <p:sp>
        <p:nvSpPr>
          <p:cNvPr id="61" name="矩形 60"/>
          <p:cNvSpPr/>
          <p:nvPr/>
        </p:nvSpPr>
        <p:spPr>
          <a:xfrm>
            <a:off x="3500430" y="5111194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62" name="矩形 61"/>
          <p:cNvSpPr/>
          <p:nvPr/>
        </p:nvSpPr>
        <p:spPr>
          <a:xfrm>
            <a:off x="357158" y="3552829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64" name="矩形 63"/>
          <p:cNvSpPr/>
          <p:nvPr/>
        </p:nvSpPr>
        <p:spPr>
          <a:xfrm>
            <a:off x="3500430" y="3552829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/>
          </a:p>
        </p:txBody>
      </p:sp>
      <p:sp>
        <p:nvSpPr>
          <p:cNvPr id="65" name="矩形 64"/>
          <p:cNvSpPr/>
          <p:nvPr/>
        </p:nvSpPr>
        <p:spPr>
          <a:xfrm>
            <a:off x="2610514" y="5273117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63" name="灯片编号占位符 6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16</a:t>
            </a:fld>
            <a:endParaRPr lang="en-US" altLang="zh-CN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17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765" grpId="0"/>
      <p:bldP spid="60" grpId="0"/>
      <p:bldP spid="61" grpId="0"/>
      <p:bldP spid="62" grpId="0"/>
      <p:bldP spid="64" grpId="0"/>
      <p:bldP spid="65" grpId="0"/>
    </p:bld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7" name="Rectangle 3"/>
          <p:cNvSpPr>
            <a:spLocks noChangeArrowheads="1"/>
          </p:cNvSpPr>
          <p:nvPr/>
        </p:nvSpPr>
        <p:spPr bwMode="auto">
          <a:xfrm>
            <a:off x="214282" y="272457"/>
            <a:ext cx="223651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特征方程：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0" name="灯片编号占位符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160</a:t>
            </a:fld>
            <a:endParaRPr lang="en-US" altLang="zh-CN"/>
          </a:p>
        </p:txBody>
      </p:sp>
      <p:sp>
        <p:nvSpPr>
          <p:cNvPr id="52" name="Line 8"/>
          <p:cNvSpPr>
            <a:spLocks noChangeShapeType="1"/>
          </p:cNvSpPr>
          <p:nvPr/>
        </p:nvSpPr>
        <p:spPr bwMode="auto">
          <a:xfrm>
            <a:off x="1447800" y="-7517614"/>
            <a:ext cx="0" cy="163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grpSp>
        <p:nvGrpSpPr>
          <p:cNvPr id="11" name="Group 25"/>
          <p:cNvGrpSpPr>
            <a:grpSpLocks/>
          </p:cNvGrpSpPr>
          <p:nvPr/>
        </p:nvGrpSpPr>
        <p:grpSpPr bwMode="auto">
          <a:xfrm>
            <a:off x="2390732" y="4006858"/>
            <a:ext cx="5148263" cy="584200"/>
            <a:chOff x="384" y="2400"/>
            <a:chExt cx="3243" cy="368"/>
          </a:xfrm>
        </p:grpSpPr>
        <p:sp>
          <p:nvSpPr>
            <p:cNvPr id="15" name="Rectangle 19"/>
            <p:cNvSpPr>
              <a:spLocks noChangeArrowheads="1"/>
            </p:cNvSpPr>
            <p:nvPr/>
          </p:nvSpPr>
          <p:spPr bwMode="auto">
            <a:xfrm>
              <a:off x="384" y="2400"/>
              <a:ext cx="1396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J-K</a:t>
              </a:r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触发器:</a:t>
              </a:r>
            </a:p>
          </p:txBody>
        </p:sp>
        <p:graphicFrame>
          <p:nvGraphicFramePr>
            <p:cNvPr id="16" name="Object 21"/>
            <p:cNvGraphicFramePr>
              <a:graphicFrameLocks noChangeAspect="1"/>
            </p:cNvGraphicFramePr>
            <p:nvPr/>
          </p:nvGraphicFramePr>
          <p:xfrm>
            <a:off x="1776" y="2400"/>
            <a:ext cx="1851" cy="368"/>
          </p:xfrm>
          <a:graphic>
            <a:graphicData uri="http://schemas.openxmlformats.org/presentationml/2006/ole">
              <p:oleObj spid="_x0000_s336898" name="Equation" r:id="rId3" imgW="1892880" imgH="393840" progId="Equation.3">
                <p:embed/>
              </p:oleObj>
            </a:graphicData>
          </a:graphic>
        </p:graphicFrame>
      </p:grpSp>
      <p:grpSp>
        <p:nvGrpSpPr>
          <p:cNvPr id="17" name="Group 24"/>
          <p:cNvGrpSpPr>
            <a:grpSpLocks/>
          </p:cNvGrpSpPr>
          <p:nvPr/>
        </p:nvGrpSpPr>
        <p:grpSpPr bwMode="auto">
          <a:xfrm>
            <a:off x="2390732" y="3149602"/>
            <a:ext cx="3252788" cy="601663"/>
            <a:chOff x="432" y="1584"/>
            <a:chExt cx="2049" cy="379"/>
          </a:xfrm>
        </p:grpSpPr>
        <p:sp>
          <p:nvSpPr>
            <p:cNvPr id="18" name="Rectangle 18"/>
            <p:cNvSpPr>
              <a:spLocks noChangeArrowheads="1"/>
            </p:cNvSpPr>
            <p:nvPr/>
          </p:nvSpPr>
          <p:spPr bwMode="auto">
            <a:xfrm>
              <a:off x="432" y="1584"/>
              <a:ext cx="1140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D</a:t>
              </a:r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触发器:</a:t>
              </a:r>
            </a:p>
          </p:txBody>
        </p:sp>
        <p:graphicFrame>
          <p:nvGraphicFramePr>
            <p:cNvPr id="19" name="Object 22"/>
            <p:cNvGraphicFramePr>
              <a:graphicFrameLocks noChangeAspect="1"/>
            </p:cNvGraphicFramePr>
            <p:nvPr/>
          </p:nvGraphicFramePr>
          <p:xfrm>
            <a:off x="1536" y="1632"/>
            <a:ext cx="945" cy="331"/>
          </p:xfrm>
          <a:graphic>
            <a:graphicData uri="http://schemas.openxmlformats.org/presentationml/2006/ole">
              <p:oleObj spid="_x0000_s336899" name="Equation" r:id="rId4" imgW="965520" imgH="355680" progId="Equation.3">
                <p:embed/>
              </p:oleObj>
            </a:graphicData>
          </a:graphic>
        </p:graphicFrame>
      </p:grpSp>
      <p:grpSp>
        <p:nvGrpSpPr>
          <p:cNvPr id="20" name="Group 43"/>
          <p:cNvGrpSpPr>
            <a:grpSpLocks/>
          </p:cNvGrpSpPr>
          <p:nvPr/>
        </p:nvGrpSpPr>
        <p:grpSpPr bwMode="auto">
          <a:xfrm>
            <a:off x="2357422" y="5006990"/>
            <a:ext cx="4033838" cy="600075"/>
            <a:chOff x="432" y="1440"/>
            <a:chExt cx="2541" cy="378"/>
          </a:xfrm>
        </p:grpSpPr>
        <p:graphicFrame>
          <p:nvGraphicFramePr>
            <p:cNvPr id="21" name="Object 17"/>
            <p:cNvGraphicFramePr>
              <a:graphicFrameLocks noChangeAspect="1"/>
            </p:cNvGraphicFramePr>
            <p:nvPr/>
          </p:nvGraphicFramePr>
          <p:xfrm>
            <a:off x="1536" y="1488"/>
            <a:ext cx="1437" cy="330"/>
          </p:xfrm>
          <a:graphic>
            <a:graphicData uri="http://schemas.openxmlformats.org/presentationml/2006/ole">
              <p:oleObj spid="_x0000_s336900" name="Equation" r:id="rId5" imgW="1473480" imgH="355680" progId="Equation.3">
                <p:embed/>
              </p:oleObj>
            </a:graphicData>
          </a:graphic>
        </p:graphicFrame>
        <p:sp>
          <p:nvSpPr>
            <p:cNvPr id="22" name="Rectangle 18"/>
            <p:cNvSpPr>
              <a:spLocks noChangeArrowheads="1"/>
            </p:cNvSpPr>
            <p:nvPr/>
          </p:nvSpPr>
          <p:spPr bwMode="auto">
            <a:xfrm>
              <a:off x="432" y="1440"/>
              <a:ext cx="1140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T</a:t>
              </a:r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触发器:</a:t>
              </a:r>
            </a:p>
          </p:txBody>
        </p:sp>
      </p:grpSp>
      <p:grpSp>
        <p:nvGrpSpPr>
          <p:cNvPr id="23" name="Group 62"/>
          <p:cNvGrpSpPr>
            <a:grpSpLocks/>
          </p:cNvGrpSpPr>
          <p:nvPr/>
        </p:nvGrpSpPr>
        <p:grpSpPr bwMode="auto">
          <a:xfrm>
            <a:off x="2390764" y="1000108"/>
            <a:ext cx="4572000" cy="579438"/>
            <a:chOff x="384" y="1296"/>
            <a:chExt cx="2880" cy="365"/>
          </a:xfrm>
        </p:grpSpPr>
        <p:sp>
          <p:nvSpPr>
            <p:cNvPr id="24" name="Rectangle 17"/>
            <p:cNvSpPr>
              <a:spLocks noChangeArrowheads="1"/>
            </p:cNvSpPr>
            <p:nvPr/>
          </p:nvSpPr>
          <p:spPr bwMode="auto">
            <a:xfrm>
              <a:off x="384" y="1296"/>
              <a:ext cx="1396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R-S</a:t>
              </a:r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触发器:</a:t>
              </a:r>
            </a:p>
          </p:txBody>
        </p:sp>
        <p:graphicFrame>
          <p:nvGraphicFramePr>
            <p:cNvPr id="25" name="Object 18"/>
            <p:cNvGraphicFramePr>
              <a:graphicFrameLocks noChangeAspect="1"/>
            </p:cNvGraphicFramePr>
            <p:nvPr/>
          </p:nvGraphicFramePr>
          <p:xfrm>
            <a:off x="1728" y="1296"/>
            <a:ext cx="1536" cy="347"/>
          </p:xfrm>
          <a:graphic>
            <a:graphicData uri="http://schemas.openxmlformats.org/presentationml/2006/ole">
              <p:oleObj spid="_x0000_s336901" name="Equation" r:id="rId6" imgW="1575000" imgH="368280" progId="Equation.3">
                <p:embed/>
              </p:oleObj>
            </a:graphicData>
          </a:graphic>
        </p:graphicFrame>
      </p:grpSp>
      <p:grpSp>
        <p:nvGrpSpPr>
          <p:cNvPr id="26" name="Group 75"/>
          <p:cNvGrpSpPr>
            <a:grpSpLocks/>
          </p:cNvGrpSpPr>
          <p:nvPr/>
        </p:nvGrpSpPr>
        <p:grpSpPr bwMode="auto">
          <a:xfrm>
            <a:off x="2390732" y="5935684"/>
            <a:ext cx="3641726" cy="636588"/>
            <a:chOff x="144" y="720"/>
            <a:chExt cx="2294" cy="401"/>
          </a:xfrm>
        </p:grpSpPr>
        <p:sp>
          <p:nvSpPr>
            <p:cNvPr id="27" name="Rectangle 63"/>
            <p:cNvSpPr>
              <a:spLocks noChangeArrowheads="1"/>
            </p:cNvSpPr>
            <p:nvPr/>
          </p:nvSpPr>
          <p:spPr bwMode="auto">
            <a:xfrm>
              <a:off x="144" y="720"/>
              <a:ext cx="1409" cy="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T`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触发器：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graphicFrame>
          <p:nvGraphicFramePr>
            <p:cNvPr id="29" name="Object 74"/>
            <p:cNvGraphicFramePr>
              <a:graphicFrameLocks noChangeAspect="1"/>
            </p:cNvGraphicFramePr>
            <p:nvPr/>
          </p:nvGraphicFramePr>
          <p:xfrm>
            <a:off x="1395" y="754"/>
            <a:ext cx="1043" cy="367"/>
          </p:xfrm>
          <a:graphic>
            <a:graphicData uri="http://schemas.openxmlformats.org/presentationml/2006/ole">
              <p:oleObj spid="_x0000_s336902" name="Equation" r:id="rId7" imgW="1067040" imgH="393840" progId="Equation.3">
                <p:embed/>
              </p:oleObj>
            </a:graphicData>
          </a:graphic>
        </p:graphicFrame>
      </p:grpSp>
      <p:sp>
        <p:nvSpPr>
          <p:cNvPr id="31" name="Rectangle 20"/>
          <p:cNvSpPr>
            <a:spLocks noChangeArrowheads="1"/>
          </p:cNvSpPr>
          <p:nvPr/>
        </p:nvSpPr>
        <p:spPr bwMode="auto">
          <a:xfrm>
            <a:off x="6572264" y="1928802"/>
            <a:ext cx="223651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(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约束条件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)</a:t>
            </a:r>
          </a:p>
        </p:txBody>
      </p:sp>
      <p:graphicFrame>
        <p:nvGraphicFramePr>
          <p:cNvPr id="32" name="Object 21"/>
          <p:cNvGraphicFramePr>
            <a:graphicFrameLocks noChangeAspect="1"/>
          </p:cNvGraphicFramePr>
          <p:nvPr/>
        </p:nvGraphicFramePr>
        <p:xfrm>
          <a:off x="4573597" y="2428860"/>
          <a:ext cx="1427163" cy="422275"/>
        </p:xfrm>
        <a:graphic>
          <a:graphicData uri="http://schemas.openxmlformats.org/presentationml/2006/ole">
            <p:oleObj spid="_x0000_s336903" name="Equation" r:id="rId8" imgW="876600" imgH="266760" progId="Equation.3">
              <p:embed/>
            </p:oleObj>
          </a:graphicData>
        </a:graphic>
      </p:graphicFrame>
      <p:graphicFrame>
        <p:nvGraphicFramePr>
          <p:cNvPr id="33" name="Object 22"/>
          <p:cNvGraphicFramePr>
            <a:graphicFrameLocks noChangeAspect="1"/>
          </p:cNvGraphicFramePr>
          <p:nvPr/>
        </p:nvGraphicFramePr>
        <p:xfrm>
          <a:off x="4533872" y="1714488"/>
          <a:ext cx="1524000" cy="512763"/>
        </p:xfrm>
        <a:graphic>
          <a:graphicData uri="http://schemas.openxmlformats.org/presentationml/2006/ole">
            <p:oleObj spid="_x0000_s336904" name="Equation" r:id="rId9" imgW="939960" imgH="330120" progId="Equation.3">
              <p:embed/>
            </p:oleObj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7"/>
          <p:cNvGrpSpPr>
            <a:grpSpLocks/>
          </p:cNvGrpSpPr>
          <p:nvPr/>
        </p:nvGrpSpPr>
        <p:grpSpPr bwMode="auto">
          <a:xfrm>
            <a:off x="107504" y="71414"/>
            <a:ext cx="7239000" cy="3071813"/>
            <a:chOff x="240" y="720"/>
            <a:chExt cx="4560" cy="1935"/>
          </a:xfrm>
        </p:grpSpPr>
        <p:sp>
          <p:nvSpPr>
            <p:cNvPr id="31748" name="Line 4"/>
            <p:cNvSpPr>
              <a:spLocks noChangeShapeType="1"/>
            </p:cNvSpPr>
            <p:nvPr/>
          </p:nvSpPr>
          <p:spPr bwMode="auto">
            <a:xfrm flipV="1">
              <a:off x="240" y="1248"/>
              <a:ext cx="4560" cy="1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1749" name="Line 5"/>
            <p:cNvSpPr>
              <a:spLocks noChangeShapeType="1"/>
            </p:cNvSpPr>
            <p:nvPr/>
          </p:nvSpPr>
          <p:spPr bwMode="auto">
            <a:xfrm>
              <a:off x="2064" y="727"/>
              <a:ext cx="1" cy="192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1750" name="Line 6"/>
            <p:cNvSpPr>
              <a:spLocks noChangeShapeType="1"/>
            </p:cNvSpPr>
            <p:nvPr/>
          </p:nvSpPr>
          <p:spPr bwMode="auto">
            <a:xfrm>
              <a:off x="3888" y="720"/>
              <a:ext cx="1" cy="192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1755" name="Rectangle 11"/>
            <p:cNvSpPr>
              <a:spLocks noChangeArrowheads="1"/>
            </p:cNvSpPr>
            <p:nvPr/>
          </p:nvSpPr>
          <p:spPr bwMode="auto">
            <a:xfrm>
              <a:off x="288" y="826"/>
              <a:ext cx="4296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     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     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     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n+1     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n+1  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</a:t>
              </a:r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注释</a:t>
              </a:r>
            </a:p>
          </p:txBody>
        </p:sp>
        <p:sp>
          <p:nvSpPr>
            <p:cNvPr id="31758" name="Line 14"/>
            <p:cNvSpPr>
              <a:spLocks noChangeShapeType="1"/>
            </p:cNvSpPr>
            <p:nvPr/>
          </p:nvSpPr>
          <p:spPr bwMode="auto">
            <a:xfrm>
              <a:off x="960" y="864"/>
              <a:ext cx="145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1759" name="Line 15"/>
            <p:cNvSpPr>
              <a:spLocks noChangeShapeType="1"/>
            </p:cNvSpPr>
            <p:nvPr/>
          </p:nvSpPr>
          <p:spPr bwMode="auto">
            <a:xfrm>
              <a:off x="1680" y="864"/>
              <a:ext cx="145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1760" name="Line 16"/>
            <p:cNvSpPr>
              <a:spLocks noChangeShapeType="1"/>
            </p:cNvSpPr>
            <p:nvPr/>
          </p:nvSpPr>
          <p:spPr bwMode="auto">
            <a:xfrm>
              <a:off x="3216" y="864"/>
              <a:ext cx="19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sp>
        <p:nvSpPr>
          <p:cNvPr id="31764" name="Rectangle 20"/>
          <p:cNvSpPr>
            <a:spLocks noChangeArrowheads="1"/>
          </p:cNvSpPr>
          <p:nvPr/>
        </p:nvSpPr>
        <p:spPr bwMode="auto">
          <a:xfrm>
            <a:off x="183704" y="958831"/>
            <a:ext cx="7023076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1    0    0     1</a:t>
            </a:r>
            <a:r>
              <a:rPr lang="zh-CN" altLang="en-US" sz="32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1</a:t>
            </a:r>
            <a:r>
              <a:rPr lang="zh-CN" altLang="en-US" sz="32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禁用</a:t>
            </a:r>
          </a:p>
        </p:txBody>
      </p:sp>
      <p:sp>
        <p:nvSpPr>
          <p:cNvPr id="31765" name="Rectangle 21"/>
          <p:cNvSpPr>
            <a:spLocks noChangeArrowheads="1"/>
          </p:cNvSpPr>
          <p:nvPr/>
        </p:nvSpPr>
        <p:spPr bwMode="auto">
          <a:xfrm>
            <a:off x="183704" y="1492231"/>
            <a:ext cx="68897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0    1     1      0     置位</a:t>
            </a:r>
          </a:p>
        </p:txBody>
      </p:sp>
      <p:sp>
        <p:nvSpPr>
          <p:cNvPr id="31766" name="Rectangle 22"/>
          <p:cNvSpPr>
            <a:spLocks noChangeArrowheads="1"/>
          </p:cNvSpPr>
          <p:nvPr/>
        </p:nvSpPr>
        <p:spPr bwMode="auto">
          <a:xfrm>
            <a:off x="183704" y="2101831"/>
            <a:ext cx="68897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0     0      1     复位</a:t>
            </a:r>
          </a:p>
        </p:txBody>
      </p:sp>
      <p:sp>
        <p:nvSpPr>
          <p:cNvPr id="31767" name="Rectangle 23"/>
          <p:cNvSpPr>
            <a:spLocks noChangeArrowheads="1"/>
          </p:cNvSpPr>
          <p:nvPr/>
        </p:nvSpPr>
        <p:spPr bwMode="auto">
          <a:xfrm>
            <a:off x="183704" y="2635231"/>
            <a:ext cx="68897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1    1     1      0     保持</a:t>
            </a:r>
          </a:p>
        </p:txBody>
      </p:sp>
      <p:grpSp>
        <p:nvGrpSpPr>
          <p:cNvPr id="3" name="组合 63"/>
          <p:cNvGrpSpPr/>
          <p:nvPr/>
        </p:nvGrpSpPr>
        <p:grpSpPr>
          <a:xfrm>
            <a:off x="357158" y="3194078"/>
            <a:ext cx="3887788" cy="3663946"/>
            <a:chOff x="539750" y="2449513"/>
            <a:chExt cx="3887788" cy="3663946"/>
          </a:xfrm>
        </p:grpSpPr>
        <p:grpSp>
          <p:nvGrpSpPr>
            <p:cNvPr id="4" name="Group 20"/>
            <p:cNvGrpSpPr>
              <a:grpSpLocks/>
            </p:cNvGrpSpPr>
            <p:nvPr/>
          </p:nvGrpSpPr>
          <p:grpSpPr bwMode="auto">
            <a:xfrm>
              <a:off x="565150" y="2449513"/>
              <a:ext cx="3810001" cy="3284538"/>
              <a:chOff x="336" y="1560"/>
              <a:chExt cx="2400" cy="2069"/>
            </a:xfrm>
          </p:grpSpPr>
          <p:sp>
            <p:nvSpPr>
              <p:cNvPr id="35" name="Oval 23"/>
              <p:cNvSpPr>
                <a:spLocks noChangeArrowheads="1"/>
              </p:cNvSpPr>
              <p:nvPr/>
            </p:nvSpPr>
            <p:spPr bwMode="auto">
              <a:xfrm>
                <a:off x="720" y="2190"/>
                <a:ext cx="96" cy="96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36" name="Oval 24"/>
              <p:cNvSpPr>
                <a:spLocks noChangeArrowheads="1"/>
              </p:cNvSpPr>
              <p:nvPr/>
            </p:nvSpPr>
            <p:spPr bwMode="auto">
              <a:xfrm>
                <a:off x="2016" y="2190"/>
                <a:ext cx="96" cy="96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37" name="Line 25"/>
              <p:cNvSpPr>
                <a:spLocks noChangeShapeType="1"/>
              </p:cNvSpPr>
              <p:nvPr/>
            </p:nvSpPr>
            <p:spPr bwMode="auto">
              <a:xfrm flipV="1">
                <a:off x="768" y="1902"/>
                <a:ext cx="1" cy="2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38" name="Line 26"/>
              <p:cNvSpPr>
                <a:spLocks noChangeShapeType="1"/>
              </p:cNvSpPr>
              <p:nvPr/>
            </p:nvSpPr>
            <p:spPr bwMode="auto">
              <a:xfrm flipV="1">
                <a:off x="2064" y="1902"/>
                <a:ext cx="1" cy="2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39" name="Line 27"/>
              <p:cNvSpPr>
                <a:spLocks noChangeShapeType="1"/>
              </p:cNvSpPr>
              <p:nvPr/>
            </p:nvSpPr>
            <p:spPr bwMode="auto">
              <a:xfrm>
                <a:off x="768" y="2046"/>
                <a:ext cx="48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0" name="Line 28"/>
              <p:cNvSpPr>
                <a:spLocks noChangeShapeType="1"/>
              </p:cNvSpPr>
              <p:nvPr/>
            </p:nvSpPr>
            <p:spPr bwMode="auto">
              <a:xfrm>
                <a:off x="1440" y="2046"/>
                <a:ext cx="624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1" name="Line 29"/>
              <p:cNvSpPr>
                <a:spLocks noChangeShapeType="1"/>
              </p:cNvSpPr>
              <p:nvPr/>
            </p:nvSpPr>
            <p:spPr bwMode="auto">
              <a:xfrm flipH="1">
                <a:off x="1152" y="2046"/>
                <a:ext cx="288" cy="81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2" name="Line 30"/>
              <p:cNvSpPr>
                <a:spLocks noChangeShapeType="1"/>
              </p:cNvSpPr>
              <p:nvPr/>
            </p:nvSpPr>
            <p:spPr bwMode="auto">
              <a:xfrm>
                <a:off x="1248" y="2046"/>
                <a:ext cx="480" cy="86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3" name="Line 31"/>
              <p:cNvSpPr>
                <a:spLocks noChangeShapeType="1"/>
              </p:cNvSpPr>
              <p:nvPr/>
            </p:nvSpPr>
            <p:spPr bwMode="auto">
              <a:xfrm>
                <a:off x="576" y="2670"/>
                <a:ext cx="1" cy="57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4" name="Line 32"/>
              <p:cNvSpPr>
                <a:spLocks noChangeShapeType="1"/>
              </p:cNvSpPr>
              <p:nvPr/>
            </p:nvSpPr>
            <p:spPr bwMode="auto">
              <a:xfrm>
                <a:off x="960" y="2670"/>
                <a:ext cx="1" cy="19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5" name="Line 33"/>
              <p:cNvSpPr>
                <a:spLocks noChangeShapeType="1"/>
              </p:cNvSpPr>
              <p:nvPr/>
            </p:nvSpPr>
            <p:spPr bwMode="auto">
              <a:xfrm>
                <a:off x="1872" y="2670"/>
                <a:ext cx="1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6" name="Line 34"/>
              <p:cNvSpPr>
                <a:spLocks noChangeShapeType="1"/>
              </p:cNvSpPr>
              <p:nvPr/>
            </p:nvSpPr>
            <p:spPr bwMode="auto">
              <a:xfrm>
                <a:off x="2256" y="2670"/>
                <a:ext cx="1" cy="57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7" name="Line 35"/>
              <p:cNvSpPr>
                <a:spLocks noChangeShapeType="1"/>
              </p:cNvSpPr>
              <p:nvPr/>
            </p:nvSpPr>
            <p:spPr bwMode="auto">
              <a:xfrm flipH="1">
                <a:off x="960" y="2862"/>
                <a:ext cx="192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8" name="Line 36"/>
              <p:cNvSpPr>
                <a:spLocks noChangeShapeType="1"/>
              </p:cNvSpPr>
              <p:nvPr/>
            </p:nvSpPr>
            <p:spPr bwMode="auto">
              <a:xfrm>
                <a:off x="1872" y="2718"/>
                <a:ext cx="1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9" name="Line 37"/>
              <p:cNvSpPr>
                <a:spLocks noChangeShapeType="1"/>
              </p:cNvSpPr>
              <p:nvPr/>
            </p:nvSpPr>
            <p:spPr bwMode="auto">
              <a:xfrm>
                <a:off x="1872" y="2862"/>
                <a:ext cx="1" cy="4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50" name="Line 38"/>
              <p:cNvSpPr>
                <a:spLocks noChangeShapeType="1"/>
              </p:cNvSpPr>
              <p:nvPr/>
            </p:nvSpPr>
            <p:spPr bwMode="auto">
              <a:xfrm flipH="1">
                <a:off x="1728" y="2910"/>
                <a:ext cx="144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51" name="Rectangle 39"/>
              <p:cNvSpPr>
                <a:spLocks noChangeArrowheads="1"/>
              </p:cNvSpPr>
              <p:nvPr/>
            </p:nvSpPr>
            <p:spPr bwMode="auto">
              <a:xfrm>
                <a:off x="624" y="1560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Q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52" name="Rectangle 40"/>
              <p:cNvSpPr>
                <a:spLocks noChangeArrowheads="1"/>
              </p:cNvSpPr>
              <p:nvPr/>
            </p:nvSpPr>
            <p:spPr bwMode="auto">
              <a:xfrm>
                <a:off x="1920" y="1560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Q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53" name="Rectangle 41"/>
              <p:cNvSpPr>
                <a:spLocks noChangeArrowheads="1"/>
              </p:cNvSpPr>
              <p:nvPr/>
            </p:nvSpPr>
            <p:spPr bwMode="auto">
              <a:xfrm>
                <a:off x="336" y="3240"/>
                <a:ext cx="372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 S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54" name="Rectangle 42"/>
              <p:cNvSpPr>
                <a:spLocks noChangeArrowheads="1"/>
              </p:cNvSpPr>
              <p:nvPr/>
            </p:nvSpPr>
            <p:spPr bwMode="auto">
              <a:xfrm>
                <a:off x="2064" y="3264"/>
                <a:ext cx="672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 R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55" name="Line 43"/>
              <p:cNvSpPr>
                <a:spLocks noChangeShapeType="1"/>
              </p:cNvSpPr>
              <p:nvPr/>
            </p:nvSpPr>
            <p:spPr bwMode="auto">
              <a:xfrm>
                <a:off x="1968" y="1614"/>
                <a:ext cx="192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56" name="Line 44"/>
              <p:cNvSpPr>
                <a:spLocks noChangeShapeType="1"/>
              </p:cNvSpPr>
              <p:nvPr/>
            </p:nvSpPr>
            <p:spPr bwMode="auto">
              <a:xfrm>
                <a:off x="480" y="3294"/>
                <a:ext cx="192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57" name="Line 45"/>
              <p:cNvSpPr>
                <a:spLocks noChangeShapeType="1"/>
              </p:cNvSpPr>
              <p:nvPr/>
            </p:nvSpPr>
            <p:spPr bwMode="auto">
              <a:xfrm>
                <a:off x="2208" y="3312"/>
                <a:ext cx="192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58" name="Oval 48"/>
              <p:cNvSpPr>
                <a:spLocks noChangeArrowheads="1"/>
              </p:cNvSpPr>
              <p:nvPr/>
            </p:nvSpPr>
            <p:spPr bwMode="auto">
              <a:xfrm>
                <a:off x="720" y="1968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59" name="Oval 49"/>
              <p:cNvSpPr>
                <a:spLocks noChangeArrowheads="1"/>
              </p:cNvSpPr>
              <p:nvPr/>
            </p:nvSpPr>
            <p:spPr bwMode="auto">
              <a:xfrm>
                <a:off x="2016" y="1968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sp>
          <p:nvSpPr>
            <p:cNvPr id="23" name="Rectangle 50"/>
            <p:cNvSpPr>
              <a:spLocks noChangeArrowheads="1"/>
            </p:cNvSpPr>
            <p:nvPr/>
          </p:nvSpPr>
          <p:spPr bwMode="auto">
            <a:xfrm>
              <a:off x="539750" y="5594346"/>
              <a:ext cx="1655763" cy="519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</a:pPr>
              <a:r>
                <a:rPr lang="en-US" altLang="zh-CN" sz="28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Set</a:t>
              </a:r>
              <a:r>
                <a:rPr lang="zh-CN" altLang="en-US" sz="28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置位</a:t>
              </a:r>
            </a:p>
          </p:txBody>
        </p:sp>
        <p:sp>
          <p:nvSpPr>
            <p:cNvPr id="24" name="Rectangle 51"/>
            <p:cNvSpPr>
              <a:spLocks noChangeArrowheads="1"/>
            </p:cNvSpPr>
            <p:nvPr/>
          </p:nvSpPr>
          <p:spPr bwMode="auto">
            <a:xfrm>
              <a:off x="2627313" y="5594346"/>
              <a:ext cx="1800225" cy="519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</a:pPr>
              <a:r>
                <a:rPr lang="en-US" altLang="zh-CN" sz="28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Reset</a:t>
              </a:r>
              <a:r>
                <a:rPr lang="zh-CN" altLang="en-US" sz="28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复位</a:t>
              </a:r>
            </a:p>
          </p:txBody>
        </p:sp>
        <p:grpSp>
          <p:nvGrpSpPr>
            <p:cNvPr id="5" name="组合 40"/>
            <p:cNvGrpSpPr/>
            <p:nvPr/>
          </p:nvGrpSpPr>
          <p:grpSpPr>
            <a:xfrm rot="16200000">
              <a:off x="928662" y="3429000"/>
              <a:ext cx="642942" cy="928694"/>
              <a:chOff x="7177088" y="3041650"/>
              <a:chExt cx="768350" cy="630238"/>
            </a:xfrm>
          </p:grpSpPr>
          <p:sp>
            <p:nvSpPr>
              <p:cNvPr id="31" name="Arc 92"/>
              <p:cNvSpPr>
                <a:spLocks/>
              </p:cNvSpPr>
              <p:nvPr/>
            </p:nvSpPr>
            <p:spPr bwMode="auto">
              <a:xfrm>
                <a:off x="7558088" y="3041650"/>
                <a:ext cx="387350" cy="62865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179"/>
                  <a:gd name="T2" fmla="*/ 953 w 21600"/>
                  <a:gd name="T3" fmla="*/ 43179 h 43179"/>
                  <a:gd name="T4" fmla="*/ 0 w 21600"/>
                  <a:gd name="T5" fmla="*/ 21600 h 43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179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</a:path>
                  <a:path w="21600" h="43179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32" name="Line 94"/>
              <p:cNvSpPr>
                <a:spLocks noChangeShapeType="1"/>
              </p:cNvSpPr>
              <p:nvPr/>
            </p:nvSpPr>
            <p:spPr bwMode="auto">
              <a:xfrm flipH="1">
                <a:off x="7177088" y="3041650"/>
                <a:ext cx="387350" cy="15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33" name="Line 95"/>
              <p:cNvSpPr>
                <a:spLocks noChangeShapeType="1"/>
              </p:cNvSpPr>
              <p:nvPr/>
            </p:nvSpPr>
            <p:spPr bwMode="auto">
              <a:xfrm flipH="1">
                <a:off x="7177089" y="3670300"/>
                <a:ext cx="465137" cy="15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34" name="Line 96"/>
              <p:cNvSpPr>
                <a:spLocks noChangeShapeType="1"/>
              </p:cNvSpPr>
              <p:nvPr/>
            </p:nvSpPr>
            <p:spPr bwMode="auto">
              <a:xfrm>
                <a:off x="7177088" y="3041650"/>
                <a:ext cx="1588" cy="63023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  <p:grpSp>
          <p:nvGrpSpPr>
            <p:cNvPr id="6" name="组合 40"/>
            <p:cNvGrpSpPr/>
            <p:nvPr/>
          </p:nvGrpSpPr>
          <p:grpSpPr>
            <a:xfrm rot="16200000">
              <a:off x="3000364" y="3429000"/>
              <a:ext cx="642942" cy="928694"/>
              <a:chOff x="7177088" y="3041650"/>
              <a:chExt cx="768350" cy="630238"/>
            </a:xfrm>
          </p:grpSpPr>
          <p:sp>
            <p:nvSpPr>
              <p:cNvPr id="27" name="Arc 92"/>
              <p:cNvSpPr>
                <a:spLocks/>
              </p:cNvSpPr>
              <p:nvPr/>
            </p:nvSpPr>
            <p:spPr bwMode="auto">
              <a:xfrm>
                <a:off x="7558088" y="3041650"/>
                <a:ext cx="387350" cy="62865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179"/>
                  <a:gd name="T2" fmla="*/ 953 w 21600"/>
                  <a:gd name="T3" fmla="*/ 43179 h 43179"/>
                  <a:gd name="T4" fmla="*/ 0 w 21600"/>
                  <a:gd name="T5" fmla="*/ 21600 h 43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179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</a:path>
                  <a:path w="21600" h="43179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28" name="Line 94"/>
              <p:cNvSpPr>
                <a:spLocks noChangeShapeType="1"/>
              </p:cNvSpPr>
              <p:nvPr/>
            </p:nvSpPr>
            <p:spPr bwMode="auto">
              <a:xfrm flipH="1">
                <a:off x="7177088" y="3041650"/>
                <a:ext cx="387350" cy="15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29" name="Line 95"/>
              <p:cNvSpPr>
                <a:spLocks noChangeShapeType="1"/>
              </p:cNvSpPr>
              <p:nvPr/>
            </p:nvSpPr>
            <p:spPr bwMode="auto">
              <a:xfrm flipH="1">
                <a:off x="7177089" y="3670300"/>
                <a:ext cx="465137" cy="15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30" name="Line 96"/>
              <p:cNvSpPr>
                <a:spLocks noChangeShapeType="1"/>
              </p:cNvSpPr>
              <p:nvPr/>
            </p:nvSpPr>
            <p:spPr bwMode="auto">
              <a:xfrm>
                <a:off x="7177088" y="3041650"/>
                <a:ext cx="1588" cy="63023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</p:grpSp>
      <p:sp>
        <p:nvSpPr>
          <p:cNvPr id="60" name="矩形 59"/>
          <p:cNvSpPr/>
          <p:nvPr/>
        </p:nvSpPr>
        <p:spPr>
          <a:xfrm>
            <a:off x="285720" y="5124465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61" name="矩形 60"/>
          <p:cNvSpPr/>
          <p:nvPr/>
        </p:nvSpPr>
        <p:spPr>
          <a:xfrm>
            <a:off x="3500430" y="5111194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/>
          </a:p>
        </p:txBody>
      </p:sp>
      <p:sp>
        <p:nvSpPr>
          <p:cNvPr id="62" name="矩形 61"/>
          <p:cNvSpPr/>
          <p:nvPr/>
        </p:nvSpPr>
        <p:spPr>
          <a:xfrm>
            <a:off x="357158" y="3552829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/>
          </a:p>
        </p:txBody>
      </p:sp>
      <p:sp>
        <p:nvSpPr>
          <p:cNvPr id="63" name="矩形 62"/>
          <p:cNvSpPr/>
          <p:nvPr/>
        </p:nvSpPr>
        <p:spPr>
          <a:xfrm>
            <a:off x="1181754" y="5286388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64" name="矩形 63"/>
          <p:cNvSpPr/>
          <p:nvPr/>
        </p:nvSpPr>
        <p:spPr>
          <a:xfrm>
            <a:off x="3500430" y="3552829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65" name="灯片编号占位符 6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17</a:t>
            </a:fld>
            <a:endParaRPr lang="en-US" altLang="zh-CN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17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766" grpId="0"/>
      <p:bldP spid="60" grpId="0"/>
      <p:bldP spid="61" grpId="0"/>
      <p:bldP spid="62" grpId="0"/>
      <p:bldP spid="63" grpId="0"/>
      <p:bldP spid="64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7"/>
          <p:cNvGrpSpPr>
            <a:grpSpLocks/>
          </p:cNvGrpSpPr>
          <p:nvPr/>
        </p:nvGrpSpPr>
        <p:grpSpPr bwMode="auto">
          <a:xfrm>
            <a:off x="107504" y="71414"/>
            <a:ext cx="7239000" cy="3071813"/>
            <a:chOff x="240" y="720"/>
            <a:chExt cx="4560" cy="1935"/>
          </a:xfrm>
        </p:grpSpPr>
        <p:sp>
          <p:nvSpPr>
            <p:cNvPr id="31748" name="Line 4"/>
            <p:cNvSpPr>
              <a:spLocks noChangeShapeType="1"/>
            </p:cNvSpPr>
            <p:nvPr/>
          </p:nvSpPr>
          <p:spPr bwMode="auto">
            <a:xfrm flipV="1">
              <a:off x="240" y="1248"/>
              <a:ext cx="4560" cy="1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1749" name="Line 5"/>
            <p:cNvSpPr>
              <a:spLocks noChangeShapeType="1"/>
            </p:cNvSpPr>
            <p:nvPr/>
          </p:nvSpPr>
          <p:spPr bwMode="auto">
            <a:xfrm>
              <a:off x="2064" y="727"/>
              <a:ext cx="1" cy="192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1750" name="Line 6"/>
            <p:cNvSpPr>
              <a:spLocks noChangeShapeType="1"/>
            </p:cNvSpPr>
            <p:nvPr/>
          </p:nvSpPr>
          <p:spPr bwMode="auto">
            <a:xfrm>
              <a:off x="3888" y="720"/>
              <a:ext cx="1" cy="192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1755" name="Rectangle 11"/>
            <p:cNvSpPr>
              <a:spLocks noChangeArrowheads="1"/>
            </p:cNvSpPr>
            <p:nvPr/>
          </p:nvSpPr>
          <p:spPr bwMode="auto">
            <a:xfrm>
              <a:off x="288" y="826"/>
              <a:ext cx="4296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     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     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     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n+1     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n+1  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</a:t>
              </a:r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注释</a:t>
              </a:r>
            </a:p>
          </p:txBody>
        </p:sp>
        <p:sp>
          <p:nvSpPr>
            <p:cNvPr id="31758" name="Line 14"/>
            <p:cNvSpPr>
              <a:spLocks noChangeShapeType="1"/>
            </p:cNvSpPr>
            <p:nvPr/>
          </p:nvSpPr>
          <p:spPr bwMode="auto">
            <a:xfrm>
              <a:off x="960" y="864"/>
              <a:ext cx="145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1759" name="Line 15"/>
            <p:cNvSpPr>
              <a:spLocks noChangeShapeType="1"/>
            </p:cNvSpPr>
            <p:nvPr/>
          </p:nvSpPr>
          <p:spPr bwMode="auto">
            <a:xfrm>
              <a:off x="1680" y="864"/>
              <a:ext cx="145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1760" name="Line 16"/>
            <p:cNvSpPr>
              <a:spLocks noChangeShapeType="1"/>
            </p:cNvSpPr>
            <p:nvPr/>
          </p:nvSpPr>
          <p:spPr bwMode="auto">
            <a:xfrm>
              <a:off x="3216" y="864"/>
              <a:ext cx="19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sp>
        <p:nvSpPr>
          <p:cNvPr id="31764" name="Rectangle 20"/>
          <p:cNvSpPr>
            <a:spLocks noChangeArrowheads="1"/>
          </p:cNvSpPr>
          <p:nvPr/>
        </p:nvSpPr>
        <p:spPr bwMode="auto">
          <a:xfrm>
            <a:off x="183704" y="958831"/>
            <a:ext cx="7023076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1    0    0     1</a:t>
            </a:r>
            <a:r>
              <a:rPr lang="zh-CN" altLang="en-US" sz="32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1</a:t>
            </a:r>
            <a:r>
              <a:rPr lang="zh-CN" altLang="en-US" sz="32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禁用</a:t>
            </a:r>
          </a:p>
        </p:txBody>
      </p:sp>
      <p:sp>
        <p:nvSpPr>
          <p:cNvPr id="31765" name="Rectangle 21"/>
          <p:cNvSpPr>
            <a:spLocks noChangeArrowheads="1"/>
          </p:cNvSpPr>
          <p:nvPr/>
        </p:nvSpPr>
        <p:spPr bwMode="auto">
          <a:xfrm>
            <a:off x="183704" y="1492231"/>
            <a:ext cx="68897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0    1     1      0     置位</a:t>
            </a:r>
          </a:p>
        </p:txBody>
      </p:sp>
      <p:sp>
        <p:nvSpPr>
          <p:cNvPr id="31766" name="Rectangle 22"/>
          <p:cNvSpPr>
            <a:spLocks noChangeArrowheads="1"/>
          </p:cNvSpPr>
          <p:nvPr/>
        </p:nvSpPr>
        <p:spPr bwMode="auto">
          <a:xfrm>
            <a:off x="183704" y="2101831"/>
            <a:ext cx="68897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1    0     0      1     复位</a:t>
            </a:r>
          </a:p>
        </p:txBody>
      </p:sp>
      <p:sp>
        <p:nvSpPr>
          <p:cNvPr id="31767" name="Rectangle 23"/>
          <p:cNvSpPr>
            <a:spLocks noChangeArrowheads="1"/>
          </p:cNvSpPr>
          <p:nvPr/>
        </p:nvSpPr>
        <p:spPr bwMode="auto">
          <a:xfrm>
            <a:off x="183704" y="2635231"/>
            <a:ext cx="68897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1     1      0     保持</a:t>
            </a:r>
          </a:p>
        </p:txBody>
      </p:sp>
      <p:grpSp>
        <p:nvGrpSpPr>
          <p:cNvPr id="3" name="组合 63"/>
          <p:cNvGrpSpPr/>
          <p:nvPr/>
        </p:nvGrpSpPr>
        <p:grpSpPr>
          <a:xfrm>
            <a:off x="357158" y="3194078"/>
            <a:ext cx="3887788" cy="3663946"/>
            <a:chOff x="539750" y="2449513"/>
            <a:chExt cx="3887788" cy="3663946"/>
          </a:xfrm>
        </p:grpSpPr>
        <p:grpSp>
          <p:nvGrpSpPr>
            <p:cNvPr id="4" name="Group 20"/>
            <p:cNvGrpSpPr>
              <a:grpSpLocks/>
            </p:cNvGrpSpPr>
            <p:nvPr/>
          </p:nvGrpSpPr>
          <p:grpSpPr bwMode="auto">
            <a:xfrm>
              <a:off x="565150" y="2449513"/>
              <a:ext cx="3810001" cy="3284538"/>
              <a:chOff x="336" y="1560"/>
              <a:chExt cx="2400" cy="2069"/>
            </a:xfrm>
          </p:grpSpPr>
          <p:sp>
            <p:nvSpPr>
              <p:cNvPr id="35" name="Oval 23"/>
              <p:cNvSpPr>
                <a:spLocks noChangeArrowheads="1"/>
              </p:cNvSpPr>
              <p:nvPr/>
            </p:nvSpPr>
            <p:spPr bwMode="auto">
              <a:xfrm>
                <a:off x="720" y="2190"/>
                <a:ext cx="96" cy="96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36" name="Oval 24"/>
              <p:cNvSpPr>
                <a:spLocks noChangeArrowheads="1"/>
              </p:cNvSpPr>
              <p:nvPr/>
            </p:nvSpPr>
            <p:spPr bwMode="auto">
              <a:xfrm>
                <a:off x="2016" y="2190"/>
                <a:ext cx="96" cy="96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37" name="Line 25"/>
              <p:cNvSpPr>
                <a:spLocks noChangeShapeType="1"/>
              </p:cNvSpPr>
              <p:nvPr/>
            </p:nvSpPr>
            <p:spPr bwMode="auto">
              <a:xfrm flipV="1">
                <a:off x="768" y="1902"/>
                <a:ext cx="1" cy="2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38" name="Line 26"/>
              <p:cNvSpPr>
                <a:spLocks noChangeShapeType="1"/>
              </p:cNvSpPr>
              <p:nvPr/>
            </p:nvSpPr>
            <p:spPr bwMode="auto">
              <a:xfrm flipV="1">
                <a:off x="2064" y="1902"/>
                <a:ext cx="1" cy="2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39" name="Line 27"/>
              <p:cNvSpPr>
                <a:spLocks noChangeShapeType="1"/>
              </p:cNvSpPr>
              <p:nvPr/>
            </p:nvSpPr>
            <p:spPr bwMode="auto">
              <a:xfrm>
                <a:off x="768" y="2046"/>
                <a:ext cx="48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0" name="Line 28"/>
              <p:cNvSpPr>
                <a:spLocks noChangeShapeType="1"/>
              </p:cNvSpPr>
              <p:nvPr/>
            </p:nvSpPr>
            <p:spPr bwMode="auto">
              <a:xfrm>
                <a:off x="1440" y="2046"/>
                <a:ext cx="624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1" name="Line 29"/>
              <p:cNvSpPr>
                <a:spLocks noChangeShapeType="1"/>
              </p:cNvSpPr>
              <p:nvPr/>
            </p:nvSpPr>
            <p:spPr bwMode="auto">
              <a:xfrm flipH="1">
                <a:off x="1152" y="2046"/>
                <a:ext cx="288" cy="81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2" name="Line 30"/>
              <p:cNvSpPr>
                <a:spLocks noChangeShapeType="1"/>
              </p:cNvSpPr>
              <p:nvPr/>
            </p:nvSpPr>
            <p:spPr bwMode="auto">
              <a:xfrm>
                <a:off x="1248" y="2046"/>
                <a:ext cx="480" cy="86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3" name="Line 31"/>
              <p:cNvSpPr>
                <a:spLocks noChangeShapeType="1"/>
              </p:cNvSpPr>
              <p:nvPr/>
            </p:nvSpPr>
            <p:spPr bwMode="auto">
              <a:xfrm>
                <a:off x="576" y="2670"/>
                <a:ext cx="1" cy="57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4" name="Line 32"/>
              <p:cNvSpPr>
                <a:spLocks noChangeShapeType="1"/>
              </p:cNvSpPr>
              <p:nvPr/>
            </p:nvSpPr>
            <p:spPr bwMode="auto">
              <a:xfrm>
                <a:off x="960" y="2670"/>
                <a:ext cx="1" cy="19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5" name="Line 33"/>
              <p:cNvSpPr>
                <a:spLocks noChangeShapeType="1"/>
              </p:cNvSpPr>
              <p:nvPr/>
            </p:nvSpPr>
            <p:spPr bwMode="auto">
              <a:xfrm>
                <a:off x="1872" y="2670"/>
                <a:ext cx="1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6" name="Line 34"/>
              <p:cNvSpPr>
                <a:spLocks noChangeShapeType="1"/>
              </p:cNvSpPr>
              <p:nvPr/>
            </p:nvSpPr>
            <p:spPr bwMode="auto">
              <a:xfrm>
                <a:off x="2256" y="2670"/>
                <a:ext cx="1" cy="57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7" name="Line 35"/>
              <p:cNvSpPr>
                <a:spLocks noChangeShapeType="1"/>
              </p:cNvSpPr>
              <p:nvPr/>
            </p:nvSpPr>
            <p:spPr bwMode="auto">
              <a:xfrm flipH="1">
                <a:off x="960" y="2862"/>
                <a:ext cx="192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8" name="Line 36"/>
              <p:cNvSpPr>
                <a:spLocks noChangeShapeType="1"/>
              </p:cNvSpPr>
              <p:nvPr/>
            </p:nvSpPr>
            <p:spPr bwMode="auto">
              <a:xfrm>
                <a:off x="1872" y="2718"/>
                <a:ext cx="1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9" name="Line 37"/>
              <p:cNvSpPr>
                <a:spLocks noChangeShapeType="1"/>
              </p:cNvSpPr>
              <p:nvPr/>
            </p:nvSpPr>
            <p:spPr bwMode="auto">
              <a:xfrm>
                <a:off x="1872" y="2862"/>
                <a:ext cx="1" cy="4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50" name="Line 38"/>
              <p:cNvSpPr>
                <a:spLocks noChangeShapeType="1"/>
              </p:cNvSpPr>
              <p:nvPr/>
            </p:nvSpPr>
            <p:spPr bwMode="auto">
              <a:xfrm flipH="1">
                <a:off x="1728" y="2910"/>
                <a:ext cx="144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51" name="Rectangle 39"/>
              <p:cNvSpPr>
                <a:spLocks noChangeArrowheads="1"/>
              </p:cNvSpPr>
              <p:nvPr/>
            </p:nvSpPr>
            <p:spPr bwMode="auto">
              <a:xfrm>
                <a:off x="624" y="1560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Q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52" name="Rectangle 40"/>
              <p:cNvSpPr>
                <a:spLocks noChangeArrowheads="1"/>
              </p:cNvSpPr>
              <p:nvPr/>
            </p:nvSpPr>
            <p:spPr bwMode="auto">
              <a:xfrm>
                <a:off x="1920" y="1560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Q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53" name="Rectangle 41"/>
              <p:cNvSpPr>
                <a:spLocks noChangeArrowheads="1"/>
              </p:cNvSpPr>
              <p:nvPr/>
            </p:nvSpPr>
            <p:spPr bwMode="auto">
              <a:xfrm>
                <a:off x="336" y="3240"/>
                <a:ext cx="372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 S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54" name="Rectangle 42"/>
              <p:cNvSpPr>
                <a:spLocks noChangeArrowheads="1"/>
              </p:cNvSpPr>
              <p:nvPr/>
            </p:nvSpPr>
            <p:spPr bwMode="auto">
              <a:xfrm>
                <a:off x="2064" y="3264"/>
                <a:ext cx="672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 R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55" name="Line 43"/>
              <p:cNvSpPr>
                <a:spLocks noChangeShapeType="1"/>
              </p:cNvSpPr>
              <p:nvPr/>
            </p:nvSpPr>
            <p:spPr bwMode="auto">
              <a:xfrm>
                <a:off x="1968" y="1614"/>
                <a:ext cx="192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56" name="Line 44"/>
              <p:cNvSpPr>
                <a:spLocks noChangeShapeType="1"/>
              </p:cNvSpPr>
              <p:nvPr/>
            </p:nvSpPr>
            <p:spPr bwMode="auto">
              <a:xfrm>
                <a:off x="480" y="3294"/>
                <a:ext cx="192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57" name="Line 45"/>
              <p:cNvSpPr>
                <a:spLocks noChangeShapeType="1"/>
              </p:cNvSpPr>
              <p:nvPr/>
            </p:nvSpPr>
            <p:spPr bwMode="auto">
              <a:xfrm>
                <a:off x="2208" y="3312"/>
                <a:ext cx="192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58" name="Oval 48"/>
              <p:cNvSpPr>
                <a:spLocks noChangeArrowheads="1"/>
              </p:cNvSpPr>
              <p:nvPr/>
            </p:nvSpPr>
            <p:spPr bwMode="auto">
              <a:xfrm>
                <a:off x="720" y="1968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59" name="Oval 49"/>
              <p:cNvSpPr>
                <a:spLocks noChangeArrowheads="1"/>
              </p:cNvSpPr>
              <p:nvPr/>
            </p:nvSpPr>
            <p:spPr bwMode="auto">
              <a:xfrm>
                <a:off x="2016" y="1968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sp>
          <p:nvSpPr>
            <p:cNvPr id="23" name="Rectangle 50"/>
            <p:cNvSpPr>
              <a:spLocks noChangeArrowheads="1"/>
            </p:cNvSpPr>
            <p:nvPr/>
          </p:nvSpPr>
          <p:spPr bwMode="auto">
            <a:xfrm>
              <a:off x="539750" y="5594346"/>
              <a:ext cx="1655763" cy="519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</a:pPr>
              <a:r>
                <a:rPr lang="en-US" altLang="zh-CN" sz="28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Set</a:t>
              </a:r>
              <a:r>
                <a:rPr lang="zh-CN" altLang="en-US" sz="28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置位</a:t>
              </a:r>
            </a:p>
          </p:txBody>
        </p:sp>
        <p:sp>
          <p:nvSpPr>
            <p:cNvPr id="24" name="Rectangle 51"/>
            <p:cNvSpPr>
              <a:spLocks noChangeArrowheads="1"/>
            </p:cNvSpPr>
            <p:nvPr/>
          </p:nvSpPr>
          <p:spPr bwMode="auto">
            <a:xfrm>
              <a:off x="2627313" y="5594346"/>
              <a:ext cx="1800225" cy="519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</a:pPr>
              <a:r>
                <a:rPr lang="en-US" altLang="zh-CN" sz="28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Reset</a:t>
              </a:r>
              <a:r>
                <a:rPr lang="zh-CN" altLang="en-US" sz="28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复位</a:t>
              </a:r>
            </a:p>
          </p:txBody>
        </p:sp>
        <p:grpSp>
          <p:nvGrpSpPr>
            <p:cNvPr id="5" name="组合 40"/>
            <p:cNvGrpSpPr/>
            <p:nvPr/>
          </p:nvGrpSpPr>
          <p:grpSpPr>
            <a:xfrm rot="16200000">
              <a:off x="928662" y="3429000"/>
              <a:ext cx="642942" cy="928694"/>
              <a:chOff x="7177088" y="3041650"/>
              <a:chExt cx="768350" cy="630238"/>
            </a:xfrm>
          </p:grpSpPr>
          <p:sp>
            <p:nvSpPr>
              <p:cNvPr id="31" name="Arc 92"/>
              <p:cNvSpPr>
                <a:spLocks/>
              </p:cNvSpPr>
              <p:nvPr/>
            </p:nvSpPr>
            <p:spPr bwMode="auto">
              <a:xfrm>
                <a:off x="7558088" y="3041650"/>
                <a:ext cx="387350" cy="62865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179"/>
                  <a:gd name="T2" fmla="*/ 953 w 21600"/>
                  <a:gd name="T3" fmla="*/ 43179 h 43179"/>
                  <a:gd name="T4" fmla="*/ 0 w 21600"/>
                  <a:gd name="T5" fmla="*/ 21600 h 43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179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</a:path>
                  <a:path w="21600" h="43179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32" name="Line 94"/>
              <p:cNvSpPr>
                <a:spLocks noChangeShapeType="1"/>
              </p:cNvSpPr>
              <p:nvPr/>
            </p:nvSpPr>
            <p:spPr bwMode="auto">
              <a:xfrm flipH="1">
                <a:off x="7177088" y="3041650"/>
                <a:ext cx="387350" cy="15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33" name="Line 95"/>
              <p:cNvSpPr>
                <a:spLocks noChangeShapeType="1"/>
              </p:cNvSpPr>
              <p:nvPr/>
            </p:nvSpPr>
            <p:spPr bwMode="auto">
              <a:xfrm flipH="1">
                <a:off x="7177089" y="3670300"/>
                <a:ext cx="465137" cy="15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34" name="Line 96"/>
              <p:cNvSpPr>
                <a:spLocks noChangeShapeType="1"/>
              </p:cNvSpPr>
              <p:nvPr/>
            </p:nvSpPr>
            <p:spPr bwMode="auto">
              <a:xfrm>
                <a:off x="7177088" y="3041650"/>
                <a:ext cx="1588" cy="63023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  <p:grpSp>
          <p:nvGrpSpPr>
            <p:cNvPr id="6" name="组合 40"/>
            <p:cNvGrpSpPr/>
            <p:nvPr/>
          </p:nvGrpSpPr>
          <p:grpSpPr>
            <a:xfrm rot="16200000">
              <a:off x="3000364" y="3429000"/>
              <a:ext cx="642942" cy="928694"/>
              <a:chOff x="7177088" y="3041650"/>
              <a:chExt cx="768350" cy="630238"/>
            </a:xfrm>
          </p:grpSpPr>
          <p:sp>
            <p:nvSpPr>
              <p:cNvPr id="27" name="Arc 92"/>
              <p:cNvSpPr>
                <a:spLocks/>
              </p:cNvSpPr>
              <p:nvPr/>
            </p:nvSpPr>
            <p:spPr bwMode="auto">
              <a:xfrm>
                <a:off x="7558088" y="3041650"/>
                <a:ext cx="387350" cy="62865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179"/>
                  <a:gd name="T2" fmla="*/ 953 w 21600"/>
                  <a:gd name="T3" fmla="*/ 43179 h 43179"/>
                  <a:gd name="T4" fmla="*/ 0 w 21600"/>
                  <a:gd name="T5" fmla="*/ 21600 h 43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179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</a:path>
                  <a:path w="21600" h="43179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28" name="Line 94"/>
              <p:cNvSpPr>
                <a:spLocks noChangeShapeType="1"/>
              </p:cNvSpPr>
              <p:nvPr/>
            </p:nvSpPr>
            <p:spPr bwMode="auto">
              <a:xfrm flipH="1">
                <a:off x="7177088" y="3041650"/>
                <a:ext cx="387350" cy="15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29" name="Line 95"/>
              <p:cNvSpPr>
                <a:spLocks noChangeShapeType="1"/>
              </p:cNvSpPr>
              <p:nvPr/>
            </p:nvSpPr>
            <p:spPr bwMode="auto">
              <a:xfrm flipH="1">
                <a:off x="7177089" y="3670300"/>
                <a:ext cx="465137" cy="15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30" name="Line 96"/>
              <p:cNvSpPr>
                <a:spLocks noChangeShapeType="1"/>
              </p:cNvSpPr>
              <p:nvPr/>
            </p:nvSpPr>
            <p:spPr bwMode="auto">
              <a:xfrm>
                <a:off x="7177088" y="3041650"/>
                <a:ext cx="1588" cy="63023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</p:grpSp>
      <p:sp>
        <p:nvSpPr>
          <p:cNvPr id="60" name="矩形 59"/>
          <p:cNvSpPr/>
          <p:nvPr/>
        </p:nvSpPr>
        <p:spPr>
          <a:xfrm>
            <a:off x="285720" y="5124465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61" name="矩形 60"/>
          <p:cNvSpPr/>
          <p:nvPr/>
        </p:nvSpPr>
        <p:spPr>
          <a:xfrm>
            <a:off x="3500430" y="5111194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62" name="矩形 61"/>
          <p:cNvSpPr/>
          <p:nvPr/>
        </p:nvSpPr>
        <p:spPr>
          <a:xfrm>
            <a:off x="357158" y="3552829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63" name="矩形 62"/>
          <p:cNvSpPr/>
          <p:nvPr/>
        </p:nvSpPr>
        <p:spPr>
          <a:xfrm>
            <a:off x="1181754" y="5286388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/>
          </a:p>
        </p:txBody>
      </p:sp>
      <p:sp>
        <p:nvSpPr>
          <p:cNvPr id="64" name="矩形 63"/>
          <p:cNvSpPr/>
          <p:nvPr/>
        </p:nvSpPr>
        <p:spPr>
          <a:xfrm>
            <a:off x="3500430" y="3552829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/>
          </a:p>
        </p:txBody>
      </p:sp>
      <p:sp>
        <p:nvSpPr>
          <p:cNvPr id="65" name="矩形 64"/>
          <p:cNvSpPr/>
          <p:nvPr/>
        </p:nvSpPr>
        <p:spPr>
          <a:xfrm>
            <a:off x="2610514" y="5273117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66" name="灯片编号占位符 6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18</a:t>
            </a:fld>
            <a:endParaRPr lang="en-US" altLang="zh-CN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17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767" grpId="0"/>
      <p:bldP spid="60" grpId="0"/>
      <p:bldP spid="61" grpId="0"/>
      <p:bldP spid="62" grpId="0"/>
      <p:bldP spid="63" grpId="0"/>
      <p:bldP spid="64" grpId="0"/>
      <p:bldP spid="65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54" name="Rectangle 10"/>
          <p:cNvSpPr>
            <a:spLocks noChangeArrowheads="1"/>
          </p:cNvSpPr>
          <p:nvPr/>
        </p:nvSpPr>
        <p:spPr bwMode="auto">
          <a:xfrm>
            <a:off x="0" y="381000"/>
            <a:ext cx="367280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</a:pP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2、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状态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转换真值表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1757" name="Rectangle 13"/>
          <p:cNvSpPr>
            <a:spLocks noChangeArrowheads="1"/>
          </p:cNvSpPr>
          <p:nvPr/>
        </p:nvSpPr>
        <p:spPr bwMode="auto">
          <a:xfrm>
            <a:off x="183704" y="1981200"/>
            <a:ext cx="7023076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0    0     1</a:t>
            </a:r>
            <a:r>
              <a:rPr lang="zh-CN" altLang="en-US" sz="3200" baseline="30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1</a:t>
            </a:r>
            <a:r>
              <a:rPr lang="zh-CN" altLang="en-US" sz="3200" baseline="30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禁用</a:t>
            </a:r>
          </a:p>
        </p:txBody>
      </p:sp>
      <p:grpSp>
        <p:nvGrpSpPr>
          <p:cNvPr id="31771" name="Group 27"/>
          <p:cNvGrpSpPr>
            <a:grpSpLocks/>
          </p:cNvGrpSpPr>
          <p:nvPr/>
        </p:nvGrpSpPr>
        <p:grpSpPr bwMode="auto">
          <a:xfrm>
            <a:off x="107504" y="1143000"/>
            <a:ext cx="7239000" cy="5197475"/>
            <a:chOff x="240" y="720"/>
            <a:chExt cx="4560" cy="3274"/>
          </a:xfrm>
        </p:grpSpPr>
        <p:sp>
          <p:nvSpPr>
            <p:cNvPr id="31748" name="Line 4"/>
            <p:cNvSpPr>
              <a:spLocks noChangeShapeType="1"/>
            </p:cNvSpPr>
            <p:nvPr/>
          </p:nvSpPr>
          <p:spPr bwMode="auto">
            <a:xfrm flipV="1">
              <a:off x="240" y="1248"/>
              <a:ext cx="4560" cy="1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1749" name="Line 5"/>
            <p:cNvSpPr>
              <a:spLocks noChangeShapeType="1"/>
            </p:cNvSpPr>
            <p:nvPr/>
          </p:nvSpPr>
          <p:spPr bwMode="auto">
            <a:xfrm>
              <a:off x="2064" y="720"/>
              <a:ext cx="1" cy="327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1750" name="Line 6"/>
            <p:cNvSpPr>
              <a:spLocks noChangeShapeType="1"/>
            </p:cNvSpPr>
            <p:nvPr/>
          </p:nvSpPr>
          <p:spPr bwMode="auto">
            <a:xfrm>
              <a:off x="3888" y="720"/>
              <a:ext cx="1" cy="327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1755" name="Rectangle 11"/>
            <p:cNvSpPr>
              <a:spLocks noChangeArrowheads="1"/>
            </p:cNvSpPr>
            <p:nvPr/>
          </p:nvSpPr>
          <p:spPr bwMode="auto">
            <a:xfrm>
              <a:off x="288" y="826"/>
              <a:ext cx="4296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     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     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     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n+1     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n+1  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</a:t>
              </a:r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注释</a:t>
              </a:r>
            </a:p>
          </p:txBody>
        </p:sp>
        <p:sp>
          <p:nvSpPr>
            <p:cNvPr id="31758" name="Line 14"/>
            <p:cNvSpPr>
              <a:spLocks noChangeShapeType="1"/>
            </p:cNvSpPr>
            <p:nvPr/>
          </p:nvSpPr>
          <p:spPr bwMode="auto">
            <a:xfrm>
              <a:off x="960" y="864"/>
              <a:ext cx="145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1759" name="Line 15"/>
            <p:cNvSpPr>
              <a:spLocks noChangeShapeType="1"/>
            </p:cNvSpPr>
            <p:nvPr/>
          </p:nvSpPr>
          <p:spPr bwMode="auto">
            <a:xfrm>
              <a:off x="1680" y="864"/>
              <a:ext cx="145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1760" name="Line 16"/>
            <p:cNvSpPr>
              <a:spLocks noChangeShapeType="1"/>
            </p:cNvSpPr>
            <p:nvPr/>
          </p:nvSpPr>
          <p:spPr bwMode="auto">
            <a:xfrm>
              <a:off x="3216" y="864"/>
              <a:ext cx="19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sp>
        <p:nvSpPr>
          <p:cNvPr id="31761" name="Rectangle 17"/>
          <p:cNvSpPr>
            <a:spLocks noChangeArrowheads="1"/>
          </p:cNvSpPr>
          <p:nvPr/>
        </p:nvSpPr>
        <p:spPr bwMode="auto">
          <a:xfrm>
            <a:off x="183704" y="2514600"/>
            <a:ext cx="68897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0    1     1      0     置位</a:t>
            </a:r>
          </a:p>
        </p:txBody>
      </p:sp>
      <p:sp>
        <p:nvSpPr>
          <p:cNvPr id="31762" name="Rectangle 18"/>
          <p:cNvSpPr>
            <a:spLocks noChangeArrowheads="1"/>
          </p:cNvSpPr>
          <p:nvPr/>
        </p:nvSpPr>
        <p:spPr bwMode="auto">
          <a:xfrm>
            <a:off x="183704" y="3048000"/>
            <a:ext cx="68897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1    0     0      1     复位</a:t>
            </a:r>
          </a:p>
        </p:txBody>
      </p:sp>
      <p:sp>
        <p:nvSpPr>
          <p:cNvPr id="31763" name="Rectangle 19"/>
          <p:cNvSpPr>
            <a:spLocks noChangeArrowheads="1"/>
          </p:cNvSpPr>
          <p:nvPr/>
        </p:nvSpPr>
        <p:spPr bwMode="auto">
          <a:xfrm>
            <a:off x="183704" y="3581400"/>
            <a:ext cx="68897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1    1     0      1     保持</a:t>
            </a:r>
          </a:p>
        </p:txBody>
      </p:sp>
      <p:sp>
        <p:nvSpPr>
          <p:cNvPr id="31764" name="Rectangle 20"/>
          <p:cNvSpPr>
            <a:spLocks noChangeArrowheads="1"/>
          </p:cNvSpPr>
          <p:nvPr/>
        </p:nvSpPr>
        <p:spPr bwMode="auto">
          <a:xfrm>
            <a:off x="183704" y="4114800"/>
            <a:ext cx="7023076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0    0     1</a:t>
            </a:r>
            <a:r>
              <a:rPr lang="zh-CN" altLang="en-US" sz="3200" baseline="30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1</a:t>
            </a:r>
            <a:r>
              <a:rPr lang="zh-CN" altLang="en-US" sz="3200" baseline="30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禁用</a:t>
            </a:r>
          </a:p>
        </p:txBody>
      </p:sp>
      <p:sp>
        <p:nvSpPr>
          <p:cNvPr id="31765" name="Rectangle 21"/>
          <p:cNvSpPr>
            <a:spLocks noChangeArrowheads="1"/>
          </p:cNvSpPr>
          <p:nvPr/>
        </p:nvSpPr>
        <p:spPr bwMode="auto">
          <a:xfrm>
            <a:off x="183704" y="4648200"/>
            <a:ext cx="68897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0    1     1      0     置位</a:t>
            </a:r>
          </a:p>
        </p:txBody>
      </p:sp>
      <p:sp>
        <p:nvSpPr>
          <p:cNvPr id="31766" name="Rectangle 22"/>
          <p:cNvSpPr>
            <a:spLocks noChangeArrowheads="1"/>
          </p:cNvSpPr>
          <p:nvPr/>
        </p:nvSpPr>
        <p:spPr bwMode="auto">
          <a:xfrm>
            <a:off x="183704" y="5257800"/>
            <a:ext cx="68897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1    0     0      1     复位</a:t>
            </a:r>
          </a:p>
        </p:txBody>
      </p:sp>
      <p:sp>
        <p:nvSpPr>
          <p:cNvPr id="31767" name="Rectangle 23"/>
          <p:cNvSpPr>
            <a:spLocks noChangeArrowheads="1"/>
          </p:cNvSpPr>
          <p:nvPr/>
        </p:nvSpPr>
        <p:spPr bwMode="auto">
          <a:xfrm>
            <a:off x="183704" y="5791200"/>
            <a:ext cx="68897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1    1     1      0     保持</a:t>
            </a:r>
          </a:p>
        </p:txBody>
      </p:sp>
      <p:sp>
        <p:nvSpPr>
          <p:cNvPr id="20" name="Rectangle 52"/>
          <p:cNvSpPr>
            <a:spLocks noChangeArrowheads="1"/>
          </p:cNvSpPr>
          <p:nvPr/>
        </p:nvSpPr>
        <p:spPr bwMode="auto">
          <a:xfrm>
            <a:off x="7632340" y="1762938"/>
            <a:ext cx="1619858" cy="39703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zh-CN" altLang="en-US" sz="2800" dirty="0" smtClean="0">
                <a:solidFill>
                  <a:srgbClr val="FFFC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禁用原因</a:t>
            </a:r>
            <a:r>
              <a:rPr lang="zh-CN" altLang="en-US" sz="2800" dirty="0" smtClean="0">
                <a:solidFill>
                  <a:srgbClr val="FFFC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anose="05000000000000000000" pitchFamily="2" charset="2"/>
              </a:rPr>
              <a:t>：（</a:t>
            </a:r>
            <a:r>
              <a:rPr lang="en-US" altLang="zh-CN" sz="2800" dirty="0" smtClean="0">
                <a:solidFill>
                  <a:srgbClr val="FFFC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anose="05000000000000000000" pitchFamily="2" charset="2"/>
              </a:rPr>
              <a:t>1</a:t>
            </a:r>
            <a:r>
              <a:rPr lang="zh-CN" altLang="en-US" sz="2800" dirty="0" smtClean="0">
                <a:solidFill>
                  <a:srgbClr val="FFFC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anose="05000000000000000000" pitchFamily="2" charset="2"/>
              </a:rPr>
              <a:t>）触发器输出不互补；（</a:t>
            </a:r>
            <a:r>
              <a:rPr lang="en-US" altLang="zh-CN" sz="2800" dirty="0" smtClean="0">
                <a:solidFill>
                  <a:srgbClr val="FFFC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anose="05000000000000000000" pitchFamily="2" charset="2"/>
              </a:rPr>
              <a:t>2</a:t>
            </a:r>
            <a:r>
              <a:rPr lang="zh-CN" altLang="en-US" sz="2800" dirty="0" smtClean="0">
                <a:solidFill>
                  <a:srgbClr val="FFFC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anose="05000000000000000000" pitchFamily="2" charset="2"/>
              </a:rPr>
              <a:t>）</a:t>
            </a:r>
            <a:r>
              <a:rPr lang="en-US" altLang="zh-CN" sz="2800" dirty="0" smtClean="0">
                <a:solidFill>
                  <a:srgbClr val="FFFC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anose="05000000000000000000" pitchFamily="2" charset="2"/>
              </a:rPr>
              <a:t>S,R</a:t>
            </a:r>
            <a:r>
              <a:rPr lang="zh-CN" altLang="en-US" sz="2800" dirty="0" smtClean="0">
                <a:solidFill>
                  <a:srgbClr val="FFFC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anose="05000000000000000000" pitchFamily="2" charset="2"/>
              </a:rPr>
              <a:t>同时从</a:t>
            </a:r>
            <a:r>
              <a:rPr lang="en-US" altLang="zh-CN" sz="2800" dirty="0" smtClean="0">
                <a:solidFill>
                  <a:srgbClr val="FFFC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anose="05000000000000000000" pitchFamily="2" charset="2"/>
              </a:rPr>
              <a:t>1</a:t>
            </a:r>
            <a:r>
              <a:rPr lang="zh-CN" altLang="en-US" sz="2800" dirty="0" smtClean="0">
                <a:solidFill>
                  <a:srgbClr val="FFFC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anose="05000000000000000000" pitchFamily="2" charset="2"/>
              </a:rPr>
              <a:t>变为</a:t>
            </a:r>
            <a:r>
              <a:rPr lang="en-US" altLang="zh-CN" sz="2800" dirty="0" smtClean="0">
                <a:solidFill>
                  <a:srgbClr val="FFFC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anose="05000000000000000000" pitchFamily="2" charset="2"/>
              </a:rPr>
              <a:t>0</a:t>
            </a:r>
            <a:r>
              <a:rPr lang="zh-CN" altLang="en-US" sz="2800" dirty="0" smtClean="0">
                <a:solidFill>
                  <a:srgbClr val="FFFC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anose="05000000000000000000" pitchFamily="2" charset="2"/>
              </a:rPr>
              <a:t>时，触发器状态不定。</a:t>
            </a:r>
            <a:endParaRPr lang="zh-CN" altLang="en-US" sz="2800" dirty="0">
              <a:solidFill>
                <a:srgbClr val="FFFC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21" name="灯片编号占位符 2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19</a:t>
            </a:fld>
            <a:endParaRPr lang="en-US" altLang="zh-CN"/>
          </a:p>
        </p:txBody>
      </p:sp>
    </p:spTree>
  </p:cSld>
  <p:clrMapOvr>
    <a:masterClrMapping/>
  </p:clrMapOvr>
  <p:transition>
    <p:sndAc>
      <p:stSnd>
        <p:snd r:embed="rId2" name="hammer.wav"/>
      </p:stSnd>
    </p:sndAc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44450"/>
            <a:ext cx="8839200" cy="762000"/>
          </a:xfrm>
        </p:spPr>
        <p:txBody>
          <a:bodyPr/>
          <a:lstStyle/>
          <a:p>
            <a:r>
              <a:rPr lang="zh-CN" altLang="en-US" dirty="0">
                <a:latin typeface="Times New Roman" pitchFamily="18" charset="0"/>
              </a:rPr>
              <a:t> </a:t>
            </a:r>
            <a:r>
              <a:rPr lang="zh-CN" altLang="en-US" dirty="0" smtClean="0">
                <a:latin typeface="黑体" pitchFamily="2" charset="-122"/>
                <a:ea typeface="黑体" pitchFamily="2" charset="-122"/>
              </a:rPr>
              <a:t>回顾</a:t>
            </a:r>
            <a:r>
              <a:rPr lang="en-US" altLang="zh-CN" dirty="0" smtClean="0">
                <a:latin typeface="黑体" pitchFamily="2" charset="-122"/>
                <a:ea typeface="黑体" pitchFamily="2" charset="-122"/>
              </a:rPr>
              <a:t>-</a:t>
            </a:r>
            <a:r>
              <a:rPr lang="zh-CN" altLang="en-US" dirty="0" smtClean="0">
                <a:latin typeface="黑体" pitchFamily="49" charset="-122"/>
                <a:ea typeface="黑体" pitchFamily="49" charset="-122"/>
              </a:rPr>
              <a:t>组合逻辑电路</a:t>
            </a:r>
            <a:endParaRPr lang="zh-CN" altLang="en-US" dirty="0"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90119" name="Rectangle 7"/>
          <p:cNvSpPr>
            <a:spLocks noChangeArrowheads="1"/>
          </p:cNvSpPr>
          <p:nvPr/>
        </p:nvSpPr>
        <p:spPr bwMode="auto">
          <a:xfrm>
            <a:off x="179388" y="836613"/>
            <a:ext cx="8893175" cy="1554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20000"/>
              </a:spcBef>
            </a:pP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组合逻辑电路之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不足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：输入直接控制输出，输入变化，输出立即变化。即某一时刻的输出结果不能保持。</a:t>
            </a:r>
          </a:p>
        </p:txBody>
      </p:sp>
      <p:sp>
        <p:nvSpPr>
          <p:cNvPr id="90130" name="Rectangle 18"/>
          <p:cNvSpPr>
            <a:spLocks noChangeArrowheads="1"/>
          </p:cNvSpPr>
          <p:nvPr/>
        </p:nvSpPr>
        <p:spPr bwMode="auto">
          <a:xfrm>
            <a:off x="142875" y="4627563"/>
            <a:ext cx="8893175" cy="15696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20000"/>
              </a:spcBef>
            </a:pP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组合逻辑电路不存在从输出到输入的电路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反馈连接方式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。因此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，为了使逻辑电路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具有存储（记忆）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功能，需要在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组合逻辑电路中，添加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反馈连接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。</a:t>
            </a:r>
          </a:p>
        </p:txBody>
      </p:sp>
      <p:sp>
        <p:nvSpPr>
          <p:cNvPr id="90132" name="Rectangle 20"/>
          <p:cNvSpPr>
            <a:spLocks noChangeArrowheads="1"/>
          </p:cNvSpPr>
          <p:nvPr/>
        </p:nvSpPr>
        <p:spPr bwMode="auto">
          <a:xfrm>
            <a:off x="142875" y="2543416"/>
            <a:ext cx="8893175" cy="15696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20000"/>
              </a:spcBef>
            </a:pP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对事物的描述，通常涉及到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空间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和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时间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两个方面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。实践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中，我们需要具有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存储（记忆）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功能的逻辑电路，用以描述时间关系。</a:t>
            </a: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2</a:t>
            </a:fld>
            <a:endParaRPr lang="en-US" altLang="zh-CN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90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" dur="500"/>
                                        <p:tgtEl>
                                          <p:spTgt spid="90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7" dur="500"/>
                                        <p:tgtEl>
                                          <p:spTgt spid="9013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0119" grpId="0"/>
      <p:bldP spid="90130" grpId="0"/>
      <p:bldP spid="90132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57" name="Rectangle 13"/>
          <p:cNvSpPr>
            <a:spLocks noChangeArrowheads="1"/>
          </p:cNvSpPr>
          <p:nvPr/>
        </p:nvSpPr>
        <p:spPr bwMode="auto">
          <a:xfrm>
            <a:off x="183704" y="963051"/>
            <a:ext cx="5381601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</a:t>
            </a:r>
            <a:r>
              <a:rPr lang="zh-CN" altLang="en-US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baseline="300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</a:t>
            </a:r>
            <a:r>
              <a:rPr lang="zh-CN" altLang="en-US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baseline="300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禁用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grpSp>
        <p:nvGrpSpPr>
          <p:cNvPr id="2" name="Group 27"/>
          <p:cNvGrpSpPr>
            <a:grpSpLocks/>
          </p:cNvGrpSpPr>
          <p:nvPr/>
        </p:nvGrpSpPr>
        <p:grpSpPr bwMode="auto">
          <a:xfrm>
            <a:off x="107504" y="124851"/>
            <a:ext cx="7239000" cy="5197475"/>
            <a:chOff x="240" y="720"/>
            <a:chExt cx="4560" cy="3274"/>
          </a:xfrm>
        </p:grpSpPr>
        <p:sp>
          <p:nvSpPr>
            <p:cNvPr id="31748" name="Line 4"/>
            <p:cNvSpPr>
              <a:spLocks noChangeShapeType="1"/>
            </p:cNvSpPr>
            <p:nvPr/>
          </p:nvSpPr>
          <p:spPr bwMode="auto">
            <a:xfrm flipV="1">
              <a:off x="240" y="1248"/>
              <a:ext cx="4560" cy="1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1749" name="Line 5"/>
            <p:cNvSpPr>
              <a:spLocks noChangeShapeType="1"/>
            </p:cNvSpPr>
            <p:nvPr/>
          </p:nvSpPr>
          <p:spPr bwMode="auto">
            <a:xfrm>
              <a:off x="1657" y="720"/>
              <a:ext cx="1" cy="327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1750" name="Line 6"/>
            <p:cNvSpPr>
              <a:spLocks noChangeShapeType="1"/>
            </p:cNvSpPr>
            <p:nvPr/>
          </p:nvSpPr>
          <p:spPr bwMode="auto">
            <a:xfrm>
              <a:off x="2962" y="720"/>
              <a:ext cx="1" cy="327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1755" name="Rectangle 11"/>
            <p:cNvSpPr>
              <a:spLocks noChangeArrowheads="1"/>
            </p:cNvSpPr>
            <p:nvPr/>
          </p:nvSpPr>
          <p:spPr bwMode="auto">
            <a:xfrm>
              <a:off x="288" y="826"/>
              <a:ext cx="3339" cy="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err="1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 dirty="0" err="1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</a:t>
              </a:r>
              <a:r>
                <a:rPr lang="en-US" altLang="zh-CN" sz="3200" baseline="300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</a:t>
              </a:r>
              <a:r>
                <a:rPr lang="en-US" altLang="zh-CN" sz="3200" baseline="300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</a:t>
              </a:r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</a:t>
              </a:r>
              <a:r>
                <a:rPr lang="en-US" altLang="zh-CN" sz="3200" baseline="-250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  </a:t>
              </a:r>
              <a:r>
                <a:rPr lang="en-US" altLang="zh-CN" sz="3200" baseline="-250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</a:t>
              </a:r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</a:t>
              </a:r>
              <a:r>
                <a:rPr lang="en-US" altLang="zh-CN" sz="3200" baseline="-250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  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n+1   </a:t>
              </a:r>
              <a:r>
                <a:rPr lang="en-US" altLang="zh-CN" sz="3200" dirty="0" err="1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 dirty="0" err="1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n+1</a:t>
              </a:r>
              <a:r>
                <a:rPr lang="en-US" altLang="zh-CN" sz="3200" baseline="300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注释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31758" name="Line 14"/>
            <p:cNvSpPr>
              <a:spLocks noChangeShapeType="1"/>
            </p:cNvSpPr>
            <p:nvPr/>
          </p:nvSpPr>
          <p:spPr bwMode="auto">
            <a:xfrm>
              <a:off x="792" y="864"/>
              <a:ext cx="145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1759" name="Line 15"/>
            <p:cNvSpPr>
              <a:spLocks noChangeShapeType="1"/>
            </p:cNvSpPr>
            <p:nvPr/>
          </p:nvSpPr>
          <p:spPr bwMode="auto">
            <a:xfrm>
              <a:off x="1342" y="864"/>
              <a:ext cx="145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1760" name="Line 16"/>
            <p:cNvSpPr>
              <a:spLocks noChangeShapeType="1"/>
            </p:cNvSpPr>
            <p:nvPr/>
          </p:nvSpPr>
          <p:spPr bwMode="auto">
            <a:xfrm>
              <a:off x="2467" y="864"/>
              <a:ext cx="19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sp>
        <p:nvSpPr>
          <p:cNvPr id="31761" name="Rectangle 17"/>
          <p:cNvSpPr>
            <a:spLocks noChangeArrowheads="1"/>
          </p:cNvSpPr>
          <p:nvPr/>
        </p:nvSpPr>
        <p:spPr bwMode="auto">
          <a:xfrm>
            <a:off x="183704" y="1496451"/>
            <a:ext cx="4903907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</a:t>
            </a: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</a:t>
            </a: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</a:t>
            </a: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 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1762" name="Rectangle 18"/>
          <p:cNvSpPr>
            <a:spLocks noChangeArrowheads="1"/>
          </p:cNvSpPr>
          <p:nvPr/>
        </p:nvSpPr>
        <p:spPr bwMode="auto">
          <a:xfrm>
            <a:off x="183704" y="2029851"/>
            <a:ext cx="4903907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0    1     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1763" name="Rectangle 19"/>
          <p:cNvSpPr>
            <a:spLocks noChangeArrowheads="1"/>
          </p:cNvSpPr>
          <p:nvPr/>
        </p:nvSpPr>
        <p:spPr bwMode="auto">
          <a:xfrm>
            <a:off x="183704" y="2563251"/>
            <a:ext cx="4903907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0    1     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1764" name="Rectangle 20"/>
          <p:cNvSpPr>
            <a:spLocks noChangeArrowheads="1"/>
          </p:cNvSpPr>
          <p:nvPr/>
        </p:nvSpPr>
        <p:spPr bwMode="auto">
          <a:xfrm>
            <a:off x="183704" y="3096651"/>
            <a:ext cx="5381601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</a:t>
            </a:r>
            <a:r>
              <a:rPr lang="zh-CN" altLang="en-US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</a:t>
            </a:r>
            <a:r>
              <a:rPr lang="zh-CN" altLang="en-US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1</a:t>
            </a:r>
            <a:r>
              <a:rPr lang="zh-CN" altLang="en-US" sz="3200" baseline="300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</a:t>
            </a:r>
            <a:r>
              <a:rPr lang="zh-CN" altLang="en-US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1</a:t>
            </a:r>
            <a:r>
              <a:rPr lang="zh-CN" altLang="en-US" sz="3200" baseline="300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禁用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1765" name="Rectangle 21"/>
          <p:cNvSpPr>
            <a:spLocks noChangeArrowheads="1"/>
          </p:cNvSpPr>
          <p:nvPr/>
        </p:nvSpPr>
        <p:spPr bwMode="auto">
          <a:xfrm>
            <a:off x="183704" y="3630051"/>
            <a:ext cx="4903907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</a:t>
            </a: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</a:t>
            </a: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</a:t>
            </a: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 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1766" name="Rectangle 22"/>
          <p:cNvSpPr>
            <a:spLocks noChangeArrowheads="1"/>
          </p:cNvSpPr>
          <p:nvPr/>
        </p:nvSpPr>
        <p:spPr bwMode="auto">
          <a:xfrm>
            <a:off x="183704" y="4239651"/>
            <a:ext cx="4903907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0    1     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1767" name="Rectangle 23"/>
          <p:cNvSpPr>
            <a:spLocks noChangeArrowheads="1"/>
          </p:cNvSpPr>
          <p:nvPr/>
        </p:nvSpPr>
        <p:spPr bwMode="auto">
          <a:xfrm>
            <a:off x="183704" y="4773051"/>
            <a:ext cx="4903907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</a:t>
            </a: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</a:t>
            </a: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1   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 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4" name="Rectangle 17"/>
          <p:cNvSpPr>
            <a:spLocks noChangeArrowheads="1"/>
          </p:cNvSpPr>
          <p:nvPr/>
        </p:nvSpPr>
        <p:spPr bwMode="auto">
          <a:xfrm>
            <a:off x="6143636" y="4929198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5" name="Rectangle 18"/>
          <p:cNvSpPr>
            <a:spLocks noChangeArrowheads="1"/>
          </p:cNvSpPr>
          <p:nvPr/>
        </p:nvSpPr>
        <p:spPr bwMode="auto">
          <a:xfrm>
            <a:off x="7515236" y="4967298"/>
            <a:ext cx="4572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6" name="Rectangle 19"/>
          <p:cNvSpPr>
            <a:spLocks noChangeArrowheads="1"/>
          </p:cNvSpPr>
          <p:nvPr/>
        </p:nvSpPr>
        <p:spPr bwMode="auto">
          <a:xfrm>
            <a:off x="6829436" y="5614998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7" name="Rectangle 20"/>
          <p:cNvSpPr>
            <a:spLocks noChangeArrowheads="1"/>
          </p:cNvSpPr>
          <p:nvPr/>
        </p:nvSpPr>
        <p:spPr bwMode="auto">
          <a:xfrm>
            <a:off x="8201036" y="5614998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8" name="Rectangle 21"/>
          <p:cNvSpPr>
            <a:spLocks noChangeArrowheads="1"/>
          </p:cNvSpPr>
          <p:nvPr/>
        </p:nvSpPr>
        <p:spPr bwMode="auto">
          <a:xfrm>
            <a:off x="6829436" y="4929198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9" name="Rectangle 22"/>
          <p:cNvSpPr>
            <a:spLocks noChangeArrowheads="1"/>
          </p:cNvSpPr>
          <p:nvPr/>
        </p:nvSpPr>
        <p:spPr bwMode="auto">
          <a:xfrm>
            <a:off x="8201036" y="4929198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40" name="Rectangle 23"/>
          <p:cNvSpPr>
            <a:spLocks noChangeArrowheads="1"/>
          </p:cNvSpPr>
          <p:nvPr/>
        </p:nvSpPr>
        <p:spPr bwMode="auto">
          <a:xfrm>
            <a:off x="6143636" y="5614998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41" name="Rectangle 24"/>
          <p:cNvSpPr>
            <a:spLocks noChangeArrowheads="1"/>
          </p:cNvSpPr>
          <p:nvPr/>
        </p:nvSpPr>
        <p:spPr bwMode="auto">
          <a:xfrm>
            <a:off x="7515236" y="5614998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grpSp>
        <p:nvGrpSpPr>
          <p:cNvPr id="50" name="组合 49"/>
          <p:cNvGrpSpPr/>
          <p:nvPr/>
        </p:nvGrpSpPr>
        <p:grpSpPr>
          <a:xfrm>
            <a:off x="4772036" y="3795723"/>
            <a:ext cx="3962400" cy="2514600"/>
            <a:chOff x="4643438" y="3643314"/>
            <a:chExt cx="3962400" cy="2514600"/>
          </a:xfrm>
        </p:grpSpPr>
        <p:sp>
          <p:nvSpPr>
            <p:cNvPr id="21" name="Rectangle 4"/>
            <p:cNvSpPr>
              <a:spLocks noChangeArrowheads="1"/>
            </p:cNvSpPr>
            <p:nvPr/>
          </p:nvSpPr>
          <p:spPr bwMode="auto">
            <a:xfrm>
              <a:off x="5938838" y="4786314"/>
              <a:ext cx="2667000" cy="1371600"/>
            </a:xfrm>
            <a:prstGeom prst="rect">
              <a:avLst/>
            </a:prstGeom>
            <a:noFill/>
            <a:ln w="2857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2" name="Line 5"/>
            <p:cNvSpPr>
              <a:spLocks noChangeShapeType="1"/>
            </p:cNvSpPr>
            <p:nvPr/>
          </p:nvSpPr>
          <p:spPr bwMode="auto">
            <a:xfrm>
              <a:off x="5938838" y="5472114"/>
              <a:ext cx="266700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23" name="Line 6"/>
            <p:cNvSpPr>
              <a:spLocks noChangeShapeType="1"/>
            </p:cNvSpPr>
            <p:nvPr/>
          </p:nvSpPr>
          <p:spPr bwMode="auto">
            <a:xfrm>
              <a:off x="6548438" y="4786314"/>
              <a:ext cx="0" cy="137160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24" name="Line 7"/>
            <p:cNvSpPr>
              <a:spLocks noChangeShapeType="1"/>
            </p:cNvSpPr>
            <p:nvPr/>
          </p:nvSpPr>
          <p:spPr bwMode="auto">
            <a:xfrm>
              <a:off x="7920038" y="4786314"/>
              <a:ext cx="0" cy="137160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25" name="Line 8"/>
            <p:cNvSpPr>
              <a:spLocks noChangeShapeType="1"/>
            </p:cNvSpPr>
            <p:nvPr/>
          </p:nvSpPr>
          <p:spPr bwMode="auto">
            <a:xfrm>
              <a:off x="7234238" y="4786314"/>
              <a:ext cx="0" cy="137160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26" name="Line 9"/>
            <p:cNvSpPr>
              <a:spLocks noChangeShapeType="1"/>
            </p:cNvSpPr>
            <p:nvPr/>
          </p:nvSpPr>
          <p:spPr bwMode="auto">
            <a:xfrm flipH="1" flipV="1">
              <a:off x="5329238" y="4176714"/>
              <a:ext cx="609600" cy="60960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27" name="Rectangle 10"/>
            <p:cNvSpPr>
              <a:spLocks noChangeArrowheads="1"/>
            </p:cNvSpPr>
            <p:nvPr/>
          </p:nvSpPr>
          <p:spPr bwMode="auto">
            <a:xfrm>
              <a:off x="5481638" y="3900489"/>
              <a:ext cx="167640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 R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28" name="Rectangle 11"/>
            <p:cNvSpPr>
              <a:spLocks noChangeArrowheads="1"/>
            </p:cNvSpPr>
            <p:nvPr/>
          </p:nvSpPr>
          <p:spPr bwMode="auto">
            <a:xfrm>
              <a:off x="5938838" y="4243389"/>
              <a:ext cx="5905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00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29" name="Rectangle 12"/>
            <p:cNvSpPr>
              <a:spLocks noChangeArrowheads="1"/>
            </p:cNvSpPr>
            <p:nvPr/>
          </p:nvSpPr>
          <p:spPr bwMode="auto">
            <a:xfrm>
              <a:off x="6472238" y="4243389"/>
              <a:ext cx="7937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01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30" name="Rectangle 13"/>
            <p:cNvSpPr>
              <a:spLocks noChangeArrowheads="1"/>
            </p:cNvSpPr>
            <p:nvPr/>
          </p:nvSpPr>
          <p:spPr bwMode="auto">
            <a:xfrm>
              <a:off x="7234238" y="4243389"/>
              <a:ext cx="5905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11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31" name="Rectangle 14"/>
            <p:cNvSpPr>
              <a:spLocks noChangeArrowheads="1"/>
            </p:cNvSpPr>
            <p:nvPr/>
          </p:nvSpPr>
          <p:spPr bwMode="auto">
            <a:xfrm>
              <a:off x="7920038" y="4243389"/>
              <a:ext cx="5905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10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32" name="Rectangle 15"/>
            <p:cNvSpPr>
              <a:spLocks noChangeArrowheads="1"/>
            </p:cNvSpPr>
            <p:nvPr/>
          </p:nvSpPr>
          <p:spPr bwMode="auto">
            <a:xfrm>
              <a:off x="5557838" y="4776789"/>
              <a:ext cx="3873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33" name="Rectangle 16"/>
            <p:cNvSpPr>
              <a:spLocks noChangeArrowheads="1"/>
            </p:cNvSpPr>
            <p:nvPr/>
          </p:nvSpPr>
          <p:spPr bwMode="auto">
            <a:xfrm>
              <a:off x="5557838" y="5462589"/>
              <a:ext cx="3873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42" name="Rectangle 25"/>
            <p:cNvSpPr>
              <a:spLocks noChangeArrowheads="1"/>
            </p:cNvSpPr>
            <p:nvPr/>
          </p:nvSpPr>
          <p:spPr bwMode="auto">
            <a:xfrm>
              <a:off x="5176838" y="4281489"/>
              <a:ext cx="52070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43" name="Rectangle 26"/>
            <p:cNvSpPr>
              <a:spLocks noChangeArrowheads="1"/>
            </p:cNvSpPr>
            <p:nvPr/>
          </p:nvSpPr>
          <p:spPr bwMode="auto">
            <a:xfrm>
              <a:off x="4643438" y="3643314"/>
              <a:ext cx="129540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n+1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46" name="Line 41"/>
            <p:cNvSpPr>
              <a:spLocks noChangeShapeType="1"/>
            </p:cNvSpPr>
            <p:nvPr/>
          </p:nvSpPr>
          <p:spPr bwMode="auto">
            <a:xfrm>
              <a:off x="5557838" y="3976689"/>
              <a:ext cx="228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7" name="Line 42"/>
            <p:cNvSpPr>
              <a:spLocks noChangeShapeType="1"/>
            </p:cNvSpPr>
            <p:nvPr/>
          </p:nvSpPr>
          <p:spPr bwMode="auto">
            <a:xfrm>
              <a:off x="5938838" y="3976689"/>
              <a:ext cx="228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sp>
        <p:nvSpPr>
          <p:cNvPr id="44" name="灯片编号占位符 4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20</a:t>
            </a:fld>
            <a:endParaRPr lang="en-US" altLang="zh-CN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  <p:bldP spid="35" grpId="0"/>
      <p:bldP spid="36" grpId="0"/>
      <p:bldP spid="37" grpId="0"/>
      <p:bldP spid="38" grpId="0"/>
      <p:bldP spid="39" grpId="0"/>
      <p:bldP spid="40" grpId="0"/>
      <p:bldP spid="41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2" name="Rectangle 4"/>
          <p:cNvSpPr>
            <a:spLocks noChangeArrowheads="1"/>
          </p:cNvSpPr>
          <p:nvPr/>
        </p:nvSpPr>
        <p:spPr bwMode="auto">
          <a:xfrm>
            <a:off x="2438400" y="2333625"/>
            <a:ext cx="2667000" cy="1371600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2773" name="Line 5"/>
          <p:cNvSpPr>
            <a:spLocks noChangeShapeType="1"/>
          </p:cNvSpPr>
          <p:nvPr/>
        </p:nvSpPr>
        <p:spPr bwMode="auto">
          <a:xfrm>
            <a:off x="2438400" y="3019425"/>
            <a:ext cx="26670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2774" name="Line 6"/>
          <p:cNvSpPr>
            <a:spLocks noChangeShapeType="1"/>
          </p:cNvSpPr>
          <p:nvPr/>
        </p:nvSpPr>
        <p:spPr bwMode="auto">
          <a:xfrm>
            <a:off x="3048000" y="2333625"/>
            <a:ext cx="0" cy="13716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2775" name="Line 7"/>
          <p:cNvSpPr>
            <a:spLocks noChangeShapeType="1"/>
          </p:cNvSpPr>
          <p:nvPr/>
        </p:nvSpPr>
        <p:spPr bwMode="auto">
          <a:xfrm>
            <a:off x="4419600" y="2333625"/>
            <a:ext cx="0" cy="13716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2776" name="Line 8"/>
          <p:cNvSpPr>
            <a:spLocks noChangeShapeType="1"/>
          </p:cNvSpPr>
          <p:nvPr/>
        </p:nvSpPr>
        <p:spPr bwMode="auto">
          <a:xfrm>
            <a:off x="3733800" y="2333625"/>
            <a:ext cx="0" cy="13716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2777" name="Line 9"/>
          <p:cNvSpPr>
            <a:spLocks noChangeShapeType="1"/>
          </p:cNvSpPr>
          <p:nvPr/>
        </p:nvSpPr>
        <p:spPr bwMode="auto">
          <a:xfrm flipH="1" flipV="1">
            <a:off x="1828800" y="1724025"/>
            <a:ext cx="609600" cy="6096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2778" name="Rectangle 10"/>
          <p:cNvSpPr>
            <a:spLocks noChangeArrowheads="1"/>
          </p:cNvSpPr>
          <p:nvPr/>
        </p:nvSpPr>
        <p:spPr bwMode="auto">
          <a:xfrm>
            <a:off x="1981200" y="1447800"/>
            <a:ext cx="16764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S R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2779" name="Rectangle 11"/>
          <p:cNvSpPr>
            <a:spLocks noChangeArrowheads="1"/>
          </p:cNvSpPr>
          <p:nvPr/>
        </p:nvSpPr>
        <p:spPr bwMode="auto">
          <a:xfrm>
            <a:off x="2438400" y="1790700"/>
            <a:ext cx="590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00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2780" name="Rectangle 12"/>
          <p:cNvSpPr>
            <a:spLocks noChangeArrowheads="1"/>
          </p:cNvSpPr>
          <p:nvPr/>
        </p:nvSpPr>
        <p:spPr bwMode="auto">
          <a:xfrm>
            <a:off x="2971800" y="1790700"/>
            <a:ext cx="7937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01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2781" name="Rectangle 13"/>
          <p:cNvSpPr>
            <a:spLocks noChangeArrowheads="1"/>
          </p:cNvSpPr>
          <p:nvPr/>
        </p:nvSpPr>
        <p:spPr bwMode="auto">
          <a:xfrm>
            <a:off x="3733800" y="1790700"/>
            <a:ext cx="590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11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2782" name="Rectangle 14"/>
          <p:cNvSpPr>
            <a:spLocks noChangeArrowheads="1"/>
          </p:cNvSpPr>
          <p:nvPr/>
        </p:nvSpPr>
        <p:spPr bwMode="auto">
          <a:xfrm>
            <a:off x="4419600" y="1790700"/>
            <a:ext cx="590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10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2783" name="Rectangle 15"/>
          <p:cNvSpPr>
            <a:spLocks noChangeArrowheads="1"/>
          </p:cNvSpPr>
          <p:nvPr/>
        </p:nvSpPr>
        <p:spPr bwMode="auto">
          <a:xfrm>
            <a:off x="2057400" y="23241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2784" name="Rectangle 16"/>
          <p:cNvSpPr>
            <a:spLocks noChangeArrowheads="1"/>
          </p:cNvSpPr>
          <p:nvPr/>
        </p:nvSpPr>
        <p:spPr bwMode="auto">
          <a:xfrm>
            <a:off x="2057400" y="30099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2785" name="Rectangle 17"/>
          <p:cNvSpPr>
            <a:spLocks noChangeArrowheads="1"/>
          </p:cNvSpPr>
          <p:nvPr/>
        </p:nvSpPr>
        <p:spPr bwMode="auto">
          <a:xfrm>
            <a:off x="2514600" y="23241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2786" name="Rectangle 18"/>
          <p:cNvSpPr>
            <a:spLocks noChangeArrowheads="1"/>
          </p:cNvSpPr>
          <p:nvPr/>
        </p:nvSpPr>
        <p:spPr bwMode="auto">
          <a:xfrm>
            <a:off x="3886200" y="2362200"/>
            <a:ext cx="4572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2787" name="Rectangle 19"/>
          <p:cNvSpPr>
            <a:spLocks noChangeArrowheads="1"/>
          </p:cNvSpPr>
          <p:nvPr/>
        </p:nvSpPr>
        <p:spPr bwMode="auto">
          <a:xfrm>
            <a:off x="3200400" y="30099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2788" name="Rectangle 20"/>
          <p:cNvSpPr>
            <a:spLocks noChangeArrowheads="1"/>
          </p:cNvSpPr>
          <p:nvPr/>
        </p:nvSpPr>
        <p:spPr bwMode="auto">
          <a:xfrm>
            <a:off x="4572000" y="30099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2789" name="Rectangle 21"/>
          <p:cNvSpPr>
            <a:spLocks noChangeArrowheads="1"/>
          </p:cNvSpPr>
          <p:nvPr/>
        </p:nvSpPr>
        <p:spPr bwMode="auto">
          <a:xfrm>
            <a:off x="3200400" y="23241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2790" name="Rectangle 22"/>
          <p:cNvSpPr>
            <a:spLocks noChangeArrowheads="1"/>
          </p:cNvSpPr>
          <p:nvPr/>
        </p:nvSpPr>
        <p:spPr bwMode="auto">
          <a:xfrm>
            <a:off x="4572000" y="23241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2791" name="Rectangle 23"/>
          <p:cNvSpPr>
            <a:spLocks noChangeArrowheads="1"/>
          </p:cNvSpPr>
          <p:nvPr/>
        </p:nvSpPr>
        <p:spPr bwMode="auto">
          <a:xfrm>
            <a:off x="2514600" y="30099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2792" name="Rectangle 24"/>
          <p:cNvSpPr>
            <a:spLocks noChangeArrowheads="1"/>
          </p:cNvSpPr>
          <p:nvPr/>
        </p:nvSpPr>
        <p:spPr bwMode="auto">
          <a:xfrm>
            <a:off x="3886200" y="30099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2793" name="Rectangle 25"/>
          <p:cNvSpPr>
            <a:spLocks noChangeArrowheads="1"/>
          </p:cNvSpPr>
          <p:nvPr/>
        </p:nvSpPr>
        <p:spPr bwMode="auto">
          <a:xfrm>
            <a:off x="1676400" y="1828800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2794" name="Rectangle 26"/>
          <p:cNvSpPr>
            <a:spLocks noChangeArrowheads="1"/>
          </p:cNvSpPr>
          <p:nvPr/>
        </p:nvSpPr>
        <p:spPr bwMode="auto">
          <a:xfrm>
            <a:off x="1143000" y="1190625"/>
            <a:ext cx="12954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2805" name="Rectangle 37"/>
          <p:cNvSpPr>
            <a:spLocks noChangeArrowheads="1"/>
          </p:cNvSpPr>
          <p:nvPr/>
        </p:nvSpPr>
        <p:spPr bwMode="auto">
          <a:xfrm>
            <a:off x="0" y="304800"/>
            <a:ext cx="4451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3、特征方程(次态方程)</a:t>
            </a:r>
          </a:p>
        </p:txBody>
      </p:sp>
      <p:sp>
        <p:nvSpPr>
          <p:cNvPr id="32809" name="Line 41"/>
          <p:cNvSpPr>
            <a:spLocks noChangeShapeType="1"/>
          </p:cNvSpPr>
          <p:nvPr/>
        </p:nvSpPr>
        <p:spPr bwMode="auto">
          <a:xfrm>
            <a:off x="2057400" y="1524000"/>
            <a:ext cx="228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2810" name="Line 42"/>
          <p:cNvSpPr>
            <a:spLocks noChangeShapeType="1"/>
          </p:cNvSpPr>
          <p:nvPr/>
        </p:nvSpPr>
        <p:spPr bwMode="auto">
          <a:xfrm>
            <a:off x="2438400" y="1524000"/>
            <a:ext cx="228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graphicFrame>
        <p:nvGraphicFramePr>
          <p:cNvPr id="32811" name="Object 43"/>
          <p:cNvGraphicFramePr>
            <a:graphicFrameLocks noChangeAspect="1"/>
          </p:cNvGraphicFramePr>
          <p:nvPr/>
        </p:nvGraphicFramePr>
        <p:xfrm>
          <a:off x="2357422" y="4857760"/>
          <a:ext cx="3637114" cy="835017"/>
        </p:xfrm>
        <a:graphic>
          <a:graphicData uri="http://schemas.openxmlformats.org/presentationml/2006/ole">
            <p:oleObj spid="_x0000_s32957" name="Equation" r:id="rId5" imgW="1130040" imgH="266400" progId="Equation.DSMT4">
              <p:embed/>
            </p:oleObj>
          </a:graphicData>
        </a:graphic>
      </p:graphicFrame>
      <p:grpSp>
        <p:nvGrpSpPr>
          <p:cNvPr id="49" name="组合 48"/>
          <p:cNvGrpSpPr/>
          <p:nvPr/>
        </p:nvGrpSpPr>
        <p:grpSpPr>
          <a:xfrm>
            <a:off x="2819400" y="1013358"/>
            <a:ext cx="5624934" cy="943258"/>
            <a:chOff x="2819400" y="1013358"/>
            <a:chExt cx="5624934" cy="943258"/>
          </a:xfrm>
        </p:grpSpPr>
        <p:sp>
          <p:nvSpPr>
            <p:cNvPr id="36" name="Line 7"/>
            <p:cNvSpPr>
              <a:spLocks noChangeShapeType="1"/>
            </p:cNvSpPr>
            <p:nvPr/>
          </p:nvSpPr>
          <p:spPr bwMode="auto">
            <a:xfrm flipH="1">
              <a:off x="2819400" y="1304763"/>
              <a:ext cx="3372780" cy="651853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7" name="Rectangle 45"/>
            <p:cNvSpPr>
              <a:spLocks noChangeArrowheads="1"/>
            </p:cNvSpPr>
            <p:nvPr/>
          </p:nvSpPr>
          <p:spPr bwMode="auto">
            <a:xfrm>
              <a:off x="6228184" y="1013358"/>
              <a:ext cx="22161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(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约束条件)</a:t>
              </a:r>
            </a:p>
          </p:txBody>
        </p:sp>
      </p:grpSp>
      <p:grpSp>
        <p:nvGrpSpPr>
          <p:cNvPr id="47" name="组合 46"/>
          <p:cNvGrpSpPr/>
          <p:nvPr/>
        </p:nvGrpSpPr>
        <p:grpSpPr>
          <a:xfrm>
            <a:off x="714348" y="2409825"/>
            <a:ext cx="3095652" cy="1295400"/>
            <a:chOff x="714348" y="2409825"/>
            <a:chExt cx="3095652" cy="1295400"/>
          </a:xfrm>
        </p:grpSpPr>
        <p:sp>
          <p:nvSpPr>
            <p:cNvPr id="32795" name="Oval 27"/>
            <p:cNvSpPr>
              <a:spLocks noChangeArrowheads="1"/>
            </p:cNvSpPr>
            <p:nvPr/>
          </p:nvSpPr>
          <p:spPr bwMode="auto">
            <a:xfrm>
              <a:off x="2438400" y="2409825"/>
              <a:ext cx="1371600" cy="1295400"/>
            </a:xfrm>
            <a:prstGeom prst="ellipse">
              <a:avLst/>
            </a:prstGeom>
            <a:noFill/>
            <a:ln w="1905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graphicFrame>
          <p:nvGraphicFramePr>
            <p:cNvPr id="38" name="Object 43"/>
            <p:cNvGraphicFramePr>
              <a:graphicFrameLocks noChangeAspect="1"/>
            </p:cNvGraphicFramePr>
            <p:nvPr/>
          </p:nvGraphicFramePr>
          <p:xfrm>
            <a:off x="714348" y="2714620"/>
            <a:ext cx="461978" cy="754060"/>
          </p:xfrm>
          <a:graphic>
            <a:graphicData uri="http://schemas.openxmlformats.org/presentationml/2006/ole">
              <p:oleObj spid="_x0000_s32959" name="Equation" r:id="rId6" imgW="139680" imgH="253800" progId="Equation.DSMT4">
                <p:embed/>
              </p:oleObj>
            </a:graphicData>
          </a:graphic>
        </p:graphicFrame>
        <p:cxnSp>
          <p:nvCxnSpPr>
            <p:cNvPr id="40" name="直接箭头连接符 39"/>
            <p:cNvCxnSpPr/>
            <p:nvPr/>
          </p:nvCxnSpPr>
          <p:spPr bwMode="auto">
            <a:xfrm rot="10800000">
              <a:off x="1214414" y="3143248"/>
              <a:ext cx="1428760" cy="1588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FFFF00"/>
              </a:solidFill>
              <a:prstDash val="lgDash"/>
              <a:round/>
              <a:headEnd type="none" w="med" len="med"/>
              <a:tailEnd type="arrow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48" name="组合 47"/>
          <p:cNvGrpSpPr/>
          <p:nvPr/>
        </p:nvGrpSpPr>
        <p:grpSpPr>
          <a:xfrm>
            <a:off x="2971800" y="3000372"/>
            <a:ext cx="4017972" cy="809628"/>
            <a:chOff x="2971800" y="3000372"/>
            <a:chExt cx="4017972" cy="809628"/>
          </a:xfrm>
        </p:grpSpPr>
        <p:sp>
          <p:nvSpPr>
            <p:cNvPr id="32796" name="Oval 28"/>
            <p:cNvSpPr>
              <a:spLocks noChangeArrowheads="1"/>
            </p:cNvSpPr>
            <p:nvPr/>
          </p:nvSpPr>
          <p:spPr bwMode="auto">
            <a:xfrm>
              <a:off x="2971800" y="3048000"/>
              <a:ext cx="1524000" cy="762000"/>
            </a:xfrm>
            <a:prstGeom prst="ellipse">
              <a:avLst/>
            </a:prstGeom>
            <a:noFill/>
            <a:ln w="1905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graphicFrame>
          <p:nvGraphicFramePr>
            <p:cNvPr id="32960" name="Object 192"/>
            <p:cNvGraphicFramePr>
              <a:graphicFrameLocks noChangeAspect="1"/>
            </p:cNvGraphicFramePr>
            <p:nvPr/>
          </p:nvGraphicFramePr>
          <p:xfrm>
            <a:off x="5857884" y="3000372"/>
            <a:ext cx="1131888" cy="790575"/>
          </p:xfrm>
          <a:graphic>
            <a:graphicData uri="http://schemas.openxmlformats.org/presentationml/2006/ole">
              <p:oleObj spid="_x0000_s32960" name="Equation" r:id="rId7" imgW="342720" imgH="266400" progId="Equation.DSMT4">
                <p:embed/>
              </p:oleObj>
            </a:graphicData>
          </a:graphic>
        </p:graphicFrame>
        <p:cxnSp>
          <p:nvCxnSpPr>
            <p:cNvPr id="45" name="直接箭头连接符 44"/>
            <p:cNvCxnSpPr/>
            <p:nvPr/>
          </p:nvCxnSpPr>
          <p:spPr bwMode="auto">
            <a:xfrm flipV="1">
              <a:off x="4214810" y="3500438"/>
              <a:ext cx="1500198" cy="1588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FFFF00"/>
              </a:solidFill>
              <a:prstDash val="lgDash"/>
              <a:round/>
              <a:headEnd type="none" w="med" len="med"/>
              <a:tailEnd type="arrow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41" name="灯片编号占位符 4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21</a:t>
            </a:fld>
            <a:endParaRPr lang="en-US" altLang="zh-CN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28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28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3"/>
          <p:cNvSpPr>
            <a:spLocks noChangeArrowheads="1"/>
          </p:cNvSpPr>
          <p:nvPr/>
        </p:nvSpPr>
        <p:spPr bwMode="auto">
          <a:xfrm>
            <a:off x="325008" y="1838308"/>
            <a:ext cx="5381601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</a:t>
            </a:r>
            <a:r>
              <a:rPr lang="zh-CN" altLang="en-US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baseline="300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</a:t>
            </a:r>
            <a:r>
              <a:rPr lang="zh-CN" altLang="en-US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baseline="300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禁用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grpSp>
        <p:nvGrpSpPr>
          <p:cNvPr id="5" name="Group 27"/>
          <p:cNvGrpSpPr>
            <a:grpSpLocks/>
          </p:cNvGrpSpPr>
          <p:nvPr/>
        </p:nvGrpSpPr>
        <p:grpSpPr bwMode="auto">
          <a:xfrm>
            <a:off x="248808" y="1000108"/>
            <a:ext cx="7239000" cy="5197475"/>
            <a:chOff x="240" y="720"/>
            <a:chExt cx="4560" cy="3274"/>
          </a:xfrm>
        </p:grpSpPr>
        <p:sp>
          <p:nvSpPr>
            <p:cNvPr id="6" name="Line 4"/>
            <p:cNvSpPr>
              <a:spLocks noChangeShapeType="1"/>
            </p:cNvSpPr>
            <p:nvPr/>
          </p:nvSpPr>
          <p:spPr bwMode="auto">
            <a:xfrm flipV="1">
              <a:off x="240" y="1248"/>
              <a:ext cx="4560" cy="1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" name="Line 5"/>
            <p:cNvSpPr>
              <a:spLocks noChangeShapeType="1"/>
            </p:cNvSpPr>
            <p:nvPr/>
          </p:nvSpPr>
          <p:spPr bwMode="auto">
            <a:xfrm>
              <a:off x="1657" y="720"/>
              <a:ext cx="1" cy="327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8" name="Line 6"/>
            <p:cNvSpPr>
              <a:spLocks noChangeShapeType="1"/>
            </p:cNvSpPr>
            <p:nvPr/>
          </p:nvSpPr>
          <p:spPr bwMode="auto">
            <a:xfrm>
              <a:off x="2962" y="720"/>
              <a:ext cx="1" cy="327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9" name="Rectangle 11"/>
            <p:cNvSpPr>
              <a:spLocks noChangeArrowheads="1"/>
            </p:cNvSpPr>
            <p:nvPr/>
          </p:nvSpPr>
          <p:spPr bwMode="auto">
            <a:xfrm>
              <a:off x="288" y="826"/>
              <a:ext cx="3339" cy="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err="1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 dirty="0" err="1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</a:t>
              </a:r>
              <a:r>
                <a:rPr lang="en-US" altLang="zh-CN" sz="3200" baseline="300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</a:t>
              </a:r>
              <a:r>
                <a:rPr lang="en-US" altLang="zh-CN" sz="3200" baseline="300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</a:t>
              </a:r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</a:t>
              </a:r>
              <a:r>
                <a:rPr lang="en-US" altLang="zh-CN" sz="3200" baseline="-250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  </a:t>
              </a:r>
              <a:r>
                <a:rPr lang="en-US" altLang="zh-CN" sz="3200" baseline="-250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</a:t>
              </a:r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</a:t>
              </a:r>
              <a:r>
                <a:rPr lang="en-US" altLang="zh-CN" sz="3200" baseline="-250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  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n+1   </a:t>
              </a:r>
              <a:r>
                <a:rPr lang="en-US" altLang="zh-CN" sz="3200" dirty="0" err="1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 dirty="0" err="1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n+1</a:t>
              </a:r>
              <a:r>
                <a:rPr lang="en-US" altLang="zh-CN" sz="3200" baseline="300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注释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0" name="Line 14"/>
            <p:cNvSpPr>
              <a:spLocks noChangeShapeType="1"/>
            </p:cNvSpPr>
            <p:nvPr/>
          </p:nvSpPr>
          <p:spPr bwMode="auto">
            <a:xfrm>
              <a:off x="792" y="864"/>
              <a:ext cx="145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" name="Line 15"/>
            <p:cNvSpPr>
              <a:spLocks noChangeShapeType="1"/>
            </p:cNvSpPr>
            <p:nvPr/>
          </p:nvSpPr>
          <p:spPr bwMode="auto">
            <a:xfrm>
              <a:off x="1342" y="864"/>
              <a:ext cx="145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2" name="Line 16"/>
            <p:cNvSpPr>
              <a:spLocks noChangeShapeType="1"/>
            </p:cNvSpPr>
            <p:nvPr/>
          </p:nvSpPr>
          <p:spPr bwMode="auto">
            <a:xfrm>
              <a:off x="2467" y="864"/>
              <a:ext cx="19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sp>
        <p:nvSpPr>
          <p:cNvPr id="13" name="Rectangle 17"/>
          <p:cNvSpPr>
            <a:spLocks noChangeArrowheads="1"/>
          </p:cNvSpPr>
          <p:nvPr/>
        </p:nvSpPr>
        <p:spPr bwMode="auto">
          <a:xfrm>
            <a:off x="325008" y="2371708"/>
            <a:ext cx="4903907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1    0     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4" name="Rectangle 18"/>
          <p:cNvSpPr>
            <a:spLocks noChangeArrowheads="1"/>
          </p:cNvSpPr>
          <p:nvPr/>
        </p:nvSpPr>
        <p:spPr bwMode="auto">
          <a:xfrm>
            <a:off x="325008" y="2905108"/>
            <a:ext cx="4903907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0    1     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5" name="Rectangle 19"/>
          <p:cNvSpPr>
            <a:spLocks noChangeArrowheads="1"/>
          </p:cNvSpPr>
          <p:nvPr/>
        </p:nvSpPr>
        <p:spPr bwMode="auto">
          <a:xfrm>
            <a:off x="325008" y="3438508"/>
            <a:ext cx="4903907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0    1     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6" name="Rectangle 20"/>
          <p:cNvSpPr>
            <a:spLocks noChangeArrowheads="1"/>
          </p:cNvSpPr>
          <p:nvPr/>
        </p:nvSpPr>
        <p:spPr bwMode="auto">
          <a:xfrm>
            <a:off x="325008" y="3971908"/>
            <a:ext cx="5381601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</a:t>
            </a:r>
            <a:r>
              <a:rPr lang="zh-CN" altLang="en-US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</a:t>
            </a:r>
            <a:r>
              <a:rPr lang="zh-CN" altLang="en-US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1</a:t>
            </a:r>
            <a:r>
              <a:rPr lang="zh-CN" altLang="en-US" sz="3200" baseline="300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</a:t>
            </a:r>
            <a:r>
              <a:rPr lang="zh-CN" altLang="en-US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1</a:t>
            </a:r>
            <a:r>
              <a:rPr lang="zh-CN" altLang="en-US" sz="3200" baseline="300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禁用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7" name="Rectangle 21"/>
          <p:cNvSpPr>
            <a:spLocks noChangeArrowheads="1"/>
          </p:cNvSpPr>
          <p:nvPr/>
        </p:nvSpPr>
        <p:spPr bwMode="auto">
          <a:xfrm>
            <a:off x="325008" y="4505308"/>
            <a:ext cx="4903907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1    0     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8" name="Rectangle 22"/>
          <p:cNvSpPr>
            <a:spLocks noChangeArrowheads="1"/>
          </p:cNvSpPr>
          <p:nvPr/>
        </p:nvSpPr>
        <p:spPr bwMode="auto">
          <a:xfrm>
            <a:off x="325008" y="5114908"/>
            <a:ext cx="4903907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0    1     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9" name="Rectangle 23"/>
          <p:cNvSpPr>
            <a:spLocks noChangeArrowheads="1"/>
          </p:cNvSpPr>
          <p:nvPr/>
        </p:nvSpPr>
        <p:spPr bwMode="auto">
          <a:xfrm>
            <a:off x="325008" y="5648308"/>
            <a:ext cx="4903907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1    0     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4857752" y="5643578"/>
            <a:ext cx="4286248" cy="673087"/>
            <a:chOff x="4857752" y="5643578"/>
            <a:chExt cx="4286248" cy="673087"/>
          </a:xfrm>
        </p:grpSpPr>
        <p:graphicFrame>
          <p:nvGraphicFramePr>
            <p:cNvPr id="20" name="Object 44"/>
            <p:cNvGraphicFramePr>
              <a:graphicFrameLocks noChangeAspect="1"/>
            </p:cNvGraphicFramePr>
            <p:nvPr/>
          </p:nvGraphicFramePr>
          <p:xfrm>
            <a:off x="4857752" y="5643578"/>
            <a:ext cx="2036373" cy="673087"/>
          </p:xfrm>
          <a:graphic>
            <a:graphicData uri="http://schemas.openxmlformats.org/presentationml/2006/ole">
              <p:oleObj spid="_x0000_s116738" name="Equation" r:id="rId4" imgW="698400" imgH="241200" progId="Equation.DSMT4">
                <p:embed/>
              </p:oleObj>
            </a:graphicData>
          </a:graphic>
        </p:graphicFrame>
        <p:sp>
          <p:nvSpPr>
            <p:cNvPr id="21" name="Rectangle 45"/>
            <p:cNvSpPr>
              <a:spLocks noChangeArrowheads="1"/>
            </p:cNvSpPr>
            <p:nvPr/>
          </p:nvSpPr>
          <p:spPr bwMode="auto">
            <a:xfrm>
              <a:off x="6927850" y="5715016"/>
              <a:ext cx="22161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(</a:t>
              </a:r>
              <a:r>
                <a:rPr lang="zh-CN" altLang="en-US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约束条件)</a:t>
              </a:r>
            </a:p>
          </p:txBody>
        </p:sp>
      </p:grpSp>
      <p:sp>
        <p:nvSpPr>
          <p:cNvPr id="22" name="Rectangle 37"/>
          <p:cNvSpPr>
            <a:spLocks noChangeArrowheads="1"/>
          </p:cNvSpPr>
          <p:nvPr/>
        </p:nvSpPr>
        <p:spPr bwMode="auto">
          <a:xfrm>
            <a:off x="0" y="304800"/>
            <a:ext cx="4451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3、特征方程(次态方程)</a:t>
            </a:r>
          </a:p>
        </p:txBody>
      </p:sp>
      <p:sp>
        <p:nvSpPr>
          <p:cNvPr id="24" name="灯片编号占位符 2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22</a:t>
            </a:fld>
            <a:endParaRPr lang="en-US" altLang="zh-CN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2" name="Rectangle 4"/>
          <p:cNvSpPr>
            <a:spLocks noChangeArrowheads="1"/>
          </p:cNvSpPr>
          <p:nvPr/>
        </p:nvSpPr>
        <p:spPr bwMode="auto">
          <a:xfrm>
            <a:off x="2438400" y="2333625"/>
            <a:ext cx="2667000" cy="1371600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2773" name="Line 5"/>
          <p:cNvSpPr>
            <a:spLocks noChangeShapeType="1"/>
          </p:cNvSpPr>
          <p:nvPr/>
        </p:nvSpPr>
        <p:spPr bwMode="auto">
          <a:xfrm>
            <a:off x="2438400" y="3019425"/>
            <a:ext cx="26670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2774" name="Line 6"/>
          <p:cNvSpPr>
            <a:spLocks noChangeShapeType="1"/>
          </p:cNvSpPr>
          <p:nvPr/>
        </p:nvSpPr>
        <p:spPr bwMode="auto">
          <a:xfrm>
            <a:off x="3048000" y="2333625"/>
            <a:ext cx="0" cy="13716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2775" name="Line 7"/>
          <p:cNvSpPr>
            <a:spLocks noChangeShapeType="1"/>
          </p:cNvSpPr>
          <p:nvPr/>
        </p:nvSpPr>
        <p:spPr bwMode="auto">
          <a:xfrm>
            <a:off x="4419600" y="2333625"/>
            <a:ext cx="0" cy="13716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2776" name="Line 8"/>
          <p:cNvSpPr>
            <a:spLocks noChangeShapeType="1"/>
          </p:cNvSpPr>
          <p:nvPr/>
        </p:nvSpPr>
        <p:spPr bwMode="auto">
          <a:xfrm>
            <a:off x="3733800" y="2333625"/>
            <a:ext cx="0" cy="13716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2777" name="Line 9"/>
          <p:cNvSpPr>
            <a:spLocks noChangeShapeType="1"/>
          </p:cNvSpPr>
          <p:nvPr/>
        </p:nvSpPr>
        <p:spPr bwMode="auto">
          <a:xfrm flipH="1" flipV="1">
            <a:off x="1828800" y="1724025"/>
            <a:ext cx="609600" cy="6096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2778" name="Rectangle 10"/>
          <p:cNvSpPr>
            <a:spLocks noChangeArrowheads="1"/>
          </p:cNvSpPr>
          <p:nvPr/>
        </p:nvSpPr>
        <p:spPr bwMode="auto">
          <a:xfrm>
            <a:off x="1981200" y="1447800"/>
            <a:ext cx="16764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S R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2779" name="Rectangle 11"/>
          <p:cNvSpPr>
            <a:spLocks noChangeArrowheads="1"/>
          </p:cNvSpPr>
          <p:nvPr/>
        </p:nvSpPr>
        <p:spPr bwMode="auto">
          <a:xfrm>
            <a:off x="2438400" y="1790700"/>
            <a:ext cx="590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00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2780" name="Rectangle 12"/>
          <p:cNvSpPr>
            <a:spLocks noChangeArrowheads="1"/>
          </p:cNvSpPr>
          <p:nvPr/>
        </p:nvSpPr>
        <p:spPr bwMode="auto">
          <a:xfrm>
            <a:off x="2971800" y="1790700"/>
            <a:ext cx="7937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01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2781" name="Rectangle 13"/>
          <p:cNvSpPr>
            <a:spLocks noChangeArrowheads="1"/>
          </p:cNvSpPr>
          <p:nvPr/>
        </p:nvSpPr>
        <p:spPr bwMode="auto">
          <a:xfrm>
            <a:off x="3733800" y="1790700"/>
            <a:ext cx="590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11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2782" name="Rectangle 14"/>
          <p:cNvSpPr>
            <a:spLocks noChangeArrowheads="1"/>
          </p:cNvSpPr>
          <p:nvPr/>
        </p:nvSpPr>
        <p:spPr bwMode="auto">
          <a:xfrm>
            <a:off x="4419600" y="1790700"/>
            <a:ext cx="590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10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2783" name="Rectangle 15"/>
          <p:cNvSpPr>
            <a:spLocks noChangeArrowheads="1"/>
          </p:cNvSpPr>
          <p:nvPr/>
        </p:nvSpPr>
        <p:spPr bwMode="auto">
          <a:xfrm>
            <a:off x="2057400" y="23241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2784" name="Rectangle 16"/>
          <p:cNvSpPr>
            <a:spLocks noChangeArrowheads="1"/>
          </p:cNvSpPr>
          <p:nvPr/>
        </p:nvSpPr>
        <p:spPr bwMode="auto">
          <a:xfrm>
            <a:off x="2057400" y="30099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2785" name="Rectangle 17"/>
          <p:cNvSpPr>
            <a:spLocks noChangeArrowheads="1"/>
          </p:cNvSpPr>
          <p:nvPr/>
        </p:nvSpPr>
        <p:spPr bwMode="auto">
          <a:xfrm>
            <a:off x="2514600" y="23241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2786" name="Rectangle 18"/>
          <p:cNvSpPr>
            <a:spLocks noChangeArrowheads="1"/>
          </p:cNvSpPr>
          <p:nvPr/>
        </p:nvSpPr>
        <p:spPr bwMode="auto">
          <a:xfrm>
            <a:off x="3886200" y="2362200"/>
            <a:ext cx="4572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2787" name="Rectangle 19"/>
          <p:cNvSpPr>
            <a:spLocks noChangeArrowheads="1"/>
          </p:cNvSpPr>
          <p:nvPr/>
        </p:nvSpPr>
        <p:spPr bwMode="auto">
          <a:xfrm>
            <a:off x="3200400" y="30099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2788" name="Rectangle 20"/>
          <p:cNvSpPr>
            <a:spLocks noChangeArrowheads="1"/>
          </p:cNvSpPr>
          <p:nvPr/>
        </p:nvSpPr>
        <p:spPr bwMode="auto">
          <a:xfrm>
            <a:off x="4572000" y="30099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2789" name="Rectangle 21"/>
          <p:cNvSpPr>
            <a:spLocks noChangeArrowheads="1"/>
          </p:cNvSpPr>
          <p:nvPr/>
        </p:nvSpPr>
        <p:spPr bwMode="auto">
          <a:xfrm>
            <a:off x="3200400" y="23241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2790" name="Rectangle 22"/>
          <p:cNvSpPr>
            <a:spLocks noChangeArrowheads="1"/>
          </p:cNvSpPr>
          <p:nvPr/>
        </p:nvSpPr>
        <p:spPr bwMode="auto">
          <a:xfrm>
            <a:off x="4572000" y="23241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2791" name="Rectangle 23"/>
          <p:cNvSpPr>
            <a:spLocks noChangeArrowheads="1"/>
          </p:cNvSpPr>
          <p:nvPr/>
        </p:nvSpPr>
        <p:spPr bwMode="auto">
          <a:xfrm>
            <a:off x="2514600" y="30099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2792" name="Rectangle 24"/>
          <p:cNvSpPr>
            <a:spLocks noChangeArrowheads="1"/>
          </p:cNvSpPr>
          <p:nvPr/>
        </p:nvSpPr>
        <p:spPr bwMode="auto">
          <a:xfrm>
            <a:off x="3886200" y="30099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2793" name="Rectangle 25"/>
          <p:cNvSpPr>
            <a:spLocks noChangeArrowheads="1"/>
          </p:cNvSpPr>
          <p:nvPr/>
        </p:nvSpPr>
        <p:spPr bwMode="auto">
          <a:xfrm>
            <a:off x="1676400" y="1828800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2794" name="Rectangle 26"/>
          <p:cNvSpPr>
            <a:spLocks noChangeArrowheads="1"/>
          </p:cNvSpPr>
          <p:nvPr/>
        </p:nvSpPr>
        <p:spPr bwMode="auto">
          <a:xfrm>
            <a:off x="1143000" y="1190625"/>
            <a:ext cx="12954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2795" name="Oval 27"/>
          <p:cNvSpPr>
            <a:spLocks noChangeArrowheads="1"/>
          </p:cNvSpPr>
          <p:nvPr/>
        </p:nvSpPr>
        <p:spPr bwMode="auto">
          <a:xfrm>
            <a:off x="2438400" y="2409825"/>
            <a:ext cx="1371600" cy="1295400"/>
          </a:xfrm>
          <a:prstGeom prst="ellips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2796" name="Oval 28"/>
          <p:cNvSpPr>
            <a:spLocks noChangeArrowheads="1"/>
          </p:cNvSpPr>
          <p:nvPr/>
        </p:nvSpPr>
        <p:spPr bwMode="auto">
          <a:xfrm>
            <a:off x="2971800" y="3048000"/>
            <a:ext cx="1524000" cy="762000"/>
          </a:xfrm>
          <a:prstGeom prst="ellips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2805" name="Rectangle 37"/>
          <p:cNvSpPr>
            <a:spLocks noChangeArrowheads="1"/>
          </p:cNvSpPr>
          <p:nvPr/>
        </p:nvSpPr>
        <p:spPr bwMode="auto">
          <a:xfrm>
            <a:off x="0" y="304800"/>
            <a:ext cx="4451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3、特征方程(次态方程)</a:t>
            </a:r>
          </a:p>
        </p:txBody>
      </p:sp>
      <p:sp>
        <p:nvSpPr>
          <p:cNvPr id="32809" name="Line 41"/>
          <p:cNvSpPr>
            <a:spLocks noChangeShapeType="1"/>
          </p:cNvSpPr>
          <p:nvPr/>
        </p:nvSpPr>
        <p:spPr bwMode="auto">
          <a:xfrm>
            <a:off x="2057400" y="1524000"/>
            <a:ext cx="228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2810" name="Line 42"/>
          <p:cNvSpPr>
            <a:spLocks noChangeShapeType="1"/>
          </p:cNvSpPr>
          <p:nvPr/>
        </p:nvSpPr>
        <p:spPr bwMode="auto">
          <a:xfrm>
            <a:off x="2438400" y="1524000"/>
            <a:ext cx="228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grpSp>
        <p:nvGrpSpPr>
          <p:cNvPr id="2" name="Group 46"/>
          <p:cNvGrpSpPr>
            <a:grpSpLocks/>
          </p:cNvGrpSpPr>
          <p:nvPr/>
        </p:nvGrpSpPr>
        <p:grpSpPr bwMode="auto">
          <a:xfrm>
            <a:off x="468313" y="4292601"/>
            <a:ext cx="4273550" cy="1800226"/>
            <a:chOff x="672" y="2784"/>
            <a:chExt cx="2692" cy="1134"/>
          </a:xfrm>
        </p:grpSpPr>
        <p:sp>
          <p:nvSpPr>
            <p:cNvPr id="32799" name="AutoShape 31"/>
            <p:cNvSpPr>
              <a:spLocks/>
            </p:cNvSpPr>
            <p:nvPr/>
          </p:nvSpPr>
          <p:spPr bwMode="auto">
            <a:xfrm>
              <a:off x="672" y="2928"/>
              <a:ext cx="288" cy="816"/>
            </a:xfrm>
            <a:prstGeom prst="leftBrace">
              <a:avLst>
                <a:gd name="adj1" fmla="val 23611"/>
                <a:gd name="adj2" fmla="val 50000"/>
              </a:avLst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graphicFrame>
          <p:nvGraphicFramePr>
            <p:cNvPr id="32811" name="Object 43"/>
            <p:cNvGraphicFramePr>
              <a:graphicFrameLocks noChangeAspect="1"/>
            </p:cNvGraphicFramePr>
            <p:nvPr/>
          </p:nvGraphicFramePr>
          <p:xfrm>
            <a:off x="1104" y="2784"/>
            <a:ext cx="1536" cy="349"/>
          </p:xfrm>
          <a:graphic>
            <a:graphicData uri="http://schemas.openxmlformats.org/presentationml/2006/ole">
              <p:oleObj spid="_x0000_s115714" name="Equation" r:id="rId4" imgW="1575000" imgH="368280" progId="Equation.3">
                <p:embed/>
              </p:oleObj>
            </a:graphicData>
          </a:graphic>
        </p:graphicFrame>
        <p:graphicFrame>
          <p:nvGraphicFramePr>
            <p:cNvPr id="32812" name="Object 44"/>
            <p:cNvGraphicFramePr>
              <a:graphicFrameLocks noChangeAspect="1"/>
            </p:cNvGraphicFramePr>
            <p:nvPr/>
          </p:nvGraphicFramePr>
          <p:xfrm>
            <a:off x="1008" y="3552"/>
            <a:ext cx="960" cy="323"/>
          </p:xfrm>
          <a:graphic>
            <a:graphicData uri="http://schemas.openxmlformats.org/presentationml/2006/ole">
              <p:oleObj spid="_x0000_s115715" name="Equation" r:id="rId5" imgW="939960" imgH="330120" progId="Equation.3">
                <p:embed/>
              </p:oleObj>
            </a:graphicData>
          </a:graphic>
        </p:graphicFrame>
        <p:sp>
          <p:nvSpPr>
            <p:cNvPr id="32813" name="Rectangle 45"/>
            <p:cNvSpPr>
              <a:spLocks noChangeArrowheads="1"/>
            </p:cNvSpPr>
            <p:nvPr/>
          </p:nvSpPr>
          <p:spPr bwMode="auto">
            <a:xfrm>
              <a:off x="1968" y="3553"/>
              <a:ext cx="1396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(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约束条件)</a:t>
              </a:r>
            </a:p>
          </p:txBody>
        </p:sp>
      </p:grpSp>
      <p:sp>
        <p:nvSpPr>
          <p:cNvPr id="32816" name="Rectangle 48"/>
          <p:cNvSpPr>
            <a:spLocks noChangeArrowheads="1"/>
          </p:cNvSpPr>
          <p:nvPr/>
        </p:nvSpPr>
        <p:spPr bwMode="auto">
          <a:xfrm>
            <a:off x="5148263" y="4257092"/>
            <a:ext cx="3744912" cy="946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20000"/>
              </a:spcBef>
            </a:pPr>
            <a:r>
              <a:rPr lang="zh-CN" altLang="en-US" sz="2800" dirty="0">
                <a:solidFill>
                  <a:srgbClr val="FFFC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这个等式来源于香农　</a:t>
            </a:r>
            <a:r>
              <a:rPr lang="zh-CN" altLang="en-US" sz="2800" dirty="0">
                <a:solidFill>
                  <a:srgbClr val="FFFC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ea typeface="微软雅黑" pitchFamily="34" charset="-122"/>
              </a:rPr>
              <a:t>１９３７</a:t>
            </a:r>
            <a:r>
              <a:rPr lang="zh-CN" altLang="en-US" sz="2800" dirty="0">
                <a:solidFill>
                  <a:srgbClr val="FFFC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ea typeface="黑体" pitchFamily="49" charset="-122"/>
              </a:rPr>
              <a:t>年</a:t>
            </a:r>
            <a:r>
              <a:rPr lang="zh-CN" altLang="en-US" sz="2800" dirty="0">
                <a:solidFill>
                  <a:srgbClr val="FFFC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的硕士论文</a:t>
            </a:r>
          </a:p>
        </p:txBody>
      </p:sp>
      <p:sp>
        <p:nvSpPr>
          <p:cNvPr id="36" name="Line 7"/>
          <p:cNvSpPr>
            <a:spLocks noChangeShapeType="1"/>
          </p:cNvSpPr>
          <p:nvPr/>
        </p:nvSpPr>
        <p:spPr bwMode="auto">
          <a:xfrm flipH="1">
            <a:off x="2819400" y="1304763"/>
            <a:ext cx="3372780" cy="651853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7" name="Rectangle 45"/>
          <p:cNvSpPr>
            <a:spLocks noChangeArrowheads="1"/>
          </p:cNvSpPr>
          <p:nvPr/>
        </p:nvSpPr>
        <p:spPr bwMode="auto">
          <a:xfrm>
            <a:off x="6228184" y="1013358"/>
            <a:ext cx="22161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(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约束条件)</a:t>
            </a:r>
          </a:p>
        </p:txBody>
      </p:sp>
      <p:sp>
        <p:nvSpPr>
          <p:cNvPr id="38" name="灯片编号占位符 3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23</a:t>
            </a:fld>
            <a:endParaRPr lang="en-US" altLang="zh-CN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28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8" dur="500"/>
                                        <p:tgtEl>
                                          <p:spTgt spid="3281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805" grpId="0"/>
      <p:bldP spid="32816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6" name="Line 4"/>
          <p:cNvSpPr>
            <a:spLocks noChangeShapeType="1"/>
          </p:cNvSpPr>
          <p:nvPr/>
        </p:nvSpPr>
        <p:spPr bwMode="auto">
          <a:xfrm>
            <a:off x="1123912" y="2701941"/>
            <a:ext cx="685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797" name="Line 5"/>
          <p:cNvSpPr>
            <a:spLocks noChangeShapeType="1"/>
          </p:cNvSpPr>
          <p:nvPr/>
        </p:nvSpPr>
        <p:spPr bwMode="auto">
          <a:xfrm>
            <a:off x="1809712" y="2701941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798" name="Line 6"/>
          <p:cNvSpPr>
            <a:spLocks noChangeShapeType="1"/>
          </p:cNvSpPr>
          <p:nvPr/>
        </p:nvSpPr>
        <p:spPr bwMode="auto">
          <a:xfrm>
            <a:off x="1809712" y="3159141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799" name="Line 7"/>
          <p:cNvSpPr>
            <a:spLocks noChangeShapeType="1"/>
          </p:cNvSpPr>
          <p:nvPr/>
        </p:nvSpPr>
        <p:spPr bwMode="auto">
          <a:xfrm flipV="1">
            <a:off x="2114512" y="2701941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800" name="Line 8"/>
          <p:cNvSpPr>
            <a:spLocks noChangeShapeType="1"/>
          </p:cNvSpPr>
          <p:nvPr/>
        </p:nvSpPr>
        <p:spPr bwMode="auto">
          <a:xfrm>
            <a:off x="2114512" y="2701941"/>
            <a:ext cx="1066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801" name="Line 9"/>
          <p:cNvSpPr>
            <a:spLocks noChangeShapeType="1"/>
          </p:cNvSpPr>
          <p:nvPr/>
        </p:nvSpPr>
        <p:spPr bwMode="auto">
          <a:xfrm>
            <a:off x="3181312" y="2701941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802" name="Line 10"/>
          <p:cNvSpPr>
            <a:spLocks noChangeShapeType="1"/>
          </p:cNvSpPr>
          <p:nvPr/>
        </p:nvSpPr>
        <p:spPr bwMode="auto">
          <a:xfrm>
            <a:off x="3181312" y="3159141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803" name="Line 11"/>
          <p:cNvSpPr>
            <a:spLocks noChangeShapeType="1"/>
          </p:cNvSpPr>
          <p:nvPr/>
        </p:nvSpPr>
        <p:spPr bwMode="auto">
          <a:xfrm flipV="1">
            <a:off x="3409912" y="2701941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804" name="Line 12"/>
          <p:cNvSpPr>
            <a:spLocks noChangeShapeType="1"/>
          </p:cNvSpPr>
          <p:nvPr/>
        </p:nvSpPr>
        <p:spPr bwMode="auto">
          <a:xfrm>
            <a:off x="3409912" y="2701941"/>
            <a:ext cx="1066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805" name="Line 13"/>
          <p:cNvSpPr>
            <a:spLocks noChangeShapeType="1"/>
          </p:cNvSpPr>
          <p:nvPr/>
        </p:nvSpPr>
        <p:spPr bwMode="auto">
          <a:xfrm>
            <a:off x="4476712" y="2701941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806" name="Line 14"/>
          <p:cNvSpPr>
            <a:spLocks noChangeShapeType="1"/>
          </p:cNvSpPr>
          <p:nvPr/>
        </p:nvSpPr>
        <p:spPr bwMode="auto">
          <a:xfrm>
            <a:off x="4476712" y="3159141"/>
            <a:ext cx="762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807" name="Line 15"/>
          <p:cNvSpPr>
            <a:spLocks noChangeShapeType="1"/>
          </p:cNvSpPr>
          <p:nvPr/>
        </p:nvSpPr>
        <p:spPr bwMode="auto">
          <a:xfrm flipV="1">
            <a:off x="5238712" y="2701941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808" name="Line 16"/>
          <p:cNvSpPr>
            <a:spLocks noChangeShapeType="1"/>
          </p:cNvSpPr>
          <p:nvPr/>
        </p:nvSpPr>
        <p:spPr bwMode="auto">
          <a:xfrm>
            <a:off x="5238712" y="2701941"/>
            <a:ext cx="685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809" name="Line 17"/>
          <p:cNvSpPr>
            <a:spLocks noChangeShapeType="1"/>
          </p:cNvSpPr>
          <p:nvPr/>
        </p:nvSpPr>
        <p:spPr bwMode="auto">
          <a:xfrm>
            <a:off x="5924512" y="2701941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810" name="Line 18"/>
          <p:cNvSpPr>
            <a:spLocks noChangeShapeType="1"/>
          </p:cNvSpPr>
          <p:nvPr/>
        </p:nvSpPr>
        <p:spPr bwMode="auto">
          <a:xfrm>
            <a:off x="5924512" y="3159141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811" name="Line 19"/>
          <p:cNvSpPr>
            <a:spLocks noChangeShapeType="1"/>
          </p:cNvSpPr>
          <p:nvPr/>
        </p:nvSpPr>
        <p:spPr bwMode="auto">
          <a:xfrm flipV="1">
            <a:off x="6534112" y="2701941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812" name="Line 20"/>
          <p:cNvSpPr>
            <a:spLocks noChangeShapeType="1"/>
          </p:cNvSpPr>
          <p:nvPr/>
        </p:nvSpPr>
        <p:spPr bwMode="auto">
          <a:xfrm>
            <a:off x="6534112" y="2701941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813" name="Line 21"/>
          <p:cNvSpPr>
            <a:spLocks noChangeShapeType="1"/>
          </p:cNvSpPr>
          <p:nvPr/>
        </p:nvSpPr>
        <p:spPr bwMode="auto">
          <a:xfrm>
            <a:off x="1200112" y="3540141"/>
            <a:ext cx="1066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815" name="Line 23"/>
          <p:cNvSpPr>
            <a:spLocks noChangeShapeType="1"/>
          </p:cNvSpPr>
          <p:nvPr/>
        </p:nvSpPr>
        <p:spPr bwMode="auto">
          <a:xfrm>
            <a:off x="2266912" y="3997341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817" name="Line 25"/>
          <p:cNvSpPr>
            <a:spLocks noChangeShapeType="1"/>
          </p:cNvSpPr>
          <p:nvPr/>
        </p:nvSpPr>
        <p:spPr bwMode="auto">
          <a:xfrm>
            <a:off x="2571712" y="3540141"/>
            <a:ext cx="1066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818" name="Line 26"/>
          <p:cNvSpPr>
            <a:spLocks noChangeShapeType="1"/>
          </p:cNvSpPr>
          <p:nvPr/>
        </p:nvSpPr>
        <p:spPr bwMode="auto">
          <a:xfrm>
            <a:off x="4476712" y="3540141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819" name="Line 27"/>
          <p:cNvSpPr>
            <a:spLocks noChangeShapeType="1"/>
          </p:cNvSpPr>
          <p:nvPr/>
        </p:nvSpPr>
        <p:spPr bwMode="auto">
          <a:xfrm>
            <a:off x="4476712" y="3997341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820" name="Line 28"/>
          <p:cNvSpPr>
            <a:spLocks noChangeShapeType="1"/>
          </p:cNvSpPr>
          <p:nvPr/>
        </p:nvSpPr>
        <p:spPr bwMode="auto">
          <a:xfrm flipV="1">
            <a:off x="4705312" y="3540141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821" name="Line 29"/>
          <p:cNvSpPr>
            <a:spLocks noChangeShapeType="1"/>
          </p:cNvSpPr>
          <p:nvPr/>
        </p:nvSpPr>
        <p:spPr bwMode="auto">
          <a:xfrm>
            <a:off x="3409912" y="3540141"/>
            <a:ext cx="1066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823" name="Line 31"/>
          <p:cNvSpPr>
            <a:spLocks noChangeShapeType="1"/>
          </p:cNvSpPr>
          <p:nvPr/>
        </p:nvSpPr>
        <p:spPr bwMode="auto">
          <a:xfrm>
            <a:off x="4705312" y="3540141"/>
            <a:ext cx="762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825" name="Line 33"/>
          <p:cNvSpPr>
            <a:spLocks noChangeShapeType="1"/>
          </p:cNvSpPr>
          <p:nvPr/>
        </p:nvSpPr>
        <p:spPr bwMode="auto">
          <a:xfrm>
            <a:off x="5238712" y="3540141"/>
            <a:ext cx="685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826" name="Line 34"/>
          <p:cNvSpPr>
            <a:spLocks noChangeShapeType="1"/>
          </p:cNvSpPr>
          <p:nvPr/>
        </p:nvSpPr>
        <p:spPr bwMode="auto">
          <a:xfrm>
            <a:off x="5924512" y="3540141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827" name="Line 35"/>
          <p:cNvSpPr>
            <a:spLocks noChangeShapeType="1"/>
          </p:cNvSpPr>
          <p:nvPr/>
        </p:nvSpPr>
        <p:spPr bwMode="auto">
          <a:xfrm>
            <a:off x="5924512" y="3997341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828" name="Line 36"/>
          <p:cNvSpPr>
            <a:spLocks noChangeShapeType="1"/>
          </p:cNvSpPr>
          <p:nvPr/>
        </p:nvSpPr>
        <p:spPr bwMode="auto">
          <a:xfrm flipV="1">
            <a:off x="6534112" y="3540141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829" name="Line 37"/>
          <p:cNvSpPr>
            <a:spLocks noChangeShapeType="1"/>
          </p:cNvSpPr>
          <p:nvPr/>
        </p:nvSpPr>
        <p:spPr bwMode="auto">
          <a:xfrm>
            <a:off x="6534112" y="3540141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830" name="Line 38"/>
          <p:cNvSpPr>
            <a:spLocks noChangeShapeType="1"/>
          </p:cNvSpPr>
          <p:nvPr/>
        </p:nvSpPr>
        <p:spPr bwMode="auto">
          <a:xfrm>
            <a:off x="4476712" y="3311541"/>
            <a:ext cx="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911" name="Rectangle 119"/>
          <p:cNvSpPr>
            <a:spLocks noChangeArrowheads="1"/>
          </p:cNvSpPr>
          <p:nvPr/>
        </p:nvSpPr>
        <p:spPr bwMode="auto">
          <a:xfrm>
            <a:off x="438112" y="2387616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S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3912" name="Rectangle 120"/>
          <p:cNvSpPr>
            <a:spLocks noChangeArrowheads="1"/>
          </p:cNvSpPr>
          <p:nvPr/>
        </p:nvSpPr>
        <p:spPr bwMode="auto">
          <a:xfrm>
            <a:off x="438112" y="3225816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R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3913" name="Rectangle 121"/>
          <p:cNvSpPr>
            <a:spLocks noChangeArrowheads="1"/>
          </p:cNvSpPr>
          <p:nvPr/>
        </p:nvSpPr>
        <p:spPr bwMode="auto">
          <a:xfrm>
            <a:off x="304762" y="4214818"/>
            <a:ext cx="6540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baseline="-25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en-US" altLang="zh-CN" sz="32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</a:t>
            </a:r>
            <a:endParaRPr lang="zh-CN" altLang="en-US" sz="3200" baseline="300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3914" name="Rectangle 122"/>
          <p:cNvSpPr>
            <a:spLocks noChangeArrowheads="1"/>
          </p:cNvSpPr>
          <p:nvPr/>
        </p:nvSpPr>
        <p:spPr bwMode="auto">
          <a:xfrm>
            <a:off x="285720" y="5000636"/>
            <a:ext cx="6540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baseline="-25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en-US" altLang="zh-CN" sz="32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</a:t>
            </a:r>
            <a:endParaRPr lang="zh-CN" altLang="en-US" sz="3200" baseline="300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3915" name="Line 123"/>
          <p:cNvSpPr>
            <a:spLocks noChangeShapeType="1"/>
          </p:cNvSpPr>
          <p:nvPr/>
        </p:nvSpPr>
        <p:spPr bwMode="auto">
          <a:xfrm>
            <a:off x="514312" y="2473341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916" name="Line 124"/>
          <p:cNvSpPr>
            <a:spLocks noChangeShapeType="1"/>
          </p:cNvSpPr>
          <p:nvPr/>
        </p:nvSpPr>
        <p:spPr bwMode="auto">
          <a:xfrm>
            <a:off x="514312" y="3311541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918" name="Line 126"/>
          <p:cNvSpPr>
            <a:spLocks noChangeShapeType="1"/>
          </p:cNvSpPr>
          <p:nvPr/>
        </p:nvSpPr>
        <p:spPr bwMode="auto">
          <a:xfrm>
            <a:off x="514320" y="5078427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919" name="Line 127"/>
          <p:cNvSpPr>
            <a:spLocks noChangeShapeType="1"/>
          </p:cNvSpPr>
          <p:nvPr/>
        </p:nvSpPr>
        <p:spPr bwMode="auto">
          <a:xfrm>
            <a:off x="2266912" y="3540141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920" name="Line 128"/>
          <p:cNvSpPr>
            <a:spLocks noChangeShapeType="1"/>
          </p:cNvSpPr>
          <p:nvPr/>
        </p:nvSpPr>
        <p:spPr bwMode="auto">
          <a:xfrm flipV="1">
            <a:off x="2571712" y="3540141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921" name="Rectangle 129"/>
          <p:cNvSpPr>
            <a:spLocks noChangeArrowheads="1"/>
          </p:cNvSpPr>
          <p:nvPr/>
        </p:nvSpPr>
        <p:spPr bwMode="auto">
          <a:xfrm>
            <a:off x="0" y="304800"/>
            <a:ext cx="201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</a:pP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4、时序图</a:t>
            </a:r>
          </a:p>
        </p:txBody>
      </p:sp>
      <p:grpSp>
        <p:nvGrpSpPr>
          <p:cNvPr id="130" name="组合 129"/>
          <p:cNvGrpSpPr/>
          <p:nvPr/>
        </p:nvGrpSpPr>
        <p:grpSpPr>
          <a:xfrm>
            <a:off x="357126" y="2356636"/>
            <a:ext cx="1857388" cy="4287074"/>
            <a:chOff x="1214414" y="1499380"/>
            <a:chExt cx="1857388" cy="4287074"/>
          </a:xfrm>
        </p:grpSpPr>
        <p:sp>
          <p:nvSpPr>
            <p:cNvPr id="108" name="椭圆形标注 107"/>
            <p:cNvSpPr/>
            <p:nvPr/>
          </p:nvSpPr>
          <p:spPr bwMode="auto">
            <a:xfrm>
              <a:off x="1214414" y="4929198"/>
              <a:ext cx="1857388" cy="857256"/>
            </a:xfrm>
            <a:prstGeom prst="wedgeEllipseCallout">
              <a:avLst>
                <a:gd name="adj1" fmla="val -8091"/>
                <a:gd name="adj2" fmla="val 48956"/>
              </a:avLst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zh-CN" altLang="en-US" sz="3200" b="0" i="0" u="none" strike="noStrike" cap="none" normalizeH="0" baseline="0" dirty="0" smtClean="0">
                  <a:ln>
                    <a:noFill/>
                  </a:ln>
                  <a:solidFill>
                    <a:srgbClr val="FFFF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黑体" pitchFamily="2" charset="-122"/>
                  <a:ea typeface="黑体" pitchFamily="2" charset="-122"/>
                </a:rPr>
                <a:t>置位“</a:t>
              </a:r>
              <a:r>
                <a:rPr kumimoji="1" lang="en-US" altLang="zh-CN" sz="3200" b="0" i="0" u="none" strike="noStrike" cap="none" normalizeH="0" baseline="0" dirty="0" smtClean="0">
                  <a:ln>
                    <a:noFill/>
                  </a:ln>
                  <a:solidFill>
                    <a:srgbClr val="FFFF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黑体" pitchFamily="2" charset="-122"/>
                  <a:ea typeface="黑体" pitchFamily="2" charset="-122"/>
                </a:rPr>
                <a:t>1</a:t>
              </a:r>
              <a:r>
                <a:rPr kumimoji="1" lang="zh-CN" altLang="en-US" sz="3200" b="0" i="0" u="none" strike="noStrike" cap="none" normalizeH="0" baseline="0" dirty="0" smtClean="0">
                  <a:ln>
                    <a:noFill/>
                  </a:ln>
                  <a:solidFill>
                    <a:srgbClr val="FFFF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黑体" pitchFamily="2" charset="-122"/>
                  <a:ea typeface="黑体" pitchFamily="2" charset="-122"/>
                </a:rPr>
                <a:t>”</a:t>
              </a:r>
            </a:p>
          </p:txBody>
        </p:sp>
        <p:cxnSp>
          <p:nvCxnSpPr>
            <p:cNvPr id="113" name="直接箭头连接符 112"/>
            <p:cNvCxnSpPr/>
            <p:nvPr/>
          </p:nvCxnSpPr>
          <p:spPr bwMode="auto">
            <a:xfrm rot="5400000">
              <a:off x="2422169" y="1892289"/>
              <a:ext cx="786612" cy="794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FFFF00"/>
              </a:solidFill>
              <a:prstDash val="lgDash"/>
              <a:round/>
              <a:headEnd type="none" w="med" len="med"/>
              <a:tailEnd type="arrow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19" name="矩形 118"/>
            <p:cNvSpPr/>
            <p:nvPr/>
          </p:nvSpPr>
          <p:spPr>
            <a:xfrm>
              <a:off x="2610514" y="3357562"/>
              <a:ext cx="38985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黑体" pitchFamily="2" charset="-122"/>
                  <a:ea typeface="黑体" pitchFamily="2" charset="-122"/>
                </a:rPr>
                <a:t>1</a:t>
              </a:r>
              <a:endParaRPr lang="zh-CN" altLang="en-US" sz="3200" dirty="0"/>
            </a:p>
          </p:txBody>
        </p:sp>
        <p:sp>
          <p:nvSpPr>
            <p:cNvPr id="120" name="矩形 119"/>
            <p:cNvSpPr/>
            <p:nvPr/>
          </p:nvSpPr>
          <p:spPr>
            <a:xfrm>
              <a:off x="2610514" y="4143380"/>
              <a:ext cx="38985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黑体" pitchFamily="2" charset="-122"/>
                  <a:ea typeface="黑体" pitchFamily="2" charset="-122"/>
                </a:rPr>
                <a:t>0</a:t>
              </a:r>
              <a:endParaRPr lang="zh-CN" altLang="en-US" sz="3200" dirty="0"/>
            </a:p>
          </p:txBody>
        </p:sp>
      </p:grpSp>
      <p:grpSp>
        <p:nvGrpSpPr>
          <p:cNvPr id="131" name="组合 130"/>
          <p:cNvGrpSpPr/>
          <p:nvPr/>
        </p:nvGrpSpPr>
        <p:grpSpPr>
          <a:xfrm>
            <a:off x="2253292" y="3142454"/>
            <a:ext cx="2318676" cy="3501256"/>
            <a:chOff x="3110580" y="2285198"/>
            <a:chExt cx="2318676" cy="3501256"/>
          </a:xfrm>
        </p:grpSpPr>
        <p:sp>
          <p:nvSpPr>
            <p:cNvPr id="109" name="椭圆形标注 108"/>
            <p:cNvSpPr/>
            <p:nvPr/>
          </p:nvSpPr>
          <p:spPr bwMode="auto">
            <a:xfrm>
              <a:off x="3571868" y="4929198"/>
              <a:ext cx="1857388" cy="857256"/>
            </a:xfrm>
            <a:prstGeom prst="wedgeEllipseCallout">
              <a:avLst>
                <a:gd name="adj1" fmla="val -8872"/>
                <a:gd name="adj2" fmla="val 48956"/>
              </a:avLst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zh-CN" altLang="en-US" sz="3200" b="0" i="0" u="none" strike="noStrike" cap="none" normalizeH="0" baseline="0" dirty="0" smtClean="0">
                  <a:ln>
                    <a:noFill/>
                  </a:ln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黑体" pitchFamily="2" charset="-122"/>
                  <a:ea typeface="黑体" pitchFamily="2" charset="-122"/>
                </a:rPr>
                <a:t>复位“</a:t>
              </a:r>
              <a:r>
                <a:rPr kumimoji="1" lang="en-US" altLang="zh-CN" sz="3200" b="0" i="0" u="none" strike="noStrike" cap="none" normalizeH="0" baseline="0" dirty="0" smtClean="0">
                  <a:ln>
                    <a:noFill/>
                  </a:ln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黑体" pitchFamily="2" charset="-122"/>
                  <a:ea typeface="黑体" pitchFamily="2" charset="-122"/>
                </a:rPr>
                <a:t>0</a:t>
              </a:r>
              <a:r>
                <a:rPr kumimoji="1" lang="zh-CN" altLang="en-US" sz="3200" b="0" i="0" u="none" strike="noStrike" cap="none" normalizeH="0" baseline="0" dirty="0" smtClean="0">
                  <a:ln>
                    <a:noFill/>
                  </a:ln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黑体" pitchFamily="2" charset="-122"/>
                  <a:ea typeface="黑体" pitchFamily="2" charset="-122"/>
                </a:rPr>
                <a:t>”</a:t>
              </a:r>
            </a:p>
          </p:txBody>
        </p:sp>
        <p:cxnSp>
          <p:nvCxnSpPr>
            <p:cNvPr id="121" name="直接箭头连接符 120"/>
            <p:cNvCxnSpPr/>
            <p:nvPr/>
          </p:nvCxnSpPr>
          <p:spPr bwMode="auto">
            <a:xfrm rot="5400000">
              <a:off x="2892413" y="2678107"/>
              <a:ext cx="786612" cy="794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FF0000"/>
              </a:solidFill>
              <a:prstDash val="lgDash"/>
              <a:round/>
              <a:headEnd type="none" w="med" len="med"/>
              <a:tailEnd type="arrow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22" name="矩形 121"/>
            <p:cNvSpPr/>
            <p:nvPr/>
          </p:nvSpPr>
          <p:spPr>
            <a:xfrm>
              <a:off x="3110580" y="3357562"/>
              <a:ext cx="38985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黑体" pitchFamily="2" charset="-122"/>
                  <a:ea typeface="黑体" pitchFamily="2" charset="-122"/>
                </a:rPr>
                <a:t>0</a:t>
              </a:r>
              <a:endParaRPr lang="zh-CN" altLang="en-US" sz="3200" dirty="0">
                <a:solidFill>
                  <a:srgbClr val="FF0000"/>
                </a:solidFill>
              </a:endParaRPr>
            </a:p>
          </p:txBody>
        </p:sp>
        <p:sp>
          <p:nvSpPr>
            <p:cNvPr id="123" name="矩形 122"/>
            <p:cNvSpPr/>
            <p:nvPr/>
          </p:nvSpPr>
          <p:spPr>
            <a:xfrm>
              <a:off x="3110580" y="4143380"/>
              <a:ext cx="38985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黑体" pitchFamily="2" charset="-122"/>
                  <a:ea typeface="黑体" pitchFamily="2" charset="-122"/>
                </a:rPr>
                <a:t>1</a:t>
              </a:r>
              <a:endParaRPr lang="zh-CN" altLang="en-US" sz="3200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32" name="组合 131"/>
          <p:cNvGrpSpPr/>
          <p:nvPr/>
        </p:nvGrpSpPr>
        <p:grpSpPr>
          <a:xfrm>
            <a:off x="2753358" y="2714620"/>
            <a:ext cx="3604560" cy="3857652"/>
            <a:chOff x="3610646" y="1857364"/>
            <a:chExt cx="3604560" cy="3857652"/>
          </a:xfrm>
        </p:grpSpPr>
        <p:sp>
          <p:nvSpPr>
            <p:cNvPr id="110" name="椭圆形标注 109"/>
            <p:cNvSpPr/>
            <p:nvPr/>
          </p:nvSpPr>
          <p:spPr bwMode="auto">
            <a:xfrm>
              <a:off x="5786446" y="4857760"/>
              <a:ext cx="1428760" cy="857256"/>
            </a:xfrm>
            <a:prstGeom prst="wedgeEllipseCallout">
              <a:avLst>
                <a:gd name="adj1" fmla="val -5747"/>
                <a:gd name="adj2" fmla="val 48956"/>
              </a:avLst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zh-CN" altLang="en-US" sz="3200" b="0" i="0" u="none" strike="noStrike" cap="none" normalizeH="0" baseline="0" dirty="0" smtClean="0">
                  <a:ln>
                    <a:noFill/>
                  </a:ln>
                  <a:solidFill>
                    <a:schemeClr val="accent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黑体" pitchFamily="2" charset="-122"/>
                  <a:ea typeface="黑体" pitchFamily="2" charset="-122"/>
                </a:rPr>
                <a:t>保持</a:t>
              </a:r>
            </a:p>
          </p:txBody>
        </p:sp>
        <p:cxnSp>
          <p:nvCxnSpPr>
            <p:cNvPr id="124" name="直接箭头连接符 123"/>
            <p:cNvCxnSpPr/>
            <p:nvPr/>
          </p:nvCxnSpPr>
          <p:spPr bwMode="auto">
            <a:xfrm rot="5400000">
              <a:off x="3392478" y="2250273"/>
              <a:ext cx="786612" cy="794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chemeClr val="accent1"/>
              </a:solidFill>
              <a:prstDash val="lgDash"/>
              <a:round/>
              <a:headEnd type="none" w="med" len="med"/>
              <a:tailEnd type="arrow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25" name="矩形 124"/>
            <p:cNvSpPr/>
            <p:nvPr/>
          </p:nvSpPr>
          <p:spPr>
            <a:xfrm>
              <a:off x="3610646" y="3344291"/>
              <a:ext cx="38985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chemeClr val="accent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黑体" pitchFamily="2" charset="-122"/>
                  <a:ea typeface="黑体" pitchFamily="2" charset="-122"/>
                </a:rPr>
                <a:t>0</a:t>
              </a:r>
              <a:endParaRPr lang="zh-CN" altLang="en-US" sz="3200" dirty="0">
                <a:solidFill>
                  <a:schemeClr val="accent1"/>
                </a:solidFill>
              </a:endParaRPr>
            </a:p>
          </p:txBody>
        </p:sp>
        <p:sp>
          <p:nvSpPr>
            <p:cNvPr id="126" name="矩形 125"/>
            <p:cNvSpPr/>
            <p:nvPr/>
          </p:nvSpPr>
          <p:spPr>
            <a:xfrm>
              <a:off x="3610646" y="4130109"/>
              <a:ext cx="38985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chemeClr val="accent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黑体" pitchFamily="2" charset="-122"/>
                  <a:ea typeface="黑体" pitchFamily="2" charset="-122"/>
                </a:rPr>
                <a:t>1</a:t>
              </a:r>
              <a:endParaRPr lang="zh-CN" altLang="en-US" sz="3200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133" name="组合 132"/>
          <p:cNvGrpSpPr/>
          <p:nvPr/>
        </p:nvGrpSpPr>
        <p:grpSpPr>
          <a:xfrm>
            <a:off x="4396432" y="3213892"/>
            <a:ext cx="3604592" cy="3429818"/>
            <a:chOff x="5253720" y="2356636"/>
            <a:chExt cx="3604592" cy="3429818"/>
          </a:xfrm>
        </p:grpSpPr>
        <p:sp>
          <p:nvSpPr>
            <p:cNvPr id="111" name="椭圆形标注 110"/>
            <p:cNvSpPr/>
            <p:nvPr/>
          </p:nvSpPr>
          <p:spPr bwMode="auto">
            <a:xfrm>
              <a:off x="7572396" y="4572008"/>
              <a:ext cx="1285916" cy="1214446"/>
            </a:xfrm>
            <a:prstGeom prst="wedgeEllipseCallout">
              <a:avLst>
                <a:gd name="adj1" fmla="val -5747"/>
                <a:gd name="adj2" fmla="val 48956"/>
              </a:avLst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zh-CN" altLang="en-US" sz="3200" b="0" i="0" u="none" strike="noStrike" cap="none" normalizeH="0" baseline="0" dirty="0" smtClean="0">
                  <a:ln>
                    <a:noFill/>
                  </a:ln>
                  <a:solidFill>
                    <a:schemeClr val="bg2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黑体" pitchFamily="2" charset="-122"/>
                  <a:ea typeface="黑体" pitchFamily="2" charset="-122"/>
                </a:rPr>
                <a:t>禁用</a:t>
              </a:r>
              <a:endParaRPr kumimoji="1" lang="en-US" altLang="zh-CN" sz="3200" b="0" i="0" u="none" strike="noStrike" cap="none" normalizeH="0" baseline="0" dirty="0" smtClean="0">
                <a:ln>
                  <a:noFill/>
                </a:ln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endParaRPr>
            </a:p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zh-CN" altLang="en-US" sz="3200" b="0" i="0" u="none" strike="noStrike" cap="none" normalizeH="0" baseline="0" dirty="0" smtClean="0">
                  <a:ln>
                    <a:noFill/>
                  </a:ln>
                  <a:solidFill>
                    <a:schemeClr val="bg2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黑体" pitchFamily="2" charset="-122"/>
                  <a:ea typeface="黑体" pitchFamily="2" charset="-122"/>
                </a:rPr>
                <a:t>“</a:t>
              </a:r>
              <a:r>
                <a:rPr kumimoji="1" lang="en-US" altLang="zh-CN" sz="3200" b="0" i="0" u="none" strike="noStrike" cap="none" normalizeH="0" baseline="0" dirty="0" smtClean="0">
                  <a:ln>
                    <a:noFill/>
                  </a:ln>
                  <a:solidFill>
                    <a:schemeClr val="bg2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黑体" pitchFamily="2" charset="-122"/>
                  <a:ea typeface="黑体" pitchFamily="2" charset="-122"/>
                </a:rPr>
                <a:t>11</a:t>
              </a:r>
              <a:r>
                <a:rPr kumimoji="1" lang="zh-CN" altLang="en-US" sz="3200" b="0" i="0" u="none" strike="noStrike" cap="none" normalizeH="0" baseline="0" dirty="0" smtClean="0">
                  <a:ln>
                    <a:noFill/>
                  </a:ln>
                  <a:solidFill>
                    <a:schemeClr val="bg2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黑体" pitchFamily="2" charset="-122"/>
                  <a:ea typeface="黑体" pitchFamily="2" charset="-122"/>
                </a:rPr>
                <a:t>”</a:t>
              </a:r>
            </a:p>
          </p:txBody>
        </p:sp>
        <p:cxnSp>
          <p:nvCxnSpPr>
            <p:cNvPr id="127" name="直接箭头连接符 126"/>
            <p:cNvCxnSpPr/>
            <p:nvPr/>
          </p:nvCxnSpPr>
          <p:spPr bwMode="auto">
            <a:xfrm rot="5400000">
              <a:off x="5077963" y="2749545"/>
              <a:ext cx="786612" cy="794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chemeClr val="bg2"/>
              </a:solidFill>
              <a:prstDash val="lgDash"/>
              <a:round/>
              <a:headEnd type="none" w="med" len="med"/>
              <a:tailEnd type="arrow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28" name="矩形 127"/>
            <p:cNvSpPr/>
            <p:nvPr/>
          </p:nvSpPr>
          <p:spPr>
            <a:xfrm>
              <a:off x="5253720" y="3286124"/>
              <a:ext cx="38985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chemeClr val="bg2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黑体" pitchFamily="2" charset="-122"/>
                  <a:ea typeface="黑体" pitchFamily="2" charset="-122"/>
                </a:rPr>
                <a:t>1</a:t>
              </a:r>
              <a:endParaRPr lang="zh-CN" altLang="en-US" sz="3200" dirty="0">
                <a:solidFill>
                  <a:schemeClr val="bg2"/>
                </a:solidFill>
              </a:endParaRPr>
            </a:p>
          </p:txBody>
        </p:sp>
        <p:sp>
          <p:nvSpPr>
            <p:cNvPr id="129" name="矩形 128"/>
            <p:cNvSpPr/>
            <p:nvPr/>
          </p:nvSpPr>
          <p:spPr>
            <a:xfrm>
              <a:off x="5253720" y="4071942"/>
              <a:ext cx="38985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chemeClr val="bg2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黑体" pitchFamily="2" charset="-122"/>
                  <a:ea typeface="黑体" pitchFamily="2" charset="-122"/>
                </a:rPr>
                <a:t>1</a:t>
              </a:r>
              <a:endParaRPr lang="zh-CN" altLang="en-US" sz="3200" dirty="0">
                <a:solidFill>
                  <a:schemeClr val="bg2"/>
                </a:solidFill>
              </a:endParaRPr>
            </a:p>
          </p:txBody>
        </p:sp>
      </p:grpSp>
      <p:sp>
        <p:nvSpPr>
          <p:cNvPr id="134" name="灯片编号占位符 13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24</a:t>
            </a:fld>
            <a:endParaRPr lang="en-US" altLang="zh-CN"/>
          </a:p>
        </p:txBody>
      </p:sp>
      <p:grpSp>
        <p:nvGrpSpPr>
          <p:cNvPr id="64" name="组合 63"/>
          <p:cNvGrpSpPr/>
          <p:nvPr/>
        </p:nvGrpSpPr>
        <p:grpSpPr>
          <a:xfrm>
            <a:off x="5604989" y="58143"/>
            <a:ext cx="3467605" cy="2383996"/>
            <a:chOff x="9215438" y="2500306"/>
            <a:chExt cx="3467605" cy="2383996"/>
          </a:xfrm>
        </p:grpSpPr>
        <p:sp>
          <p:nvSpPr>
            <p:cNvPr id="65" name="Line 8"/>
            <p:cNvSpPr>
              <a:spLocks noChangeShapeType="1"/>
            </p:cNvSpPr>
            <p:nvPr/>
          </p:nvSpPr>
          <p:spPr bwMode="auto">
            <a:xfrm>
              <a:off x="10663270" y="2500378"/>
              <a:ext cx="0" cy="163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6" name="Rectangle 12"/>
            <p:cNvSpPr>
              <a:spLocks noChangeArrowheads="1"/>
            </p:cNvSpPr>
            <p:nvPr/>
          </p:nvSpPr>
          <p:spPr bwMode="auto">
            <a:xfrm>
              <a:off x="9275708" y="2500306"/>
              <a:ext cx="2440092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   R   Q</a:t>
              </a:r>
              <a:r>
                <a:rPr lang="en-US" altLang="zh-CN" sz="3200" baseline="300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n+1</a:t>
              </a:r>
              <a:endParaRPr lang="zh-CN" altLang="en-US" sz="32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67" name="Rectangle 13"/>
            <p:cNvSpPr>
              <a:spLocks noChangeArrowheads="1"/>
            </p:cNvSpPr>
            <p:nvPr/>
          </p:nvSpPr>
          <p:spPr bwMode="auto">
            <a:xfrm>
              <a:off x="9301016" y="4286256"/>
              <a:ext cx="2167581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chemeClr val="accent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1   1   </a:t>
              </a:r>
              <a:r>
                <a:rPr lang="en-US" altLang="zh-CN" sz="3200" dirty="0" err="1">
                  <a:solidFill>
                    <a:schemeClr val="accent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 dirty="0" err="1">
                  <a:solidFill>
                    <a:schemeClr val="accent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</a:t>
              </a:r>
              <a:endParaRPr lang="zh-CN" altLang="en-US" sz="3200" baseline="30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68" name="Rectangle 14"/>
            <p:cNvSpPr>
              <a:spLocks noChangeArrowheads="1"/>
            </p:cNvSpPr>
            <p:nvPr/>
          </p:nvSpPr>
          <p:spPr bwMode="auto">
            <a:xfrm>
              <a:off x="9301016" y="3862965"/>
              <a:ext cx="20129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1   0   </a:t>
              </a:r>
              <a:r>
                <a:rPr lang="en-US" altLang="zh-CN" sz="3200" dirty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</a:t>
              </a:r>
              <a:endPara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69" name="Rectangle 15"/>
            <p:cNvSpPr>
              <a:spLocks noChangeArrowheads="1"/>
            </p:cNvSpPr>
            <p:nvPr/>
          </p:nvSpPr>
          <p:spPr bwMode="auto">
            <a:xfrm>
              <a:off x="9301016" y="3442271"/>
              <a:ext cx="20129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0   1   </a:t>
              </a:r>
              <a:r>
                <a:rPr lang="en-US" altLang="zh-CN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</a:t>
              </a:r>
              <a:endPara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70" name="Rectangle 16"/>
            <p:cNvSpPr>
              <a:spLocks noChangeArrowheads="1"/>
            </p:cNvSpPr>
            <p:nvPr/>
          </p:nvSpPr>
          <p:spPr bwMode="auto">
            <a:xfrm>
              <a:off x="9301016" y="3013643"/>
              <a:ext cx="2167581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chemeClr val="bg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0   0   1</a:t>
              </a:r>
              <a:r>
                <a:rPr lang="zh-CN" altLang="en-US" sz="3200" baseline="30000" dirty="0" smtClean="0">
                  <a:solidFill>
                    <a:schemeClr val="bg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*</a:t>
              </a:r>
              <a:endParaRPr lang="zh-CN" altLang="en-US" sz="3200" baseline="30000" dirty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grpSp>
          <p:nvGrpSpPr>
            <p:cNvPr id="71" name="组合 44"/>
            <p:cNvGrpSpPr/>
            <p:nvPr/>
          </p:nvGrpSpPr>
          <p:grpSpPr>
            <a:xfrm>
              <a:off x="11611473" y="3013643"/>
              <a:ext cx="1071570" cy="1870659"/>
              <a:chOff x="3648577" y="4260408"/>
              <a:chExt cx="1071570" cy="1870659"/>
            </a:xfrm>
          </p:grpSpPr>
          <p:sp>
            <p:nvSpPr>
              <p:cNvPr id="75" name="矩形 74"/>
              <p:cNvSpPr/>
              <p:nvPr/>
            </p:nvSpPr>
            <p:spPr>
              <a:xfrm>
                <a:off x="3714744" y="5546292"/>
                <a:ext cx="1005403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zh-CN" altLang="en-US" sz="3200" dirty="0" smtClean="0">
                    <a:solidFill>
                      <a:schemeClr val="accent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保持</a:t>
                </a:r>
                <a:endParaRPr lang="zh-CN" altLang="en-US" sz="3200" dirty="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" name="矩形 75"/>
              <p:cNvSpPr/>
              <p:nvPr/>
            </p:nvSpPr>
            <p:spPr>
              <a:xfrm>
                <a:off x="3791453" y="5104393"/>
                <a:ext cx="800219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zh-CN" altLang="en-US" sz="3200" dirty="0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置</a:t>
                </a:r>
                <a:r>
                  <a:rPr lang="en-US" altLang="zh-CN" sz="3200" dirty="0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0</a:t>
                </a:r>
                <a:endParaRPr lang="zh-CN" altLang="en-US" sz="32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77" name="矩形 76"/>
              <p:cNvSpPr/>
              <p:nvPr/>
            </p:nvSpPr>
            <p:spPr>
              <a:xfrm>
                <a:off x="3791453" y="4689036"/>
                <a:ext cx="800219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zh-CN" altLang="en-US" sz="3200" dirty="0" smtClean="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置</a:t>
                </a:r>
                <a:r>
                  <a:rPr lang="en-US" altLang="zh-CN" sz="3200" dirty="0" smtClean="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1</a:t>
                </a:r>
                <a:endParaRPr lang="zh-CN" altLang="en-US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78" name="矩形 77"/>
              <p:cNvSpPr/>
              <p:nvPr/>
            </p:nvSpPr>
            <p:spPr>
              <a:xfrm>
                <a:off x="3648577" y="4260408"/>
                <a:ext cx="1005403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zh-CN" altLang="en-US" sz="3200" dirty="0" smtClean="0">
                    <a:solidFill>
                      <a:schemeClr val="bg2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禁用</a:t>
                </a:r>
              </a:p>
            </p:txBody>
          </p:sp>
        </p:grpSp>
        <p:cxnSp>
          <p:nvCxnSpPr>
            <p:cNvPr id="72" name="直接连接符 71"/>
            <p:cNvCxnSpPr/>
            <p:nvPr/>
          </p:nvCxnSpPr>
          <p:spPr bwMode="auto">
            <a:xfrm>
              <a:off x="9215438" y="3071810"/>
              <a:ext cx="2500362" cy="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73" name="Line 123"/>
            <p:cNvSpPr>
              <a:spLocks noChangeShapeType="1"/>
            </p:cNvSpPr>
            <p:nvPr/>
          </p:nvSpPr>
          <p:spPr bwMode="auto">
            <a:xfrm>
              <a:off x="9344060" y="2571744"/>
              <a:ext cx="2286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74" name="Line 123"/>
            <p:cNvSpPr>
              <a:spLocks noChangeShapeType="1"/>
            </p:cNvSpPr>
            <p:nvPr/>
          </p:nvSpPr>
          <p:spPr bwMode="auto">
            <a:xfrm>
              <a:off x="10129878" y="2571744"/>
              <a:ext cx="2286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6" name="Line 4"/>
          <p:cNvSpPr>
            <a:spLocks noChangeShapeType="1"/>
          </p:cNvSpPr>
          <p:nvPr/>
        </p:nvSpPr>
        <p:spPr bwMode="auto">
          <a:xfrm>
            <a:off x="1033432" y="2390772"/>
            <a:ext cx="685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797" name="Line 5"/>
          <p:cNvSpPr>
            <a:spLocks noChangeShapeType="1"/>
          </p:cNvSpPr>
          <p:nvPr/>
        </p:nvSpPr>
        <p:spPr bwMode="auto">
          <a:xfrm>
            <a:off x="1719232" y="2390772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798" name="Line 6"/>
          <p:cNvSpPr>
            <a:spLocks noChangeShapeType="1"/>
          </p:cNvSpPr>
          <p:nvPr/>
        </p:nvSpPr>
        <p:spPr bwMode="auto">
          <a:xfrm>
            <a:off x="1719232" y="2847972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799" name="Line 7"/>
          <p:cNvSpPr>
            <a:spLocks noChangeShapeType="1"/>
          </p:cNvSpPr>
          <p:nvPr/>
        </p:nvSpPr>
        <p:spPr bwMode="auto">
          <a:xfrm flipV="1">
            <a:off x="2024032" y="2390772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800" name="Line 8"/>
          <p:cNvSpPr>
            <a:spLocks noChangeShapeType="1"/>
          </p:cNvSpPr>
          <p:nvPr/>
        </p:nvSpPr>
        <p:spPr bwMode="auto">
          <a:xfrm>
            <a:off x="2024032" y="2390772"/>
            <a:ext cx="1066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801" name="Line 9"/>
          <p:cNvSpPr>
            <a:spLocks noChangeShapeType="1"/>
          </p:cNvSpPr>
          <p:nvPr/>
        </p:nvSpPr>
        <p:spPr bwMode="auto">
          <a:xfrm>
            <a:off x="3090832" y="2390772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802" name="Line 10"/>
          <p:cNvSpPr>
            <a:spLocks noChangeShapeType="1"/>
          </p:cNvSpPr>
          <p:nvPr/>
        </p:nvSpPr>
        <p:spPr bwMode="auto">
          <a:xfrm>
            <a:off x="3090832" y="2847972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803" name="Line 11"/>
          <p:cNvSpPr>
            <a:spLocks noChangeShapeType="1"/>
          </p:cNvSpPr>
          <p:nvPr/>
        </p:nvSpPr>
        <p:spPr bwMode="auto">
          <a:xfrm flipV="1">
            <a:off x="3319432" y="2390772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804" name="Line 12"/>
          <p:cNvSpPr>
            <a:spLocks noChangeShapeType="1"/>
          </p:cNvSpPr>
          <p:nvPr/>
        </p:nvSpPr>
        <p:spPr bwMode="auto">
          <a:xfrm>
            <a:off x="3319432" y="2390772"/>
            <a:ext cx="1066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805" name="Line 13"/>
          <p:cNvSpPr>
            <a:spLocks noChangeShapeType="1"/>
          </p:cNvSpPr>
          <p:nvPr/>
        </p:nvSpPr>
        <p:spPr bwMode="auto">
          <a:xfrm>
            <a:off x="4386232" y="2390772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806" name="Line 14"/>
          <p:cNvSpPr>
            <a:spLocks noChangeShapeType="1"/>
          </p:cNvSpPr>
          <p:nvPr/>
        </p:nvSpPr>
        <p:spPr bwMode="auto">
          <a:xfrm>
            <a:off x="4386232" y="2847972"/>
            <a:ext cx="762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807" name="Line 15"/>
          <p:cNvSpPr>
            <a:spLocks noChangeShapeType="1"/>
          </p:cNvSpPr>
          <p:nvPr/>
        </p:nvSpPr>
        <p:spPr bwMode="auto">
          <a:xfrm flipV="1">
            <a:off x="5148232" y="2390772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808" name="Line 16"/>
          <p:cNvSpPr>
            <a:spLocks noChangeShapeType="1"/>
          </p:cNvSpPr>
          <p:nvPr/>
        </p:nvSpPr>
        <p:spPr bwMode="auto">
          <a:xfrm>
            <a:off x="5148232" y="2390772"/>
            <a:ext cx="685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809" name="Line 17"/>
          <p:cNvSpPr>
            <a:spLocks noChangeShapeType="1"/>
          </p:cNvSpPr>
          <p:nvPr/>
        </p:nvSpPr>
        <p:spPr bwMode="auto">
          <a:xfrm>
            <a:off x="5834032" y="2390772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810" name="Line 18"/>
          <p:cNvSpPr>
            <a:spLocks noChangeShapeType="1"/>
          </p:cNvSpPr>
          <p:nvPr/>
        </p:nvSpPr>
        <p:spPr bwMode="auto">
          <a:xfrm>
            <a:off x="5834032" y="2847972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811" name="Line 19"/>
          <p:cNvSpPr>
            <a:spLocks noChangeShapeType="1"/>
          </p:cNvSpPr>
          <p:nvPr/>
        </p:nvSpPr>
        <p:spPr bwMode="auto">
          <a:xfrm flipV="1">
            <a:off x="6443632" y="2390772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812" name="Line 20"/>
          <p:cNvSpPr>
            <a:spLocks noChangeShapeType="1"/>
          </p:cNvSpPr>
          <p:nvPr/>
        </p:nvSpPr>
        <p:spPr bwMode="auto">
          <a:xfrm>
            <a:off x="6443632" y="2390772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813" name="Line 21"/>
          <p:cNvSpPr>
            <a:spLocks noChangeShapeType="1"/>
          </p:cNvSpPr>
          <p:nvPr/>
        </p:nvSpPr>
        <p:spPr bwMode="auto">
          <a:xfrm>
            <a:off x="1109632" y="3081327"/>
            <a:ext cx="1066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815" name="Line 23"/>
          <p:cNvSpPr>
            <a:spLocks noChangeShapeType="1"/>
          </p:cNvSpPr>
          <p:nvPr/>
        </p:nvSpPr>
        <p:spPr bwMode="auto">
          <a:xfrm>
            <a:off x="2176432" y="3538527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817" name="Line 25"/>
          <p:cNvSpPr>
            <a:spLocks noChangeShapeType="1"/>
          </p:cNvSpPr>
          <p:nvPr/>
        </p:nvSpPr>
        <p:spPr bwMode="auto">
          <a:xfrm>
            <a:off x="2481232" y="3081327"/>
            <a:ext cx="1066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818" name="Line 26"/>
          <p:cNvSpPr>
            <a:spLocks noChangeShapeType="1"/>
          </p:cNvSpPr>
          <p:nvPr/>
        </p:nvSpPr>
        <p:spPr bwMode="auto">
          <a:xfrm>
            <a:off x="4386232" y="3081327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819" name="Line 27"/>
          <p:cNvSpPr>
            <a:spLocks noChangeShapeType="1"/>
          </p:cNvSpPr>
          <p:nvPr/>
        </p:nvSpPr>
        <p:spPr bwMode="auto">
          <a:xfrm>
            <a:off x="4386232" y="3538527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820" name="Line 28"/>
          <p:cNvSpPr>
            <a:spLocks noChangeShapeType="1"/>
          </p:cNvSpPr>
          <p:nvPr/>
        </p:nvSpPr>
        <p:spPr bwMode="auto">
          <a:xfrm flipV="1">
            <a:off x="4614832" y="3081327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821" name="Line 29"/>
          <p:cNvSpPr>
            <a:spLocks noChangeShapeType="1"/>
          </p:cNvSpPr>
          <p:nvPr/>
        </p:nvSpPr>
        <p:spPr bwMode="auto">
          <a:xfrm>
            <a:off x="3319432" y="3081327"/>
            <a:ext cx="1066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823" name="Line 31"/>
          <p:cNvSpPr>
            <a:spLocks noChangeShapeType="1"/>
          </p:cNvSpPr>
          <p:nvPr/>
        </p:nvSpPr>
        <p:spPr bwMode="auto">
          <a:xfrm>
            <a:off x="4614832" y="3081327"/>
            <a:ext cx="762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825" name="Line 33"/>
          <p:cNvSpPr>
            <a:spLocks noChangeShapeType="1"/>
          </p:cNvSpPr>
          <p:nvPr/>
        </p:nvSpPr>
        <p:spPr bwMode="auto">
          <a:xfrm>
            <a:off x="5148232" y="3081327"/>
            <a:ext cx="685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826" name="Line 34"/>
          <p:cNvSpPr>
            <a:spLocks noChangeShapeType="1"/>
          </p:cNvSpPr>
          <p:nvPr/>
        </p:nvSpPr>
        <p:spPr bwMode="auto">
          <a:xfrm>
            <a:off x="5834032" y="3081327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827" name="Line 35"/>
          <p:cNvSpPr>
            <a:spLocks noChangeShapeType="1"/>
          </p:cNvSpPr>
          <p:nvPr/>
        </p:nvSpPr>
        <p:spPr bwMode="auto">
          <a:xfrm>
            <a:off x="5834032" y="3538527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828" name="Line 36"/>
          <p:cNvSpPr>
            <a:spLocks noChangeShapeType="1"/>
          </p:cNvSpPr>
          <p:nvPr/>
        </p:nvSpPr>
        <p:spPr bwMode="auto">
          <a:xfrm flipV="1">
            <a:off x="6443632" y="3081327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829" name="Line 37"/>
          <p:cNvSpPr>
            <a:spLocks noChangeShapeType="1"/>
          </p:cNvSpPr>
          <p:nvPr/>
        </p:nvSpPr>
        <p:spPr bwMode="auto">
          <a:xfrm>
            <a:off x="6443632" y="3081327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830" name="Line 38"/>
          <p:cNvSpPr>
            <a:spLocks noChangeShapeType="1"/>
          </p:cNvSpPr>
          <p:nvPr/>
        </p:nvSpPr>
        <p:spPr bwMode="auto">
          <a:xfrm>
            <a:off x="4386232" y="3000372"/>
            <a:ext cx="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grpSp>
        <p:nvGrpSpPr>
          <p:cNvPr id="2" name="Group 132"/>
          <p:cNvGrpSpPr>
            <a:grpSpLocks/>
          </p:cNvGrpSpPr>
          <p:nvPr/>
        </p:nvGrpSpPr>
        <p:grpSpPr bwMode="auto">
          <a:xfrm>
            <a:off x="1033432" y="4005266"/>
            <a:ext cx="685800" cy="1295400"/>
            <a:chOff x="1248" y="2208"/>
            <a:chExt cx="432" cy="816"/>
          </a:xfrm>
        </p:grpSpPr>
        <p:sp>
          <p:nvSpPr>
            <p:cNvPr id="33833" name="Line 41"/>
            <p:cNvSpPr>
              <a:spLocks noChangeShapeType="1"/>
            </p:cNvSpPr>
            <p:nvPr/>
          </p:nvSpPr>
          <p:spPr bwMode="auto">
            <a:xfrm>
              <a:off x="1248" y="2496"/>
              <a:ext cx="43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3836" name="Line 44"/>
            <p:cNvSpPr>
              <a:spLocks noChangeShapeType="1"/>
            </p:cNvSpPr>
            <p:nvPr/>
          </p:nvSpPr>
          <p:spPr bwMode="auto">
            <a:xfrm flipV="1">
              <a:off x="1680" y="2208"/>
              <a:ext cx="0" cy="2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3873" name="Line 81"/>
            <p:cNvSpPr>
              <a:spLocks noChangeShapeType="1"/>
            </p:cNvSpPr>
            <p:nvPr/>
          </p:nvSpPr>
          <p:spPr bwMode="auto">
            <a:xfrm>
              <a:off x="1248" y="2736"/>
              <a:ext cx="43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3875" name="Line 83"/>
            <p:cNvSpPr>
              <a:spLocks noChangeShapeType="1"/>
            </p:cNvSpPr>
            <p:nvPr/>
          </p:nvSpPr>
          <p:spPr bwMode="auto">
            <a:xfrm flipV="1">
              <a:off x="1680" y="2736"/>
              <a:ext cx="0" cy="2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grpSp>
        <p:nvGrpSpPr>
          <p:cNvPr id="3" name="Group 133"/>
          <p:cNvGrpSpPr>
            <a:grpSpLocks/>
          </p:cNvGrpSpPr>
          <p:nvPr/>
        </p:nvGrpSpPr>
        <p:grpSpPr bwMode="auto">
          <a:xfrm>
            <a:off x="1719232" y="4005266"/>
            <a:ext cx="457200" cy="1295400"/>
            <a:chOff x="1680" y="2208"/>
            <a:chExt cx="288" cy="816"/>
          </a:xfrm>
        </p:grpSpPr>
        <p:sp>
          <p:nvSpPr>
            <p:cNvPr id="33834" name="Line 42"/>
            <p:cNvSpPr>
              <a:spLocks noChangeShapeType="1"/>
            </p:cNvSpPr>
            <p:nvPr/>
          </p:nvSpPr>
          <p:spPr bwMode="auto">
            <a:xfrm>
              <a:off x="1968" y="2208"/>
              <a:ext cx="0" cy="2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3841" name="Line 49"/>
            <p:cNvSpPr>
              <a:spLocks noChangeShapeType="1"/>
            </p:cNvSpPr>
            <p:nvPr/>
          </p:nvSpPr>
          <p:spPr bwMode="auto">
            <a:xfrm>
              <a:off x="1680" y="2208"/>
              <a:ext cx="2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3874" name="Line 82"/>
            <p:cNvSpPr>
              <a:spLocks noChangeShapeType="1"/>
            </p:cNvSpPr>
            <p:nvPr/>
          </p:nvSpPr>
          <p:spPr bwMode="auto">
            <a:xfrm>
              <a:off x="1968" y="2736"/>
              <a:ext cx="0" cy="2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3877" name="Line 85"/>
            <p:cNvSpPr>
              <a:spLocks noChangeShapeType="1"/>
            </p:cNvSpPr>
            <p:nvPr/>
          </p:nvSpPr>
          <p:spPr bwMode="auto">
            <a:xfrm>
              <a:off x="1680" y="3024"/>
              <a:ext cx="2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grpSp>
        <p:nvGrpSpPr>
          <p:cNvPr id="4" name="Group 135"/>
          <p:cNvGrpSpPr>
            <a:grpSpLocks/>
          </p:cNvGrpSpPr>
          <p:nvPr/>
        </p:nvGrpSpPr>
        <p:grpSpPr bwMode="auto">
          <a:xfrm>
            <a:off x="3090832" y="4005266"/>
            <a:ext cx="1295400" cy="1295400"/>
            <a:chOff x="2544" y="2208"/>
            <a:chExt cx="816" cy="816"/>
          </a:xfrm>
        </p:grpSpPr>
        <p:sp>
          <p:nvSpPr>
            <p:cNvPr id="33840" name="Line 48"/>
            <p:cNvSpPr>
              <a:spLocks noChangeShapeType="1"/>
            </p:cNvSpPr>
            <p:nvPr/>
          </p:nvSpPr>
          <p:spPr bwMode="auto">
            <a:xfrm flipV="1">
              <a:off x="3360" y="2736"/>
              <a:ext cx="0" cy="2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3843" name="Line 51"/>
            <p:cNvSpPr>
              <a:spLocks noChangeShapeType="1"/>
            </p:cNvSpPr>
            <p:nvPr/>
          </p:nvSpPr>
          <p:spPr bwMode="auto">
            <a:xfrm>
              <a:off x="2544" y="2208"/>
              <a:ext cx="81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3878" name="Line 86"/>
            <p:cNvSpPr>
              <a:spLocks noChangeShapeType="1"/>
            </p:cNvSpPr>
            <p:nvPr/>
          </p:nvSpPr>
          <p:spPr bwMode="auto">
            <a:xfrm>
              <a:off x="2544" y="3024"/>
              <a:ext cx="81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grpSp>
        <p:nvGrpSpPr>
          <p:cNvPr id="5" name="Group 134"/>
          <p:cNvGrpSpPr>
            <a:grpSpLocks/>
          </p:cNvGrpSpPr>
          <p:nvPr/>
        </p:nvGrpSpPr>
        <p:grpSpPr bwMode="auto">
          <a:xfrm>
            <a:off x="2176432" y="4005266"/>
            <a:ext cx="914400" cy="1295400"/>
            <a:chOff x="1968" y="2208"/>
            <a:chExt cx="576" cy="816"/>
          </a:xfrm>
        </p:grpSpPr>
        <p:sp>
          <p:nvSpPr>
            <p:cNvPr id="33838" name="Line 46"/>
            <p:cNvSpPr>
              <a:spLocks noChangeShapeType="1"/>
            </p:cNvSpPr>
            <p:nvPr/>
          </p:nvSpPr>
          <p:spPr bwMode="auto">
            <a:xfrm>
              <a:off x="2544" y="2208"/>
              <a:ext cx="0" cy="2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3855" name="Line 63"/>
            <p:cNvSpPr>
              <a:spLocks noChangeShapeType="1"/>
            </p:cNvSpPr>
            <p:nvPr/>
          </p:nvSpPr>
          <p:spPr bwMode="auto">
            <a:xfrm>
              <a:off x="1968" y="2496"/>
              <a:ext cx="57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3876" name="Line 84"/>
            <p:cNvSpPr>
              <a:spLocks noChangeShapeType="1"/>
            </p:cNvSpPr>
            <p:nvPr/>
          </p:nvSpPr>
          <p:spPr bwMode="auto">
            <a:xfrm>
              <a:off x="2544" y="2736"/>
              <a:ext cx="0" cy="2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3882" name="Line 90"/>
            <p:cNvSpPr>
              <a:spLocks noChangeShapeType="1"/>
            </p:cNvSpPr>
            <p:nvPr/>
          </p:nvSpPr>
          <p:spPr bwMode="auto">
            <a:xfrm>
              <a:off x="1968" y="2736"/>
              <a:ext cx="57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sp>
        <p:nvSpPr>
          <p:cNvPr id="33911" name="Rectangle 119"/>
          <p:cNvSpPr>
            <a:spLocks noChangeArrowheads="1"/>
          </p:cNvSpPr>
          <p:nvPr/>
        </p:nvSpPr>
        <p:spPr bwMode="auto">
          <a:xfrm>
            <a:off x="347632" y="2076447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S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3912" name="Rectangle 120"/>
          <p:cNvSpPr>
            <a:spLocks noChangeArrowheads="1"/>
          </p:cNvSpPr>
          <p:nvPr/>
        </p:nvSpPr>
        <p:spPr bwMode="auto">
          <a:xfrm>
            <a:off x="347632" y="29210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R</a:t>
            </a:r>
            <a:endParaRPr lang="zh-CN" altLang="en-US" sz="3200" baseline="-250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3913" name="Rectangle 121"/>
          <p:cNvSpPr>
            <a:spLocks noChangeArrowheads="1"/>
          </p:cNvSpPr>
          <p:nvPr/>
        </p:nvSpPr>
        <p:spPr bwMode="auto">
          <a:xfrm>
            <a:off x="214282" y="3995741"/>
            <a:ext cx="6540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baseline="-25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en-US" altLang="zh-CN" sz="32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</a:t>
            </a:r>
            <a:endParaRPr lang="zh-CN" altLang="en-US" sz="3200" baseline="300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3914" name="Rectangle 122"/>
          <p:cNvSpPr>
            <a:spLocks noChangeArrowheads="1"/>
          </p:cNvSpPr>
          <p:nvPr/>
        </p:nvSpPr>
        <p:spPr bwMode="auto">
          <a:xfrm>
            <a:off x="271432" y="4681541"/>
            <a:ext cx="6540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</a:t>
            </a:r>
            <a:endParaRPr lang="zh-CN" altLang="en-US" sz="3200" baseline="30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3915" name="Line 123"/>
          <p:cNvSpPr>
            <a:spLocks noChangeShapeType="1"/>
          </p:cNvSpPr>
          <p:nvPr/>
        </p:nvSpPr>
        <p:spPr bwMode="auto">
          <a:xfrm>
            <a:off x="423832" y="2162172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916" name="Line 124"/>
          <p:cNvSpPr>
            <a:spLocks noChangeShapeType="1"/>
          </p:cNvSpPr>
          <p:nvPr/>
        </p:nvSpPr>
        <p:spPr bwMode="auto">
          <a:xfrm>
            <a:off x="423832" y="3000372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918" name="Line 126"/>
          <p:cNvSpPr>
            <a:spLocks noChangeShapeType="1"/>
          </p:cNvSpPr>
          <p:nvPr/>
        </p:nvSpPr>
        <p:spPr bwMode="auto">
          <a:xfrm>
            <a:off x="500032" y="4767266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919" name="Line 127"/>
          <p:cNvSpPr>
            <a:spLocks noChangeShapeType="1"/>
          </p:cNvSpPr>
          <p:nvPr/>
        </p:nvSpPr>
        <p:spPr bwMode="auto">
          <a:xfrm>
            <a:off x="2176432" y="3081327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920" name="Line 128"/>
          <p:cNvSpPr>
            <a:spLocks noChangeShapeType="1"/>
          </p:cNvSpPr>
          <p:nvPr/>
        </p:nvSpPr>
        <p:spPr bwMode="auto">
          <a:xfrm flipV="1">
            <a:off x="2481232" y="3081327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3921" name="Rectangle 129"/>
          <p:cNvSpPr>
            <a:spLocks noChangeArrowheads="1"/>
          </p:cNvSpPr>
          <p:nvPr/>
        </p:nvSpPr>
        <p:spPr bwMode="auto">
          <a:xfrm>
            <a:off x="0" y="304800"/>
            <a:ext cx="201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</a:pP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4、时序图</a:t>
            </a:r>
          </a:p>
        </p:txBody>
      </p:sp>
      <p:grpSp>
        <p:nvGrpSpPr>
          <p:cNvPr id="6" name="Group 137"/>
          <p:cNvGrpSpPr>
            <a:grpSpLocks/>
          </p:cNvGrpSpPr>
          <p:nvPr/>
        </p:nvGrpSpPr>
        <p:grpSpPr bwMode="auto">
          <a:xfrm>
            <a:off x="4386232" y="4005266"/>
            <a:ext cx="228600" cy="1295400"/>
            <a:chOff x="3360" y="2208"/>
            <a:chExt cx="144" cy="816"/>
          </a:xfrm>
        </p:grpSpPr>
        <p:sp>
          <p:nvSpPr>
            <p:cNvPr id="33835" name="Line 43"/>
            <p:cNvSpPr>
              <a:spLocks noChangeShapeType="1"/>
            </p:cNvSpPr>
            <p:nvPr/>
          </p:nvSpPr>
          <p:spPr bwMode="auto">
            <a:xfrm>
              <a:off x="3360" y="2736"/>
              <a:ext cx="14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3846" name="Line 54"/>
            <p:cNvSpPr>
              <a:spLocks noChangeShapeType="1"/>
            </p:cNvSpPr>
            <p:nvPr/>
          </p:nvSpPr>
          <p:spPr bwMode="auto">
            <a:xfrm flipV="1">
              <a:off x="3504" y="2736"/>
              <a:ext cx="0" cy="2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3928" name="Line 136"/>
            <p:cNvSpPr>
              <a:spLocks noChangeShapeType="1"/>
            </p:cNvSpPr>
            <p:nvPr/>
          </p:nvSpPr>
          <p:spPr bwMode="auto">
            <a:xfrm>
              <a:off x="3360" y="2208"/>
              <a:ext cx="14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grpSp>
        <p:nvGrpSpPr>
          <p:cNvPr id="7" name="Group 139"/>
          <p:cNvGrpSpPr>
            <a:grpSpLocks/>
          </p:cNvGrpSpPr>
          <p:nvPr/>
        </p:nvGrpSpPr>
        <p:grpSpPr bwMode="auto">
          <a:xfrm>
            <a:off x="4614832" y="4005266"/>
            <a:ext cx="1219200" cy="1295400"/>
            <a:chOff x="3504" y="2208"/>
            <a:chExt cx="768" cy="816"/>
          </a:xfrm>
        </p:grpSpPr>
        <p:sp>
          <p:nvSpPr>
            <p:cNvPr id="33845" name="Line 53"/>
            <p:cNvSpPr>
              <a:spLocks noChangeShapeType="1"/>
            </p:cNvSpPr>
            <p:nvPr/>
          </p:nvSpPr>
          <p:spPr bwMode="auto">
            <a:xfrm>
              <a:off x="3504" y="3024"/>
              <a:ext cx="76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3910" name="Line 118"/>
            <p:cNvSpPr>
              <a:spLocks noChangeShapeType="1"/>
            </p:cNvSpPr>
            <p:nvPr/>
          </p:nvSpPr>
          <p:spPr bwMode="auto">
            <a:xfrm>
              <a:off x="4272" y="2736"/>
              <a:ext cx="0" cy="2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3930" name="Line 138"/>
            <p:cNvSpPr>
              <a:spLocks noChangeShapeType="1"/>
            </p:cNvSpPr>
            <p:nvPr/>
          </p:nvSpPr>
          <p:spPr bwMode="auto">
            <a:xfrm>
              <a:off x="3504" y="2208"/>
              <a:ext cx="76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grpSp>
        <p:nvGrpSpPr>
          <p:cNvPr id="8" name="Group 141"/>
          <p:cNvGrpSpPr>
            <a:grpSpLocks/>
          </p:cNvGrpSpPr>
          <p:nvPr/>
        </p:nvGrpSpPr>
        <p:grpSpPr bwMode="auto">
          <a:xfrm>
            <a:off x="5834032" y="4005266"/>
            <a:ext cx="1676400" cy="1295400"/>
            <a:chOff x="4272" y="2208"/>
            <a:chExt cx="1056" cy="816"/>
          </a:xfrm>
        </p:grpSpPr>
        <p:sp>
          <p:nvSpPr>
            <p:cNvPr id="33844" name="Line 52"/>
            <p:cNvSpPr>
              <a:spLocks noChangeShapeType="1"/>
            </p:cNvSpPr>
            <p:nvPr/>
          </p:nvSpPr>
          <p:spPr bwMode="auto">
            <a:xfrm>
              <a:off x="4656" y="2208"/>
              <a:ext cx="0" cy="9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3865" name="Line 73"/>
            <p:cNvSpPr>
              <a:spLocks noChangeShapeType="1"/>
            </p:cNvSpPr>
            <p:nvPr/>
          </p:nvSpPr>
          <p:spPr bwMode="auto">
            <a:xfrm>
              <a:off x="4656" y="2496"/>
              <a:ext cx="14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3866" name="Line 74"/>
            <p:cNvSpPr>
              <a:spLocks noChangeShapeType="1"/>
            </p:cNvSpPr>
            <p:nvPr/>
          </p:nvSpPr>
          <p:spPr bwMode="auto">
            <a:xfrm>
              <a:off x="4848" y="2496"/>
              <a:ext cx="14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3867" name="Line 75"/>
            <p:cNvSpPr>
              <a:spLocks noChangeShapeType="1"/>
            </p:cNvSpPr>
            <p:nvPr/>
          </p:nvSpPr>
          <p:spPr bwMode="auto">
            <a:xfrm>
              <a:off x="5088" y="2496"/>
              <a:ext cx="9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3868" name="Line 76"/>
            <p:cNvSpPr>
              <a:spLocks noChangeShapeType="1"/>
            </p:cNvSpPr>
            <p:nvPr/>
          </p:nvSpPr>
          <p:spPr bwMode="auto">
            <a:xfrm>
              <a:off x="5232" y="2496"/>
              <a:ext cx="9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3869" name="Line 77"/>
            <p:cNvSpPr>
              <a:spLocks noChangeShapeType="1"/>
            </p:cNvSpPr>
            <p:nvPr/>
          </p:nvSpPr>
          <p:spPr bwMode="auto">
            <a:xfrm>
              <a:off x="4704" y="2208"/>
              <a:ext cx="9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3870" name="Line 78"/>
            <p:cNvSpPr>
              <a:spLocks noChangeShapeType="1"/>
            </p:cNvSpPr>
            <p:nvPr/>
          </p:nvSpPr>
          <p:spPr bwMode="auto">
            <a:xfrm>
              <a:off x="4896" y="2208"/>
              <a:ext cx="14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3871" name="Line 79"/>
            <p:cNvSpPr>
              <a:spLocks noChangeShapeType="1"/>
            </p:cNvSpPr>
            <p:nvPr/>
          </p:nvSpPr>
          <p:spPr bwMode="auto">
            <a:xfrm>
              <a:off x="5088" y="2208"/>
              <a:ext cx="19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3872" name="Line 80"/>
            <p:cNvSpPr>
              <a:spLocks noChangeShapeType="1"/>
            </p:cNvSpPr>
            <p:nvPr/>
          </p:nvSpPr>
          <p:spPr bwMode="auto">
            <a:xfrm>
              <a:off x="4656" y="2352"/>
              <a:ext cx="0" cy="9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3879" name="Line 87"/>
            <p:cNvSpPr>
              <a:spLocks noChangeShapeType="1"/>
            </p:cNvSpPr>
            <p:nvPr/>
          </p:nvSpPr>
          <p:spPr bwMode="auto">
            <a:xfrm>
              <a:off x="4656" y="2736"/>
              <a:ext cx="0" cy="9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3886" name="Line 94"/>
            <p:cNvSpPr>
              <a:spLocks noChangeShapeType="1"/>
            </p:cNvSpPr>
            <p:nvPr/>
          </p:nvSpPr>
          <p:spPr bwMode="auto">
            <a:xfrm>
              <a:off x="4656" y="3024"/>
              <a:ext cx="14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3887" name="Line 95"/>
            <p:cNvSpPr>
              <a:spLocks noChangeShapeType="1"/>
            </p:cNvSpPr>
            <p:nvPr/>
          </p:nvSpPr>
          <p:spPr bwMode="auto">
            <a:xfrm>
              <a:off x="4848" y="3024"/>
              <a:ext cx="14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3888" name="Line 96"/>
            <p:cNvSpPr>
              <a:spLocks noChangeShapeType="1"/>
            </p:cNvSpPr>
            <p:nvPr/>
          </p:nvSpPr>
          <p:spPr bwMode="auto">
            <a:xfrm>
              <a:off x="5088" y="3024"/>
              <a:ext cx="9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3889" name="Line 97"/>
            <p:cNvSpPr>
              <a:spLocks noChangeShapeType="1"/>
            </p:cNvSpPr>
            <p:nvPr/>
          </p:nvSpPr>
          <p:spPr bwMode="auto">
            <a:xfrm>
              <a:off x="5232" y="3024"/>
              <a:ext cx="9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3890" name="Line 98"/>
            <p:cNvSpPr>
              <a:spLocks noChangeShapeType="1"/>
            </p:cNvSpPr>
            <p:nvPr/>
          </p:nvSpPr>
          <p:spPr bwMode="auto">
            <a:xfrm>
              <a:off x="4704" y="2736"/>
              <a:ext cx="9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3891" name="Line 99"/>
            <p:cNvSpPr>
              <a:spLocks noChangeShapeType="1"/>
            </p:cNvSpPr>
            <p:nvPr/>
          </p:nvSpPr>
          <p:spPr bwMode="auto">
            <a:xfrm>
              <a:off x="4896" y="2736"/>
              <a:ext cx="14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3892" name="Line 100"/>
            <p:cNvSpPr>
              <a:spLocks noChangeShapeType="1"/>
            </p:cNvSpPr>
            <p:nvPr/>
          </p:nvSpPr>
          <p:spPr bwMode="auto">
            <a:xfrm>
              <a:off x="5088" y="2736"/>
              <a:ext cx="19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3893" name="Line 101"/>
            <p:cNvSpPr>
              <a:spLocks noChangeShapeType="1"/>
            </p:cNvSpPr>
            <p:nvPr/>
          </p:nvSpPr>
          <p:spPr bwMode="auto">
            <a:xfrm>
              <a:off x="4656" y="2880"/>
              <a:ext cx="0" cy="9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3909" name="Line 117"/>
            <p:cNvSpPr>
              <a:spLocks noChangeShapeType="1"/>
            </p:cNvSpPr>
            <p:nvPr/>
          </p:nvSpPr>
          <p:spPr bwMode="auto">
            <a:xfrm flipH="1">
              <a:off x="4272" y="2736"/>
              <a:ext cx="38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3932" name="Line 140"/>
            <p:cNvSpPr>
              <a:spLocks noChangeShapeType="1"/>
            </p:cNvSpPr>
            <p:nvPr/>
          </p:nvSpPr>
          <p:spPr bwMode="auto">
            <a:xfrm>
              <a:off x="4272" y="2208"/>
              <a:ext cx="38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sp>
        <p:nvSpPr>
          <p:cNvPr id="91" name="Line 64"/>
          <p:cNvSpPr>
            <a:spLocks noChangeShapeType="1"/>
          </p:cNvSpPr>
          <p:nvPr/>
        </p:nvSpPr>
        <p:spPr bwMode="auto">
          <a:xfrm>
            <a:off x="4380316" y="3638330"/>
            <a:ext cx="0" cy="1128936"/>
          </a:xfrm>
          <a:prstGeom prst="line">
            <a:avLst/>
          </a:prstGeom>
          <a:noFill/>
          <a:ln w="38100">
            <a:solidFill>
              <a:schemeClr val="bg2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3" name="Line 64"/>
          <p:cNvSpPr>
            <a:spLocks noChangeShapeType="1"/>
          </p:cNvSpPr>
          <p:nvPr/>
        </p:nvSpPr>
        <p:spPr bwMode="auto">
          <a:xfrm>
            <a:off x="4596340" y="3641034"/>
            <a:ext cx="0" cy="1128936"/>
          </a:xfrm>
          <a:prstGeom prst="line">
            <a:avLst/>
          </a:prstGeom>
          <a:noFill/>
          <a:ln w="38100">
            <a:solidFill>
              <a:srgbClr val="FFFF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4" name="Line 64"/>
          <p:cNvSpPr>
            <a:spLocks noChangeShapeType="1"/>
          </p:cNvSpPr>
          <p:nvPr/>
        </p:nvSpPr>
        <p:spPr bwMode="auto">
          <a:xfrm>
            <a:off x="5820476" y="3628222"/>
            <a:ext cx="0" cy="1128936"/>
          </a:xfrm>
          <a:prstGeom prst="line">
            <a:avLst/>
          </a:prstGeom>
          <a:noFill/>
          <a:ln w="38100">
            <a:solidFill>
              <a:schemeClr val="bg2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5" name="Line 64"/>
          <p:cNvSpPr>
            <a:spLocks noChangeShapeType="1"/>
          </p:cNvSpPr>
          <p:nvPr/>
        </p:nvSpPr>
        <p:spPr bwMode="auto">
          <a:xfrm>
            <a:off x="6432544" y="3628222"/>
            <a:ext cx="0" cy="1128936"/>
          </a:xfrm>
          <a:prstGeom prst="line">
            <a:avLst/>
          </a:prstGeom>
          <a:noFill/>
          <a:ln w="38100">
            <a:solidFill>
              <a:schemeClr val="accent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6" name="Line 7"/>
          <p:cNvSpPr>
            <a:spLocks noChangeShapeType="1"/>
          </p:cNvSpPr>
          <p:nvPr/>
        </p:nvSpPr>
        <p:spPr bwMode="auto">
          <a:xfrm flipV="1">
            <a:off x="1109633" y="4462466"/>
            <a:ext cx="266700" cy="1158788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7" name="Rectangle 45"/>
          <p:cNvSpPr>
            <a:spLocks noChangeArrowheads="1"/>
          </p:cNvSpPr>
          <p:nvPr/>
        </p:nvSpPr>
        <p:spPr bwMode="auto">
          <a:xfrm>
            <a:off x="71406" y="5621254"/>
            <a:ext cx="3625670" cy="10772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r>
              <a:rPr lang="en-US" altLang="zh-CN" sz="3200" dirty="0" err="1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 dirty="0" err="1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的</a:t>
            </a: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初始状态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习惯上默认为</a:t>
            </a: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低电平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98" name="Line 64"/>
          <p:cNvSpPr>
            <a:spLocks noChangeShapeType="1"/>
          </p:cNvSpPr>
          <p:nvPr/>
        </p:nvSpPr>
        <p:spPr bwMode="auto">
          <a:xfrm>
            <a:off x="1716020" y="3677038"/>
            <a:ext cx="0" cy="1128936"/>
          </a:xfrm>
          <a:prstGeom prst="line">
            <a:avLst/>
          </a:prstGeom>
          <a:noFill/>
          <a:ln w="38100">
            <a:solidFill>
              <a:srgbClr val="FFFC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9" name="Line 64"/>
          <p:cNvSpPr>
            <a:spLocks noChangeShapeType="1"/>
          </p:cNvSpPr>
          <p:nvPr/>
        </p:nvSpPr>
        <p:spPr bwMode="auto">
          <a:xfrm>
            <a:off x="2184072" y="3677038"/>
            <a:ext cx="0" cy="1128936"/>
          </a:xfrm>
          <a:prstGeom prst="line">
            <a:avLst/>
          </a:prstGeom>
          <a:noFill/>
          <a:ln w="38100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0" name="Line 64"/>
          <p:cNvSpPr>
            <a:spLocks noChangeShapeType="1"/>
          </p:cNvSpPr>
          <p:nvPr/>
        </p:nvSpPr>
        <p:spPr bwMode="auto">
          <a:xfrm>
            <a:off x="3084172" y="3677038"/>
            <a:ext cx="0" cy="1128936"/>
          </a:xfrm>
          <a:prstGeom prst="line">
            <a:avLst/>
          </a:prstGeom>
          <a:noFill/>
          <a:ln w="38100">
            <a:solidFill>
              <a:srgbClr val="FFFC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1" name="Line 64"/>
          <p:cNvSpPr>
            <a:spLocks noChangeShapeType="1"/>
          </p:cNvSpPr>
          <p:nvPr/>
        </p:nvSpPr>
        <p:spPr bwMode="auto">
          <a:xfrm>
            <a:off x="2004052" y="3677038"/>
            <a:ext cx="0" cy="1128936"/>
          </a:xfrm>
          <a:prstGeom prst="line">
            <a:avLst/>
          </a:prstGeom>
          <a:noFill/>
          <a:ln w="38100">
            <a:solidFill>
              <a:schemeClr val="accent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2" name="Line 64"/>
          <p:cNvSpPr>
            <a:spLocks noChangeShapeType="1"/>
          </p:cNvSpPr>
          <p:nvPr/>
        </p:nvSpPr>
        <p:spPr bwMode="auto">
          <a:xfrm>
            <a:off x="2472104" y="3677038"/>
            <a:ext cx="0" cy="1128936"/>
          </a:xfrm>
          <a:prstGeom prst="line">
            <a:avLst/>
          </a:prstGeom>
          <a:noFill/>
          <a:ln w="38100">
            <a:solidFill>
              <a:schemeClr val="accent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3" name="Line 64"/>
          <p:cNvSpPr>
            <a:spLocks noChangeShapeType="1"/>
          </p:cNvSpPr>
          <p:nvPr/>
        </p:nvSpPr>
        <p:spPr bwMode="auto">
          <a:xfrm>
            <a:off x="3300196" y="3677038"/>
            <a:ext cx="0" cy="1128936"/>
          </a:xfrm>
          <a:prstGeom prst="line">
            <a:avLst/>
          </a:prstGeom>
          <a:noFill/>
          <a:ln w="38100">
            <a:solidFill>
              <a:schemeClr val="accent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4" name="Line 64"/>
          <p:cNvSpPr>
            <a:spLocks noChangeShapeType="1"/>
          </p:cNvSpPr>
          <p:nvPr/>
        </p:nvSpPr>
        <p:spPr bwMode="auto">
          <a:xfrm>
            <a:off x="5208408" y="3664226"/>
            <a:ext cx="0" cy="1128936"/>
          </a:xfrm>
          <a:prstGeom prst="line">
            <a:avLst/>
          </a:prstGeom>
          <a:noFill/>
          <a:ln w="38100">
            <a:solidFill>
              <a:schemeClr val="accent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5" name="Line 7"/>
          <p:cNvSpPr>
            <a:spLocks noChangeShapeType="1"/>
          </p:cNvSpPr>
          <p:nvPr/>
        </p:nvSpPr>
        <p:spPr bwMode="auto">
          <a:xfrm flipH="1">
            <a:off x="6672233" y="5455907"/>
            <a:ext cx="381000" cy="351977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6" name="Rectangle 45"/>
          <p:cNvSpPr>
            <a:spLocks noChangeArrowheads="1"/>
          </p:cNvSpPr>
          <p:nvPr/>
        </p:nvSpPr>
        <p:spPr bwMode="auto">
          <a:xfrm>
            <a:off x="6312420" y="5773654"/>
            <a:ext cx="1946294" cy="10772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虚线表示状态不定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07" name="Rectangle 60"/>
          <p:cNvSpPr>
            <a:spLocks noChangeArrowheads="1"/>
          </p:cNvSpPr>
          <p:nvPr/>
        </p:nvSpPr>
        <p:spPr bwMode="auto">
          <a:xfrm>
            <a:off x="6288528" y="3533022"/>
            <a:ext cx="1584449" cy="1922885"/>
          </a:xfrm>
          <a:prstGeom prst="rect">
            <a:avLst/>
          </a:prstGeom>
          <a:noFill/>
          <a:ln w="50800">
            <a:solidFill>
              <a:srgbClr val="FFFC00"/>
            </a:solidFill>
            <a:prstDash val="solid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15" name="灯片编号占位符 11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25</a:t>
            </a:fld>
            <a:endParaRPr lang="en-US" altLang="zh-CN"/>
          </a:p>
        </p:txBody>
      </p:sp>
      <p:sp>
        <p:nvSpPr>
          <p:cNvPr id="116" name="椭圆形标注 115"/>
          <p:cNvSpPr/>
          <p:nvPr/>
        </p:nvSpPr>
        <p:spPr bwMode="auto">
          <a:xfrm>
            <a:off x="3670502" y="5429264"/>
            <a:ext cx="2401696" cy="1428736"/>
          </a:xfrm>
          <a:prstGeom prst="wedgeEllipseCallout">
            <a:avLst>
              <a:gd name="adj1" fmla="val 60981"/>
              <a:gd name="adj2" fmla="val -50222"/>
            </a:avLst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zh-CN" altLang="en-US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禁用</a:t>
            </a:r>
            <a:r>
              <a:rPr kumimoji="1" lang="zh-CN" altLang="en-US" sz="3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状态，</a:t>
            </a:r>
            <a:endParaRPr kumimoji="1" lang="en-US" altLang="zh-CN" sz="3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黑体" pitchFamily="2" charset="-122"/>
              <a:ea typeface="黑体" pitchFamily="2" charset="-122"/>
            </a:endParaRPr>
          </a:p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zh-CN" altLang="en-US" sz="3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不能保持！</a:t>
            </a:r>
          </a:p>
        </p:txBody>
      </p:sp>
      <p:grpSp>
        <p:nvGrpSpPr>
          <p:cNvPr id="167" name="组合 166"/>
          <p:cNvGrpSpPr/>
          <p:nvPr/>
        </p:nvGrpSpPr>
        <p:grpSpPr>
          <a:xfrm>
            <a:off x="5604989" y="70822"/>
            <a:ext cx="3467605" cy="2383996"/>
            <a:chOff x="9215438" y="2500306"/>
            <a:chExt cx="3467605" cy="2383996"/>
          </a:xfrm>
        </p:grpSpPr>
        <p:sp>
          <p:nvSpPr>
            <p:cNvPr id="168" name="Line 8"/>
            <p:cNvSpPr>
              <a:spLocks noChangeShapeType="1"/>
            </p:cNvSpPr>
            <p:nvPr/>
          </p:nvSpPr>
          <p:spPr bwMode="auto">
            <a:xfrm>
              <a:off x="10663270" y="2500378"/>
              <a:ext cx="0" cy="163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69" name="Rectangle 12"/>
            <p:cNvSpPr>
              <a:spLocks noChangeArrowheads="1"/>
            </p:cNvSpPr>
            <p:nvPr/>
          </p:nvSpPr>
          <p:spPr bwMode="auto">
            <a:xfrm>
              <a:off x="9275708" y="2500306"/>
              <a:ext cx="2440092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   R   Q</a:t>
              </a:r>
              <a:r>
                <a:rPr lang="en-US" altLang="zh-CN" sz="3200" baseline="300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n+1</a:t>
              </a:r>
              <a:endParaRPr lang="zh-CN" altLang="en-US" sz="32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70" name="Rectangle 13"/>
            <p:cNvSpPr>
              <a:spLocks noChangeArrowheads="1"/>
            </p:cNvSpPr>
            <p:nvPr/>
          </p:nvSpPr>
          <p:spPr bwMode="auto">
            <a:xfrm>
              <a:off x="9301016" y="4286256"/>
              <a:ext cx="2167581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chemeClr val="accent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1   1   </a:t>
              </a:r>
              <a:r>
                <a:rPr lang="en-US" altLang="zh-CN" sz="3200" dirty="0" err="1">
                  <a:solidFill>
                    <a:schemeClr val="accent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 dirty="0" err="1">
                  <a:solidFill>
                    <a:schemeClr val="accent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</a:t>
              </a:r>
              <a:endParaRPr lang="zh-CN" altLang="en-US" sz="3200" baseline="30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71" name="Rectangle 14"/>
            <p:cNvSpPr>
              <a:spLocks noChangeArrowheads="1"/>
            </p:cNvSpPr>
            <p:nvPr/>
          </p:nvSpPr>
          <p:spPr bwMode="auto">
            <a:xfrm>
              <a:off x="9301016" y="3862965"/>
              <a:ext cx="20129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1   0   </a:t>
              </a:r>
              <a:r>
                <a:rPr lang="en-US" altLang="zh-CN" sz="3200" dirty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</a:t>
              </a:r>
              <a:endPara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72" name="Rectangle 15"/>
            <p:cNvSpPr>
              <a:spLocks noChangeArrowheads="1"/>
            </p:cNvSpPr>
            <p:nvPr/>
          </p:nvSpPr>
          <p:spPr bwMode="auto">
            <a:xfrm>
              <a:off x="9301016" y="3442271"/>
              <a:ext cx="20129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0   1   </a:t>
              </a:r>
              <a:r>
                <a:rPr lang="en-US" altLang="zh-CN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</a:t>
              </a:r>
              <a:endPara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73" name="Rectangle 16"/>
            <p:cNvSpPr>
              <a:spLocks noChangeArrowheads="1"/>
            </p:cNvSpPr>
            <p:nvPr/>
          </p:nvSpPr>
          <p:spPr bwMode="auto">
            <a:xfrm>
              <a:off x="9301016" y="3013643"/>
              <a:ext cx="2167581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chemeClr val="bg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0   0   1</a:t>
              </a:r>
              <a:r>
                <a:rPr lang="zh-CN" altLang="en-US" sz="3200" baseline="30000" dirty="0" smtClean="0">
                  <a:solidFill>
                    <a:schemeClr val="bg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*</a:t>
              </a:r>
              <a:endParaRPr lang="zh-CN" altLang="en-US" sz="3200" baseline="30000" dirty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grpSp>
          <p:nvGrpSpPr>
            <p:cNvPr id="174" name="组合 44"/>
            <p:cNvGrpSpPr/>
            <p:nvPr/>
          </p:nvGrpSpPr>
          <p:grpSpPr>
            <a:xfrm>
              <a:off x="11611473" y="3013643"/>
              <a:ext cx="1071570" cy="1870659"/>
              <a:chOff x="3648577" y="4260408"/>
              <a:chExt cx="1071570" cy="1870659"/>
            </a:xfrm>
          </p:grpSpPr>
          <p:sp>
            <p:nvSpPr>
              <p:cNvPr id="178" name="矩形 177"/>
              <p:cNvSpPr/>
              <p:nvPr/>
            </p:nvSpPr>
            <p:spPr>
              <a:xfrm>
                <a:off x="3714744" y="5546292"/>
                <a:ext cx="1005403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zh-CN" altLang="en-US" sz="3200" dirty="0" smtClean="0">
                    <a:solidFill>
                      <a:schemeClr val="accent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保持</a:t>
                </a:r>
                <a:endParaRPr lang="zh-CN" altLang="en-US" sz="3200" dirty="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79" name="矩形 178"/>
              <p:cNvSpPr/>
              <p:nvPr/>
            </p:nvSpPr>
            <p:spPr>
              <a:xfrm>
                <a:off x="3791453" y="5104393"/>
                <a:ext cx="800219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zh-CN" altLang="en-US" sz="3200" dirty="0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置</a:t>
                </a:r>
                <a:r>
                  <a:rPr lang="en-US" altLang="zh-CN" sz="3200" dirty="0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0</a:t>
                </a:r>
                <a:endParaRPr lang="zh-CN" altLang="en-US" sz="32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80" name="矩形 179"/>
              <p:cNvSpPr/>
              <p:nvPr/>
            </p:nvSpPr>
            <p:spPr>
              <a:xfrm>
                <a:off x="3791453" y="4689036"/>
                <a:ext cx="800219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zh-CN" altLang="en-US" sz="3200" dirty="0" smtClean="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置</a:t>
                </a:r>
                <a:r>
                  <a:rPr lang="en-US" altLang="zh-CN" sz="3200" dirty="0" smtClean="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1</a:t>
                </a:r>
                <a:endParaRPr lang="zh-CN" altLang="en-US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81" name="矩形 180"/>
              <p:cNvSpPr/>
              <p:nvPr/>
            </p:nvSpPr>
            <p:spPr>
              <a:xfrm>
                <a:off x="3648577" y="4260408"/>
                <a:ext cx="1005403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zh-CN" altLang="en-US" sz="3200" dirty="0" smtClean="0">
                    <a:solidFill>
                      <a:schemeClr val="bg2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禁用</a:t>
                </a:r>
              </a:p>
            </p:txBody>
          </p:sp>
        </p:grpSp>
        <p:cxnSp>
          <p:nvCxnSpPr>
            <p:cNvPr id="175" name="直接连接符 174"/>
            <p:cNvCxnSpPr/>
            <p:nvPr/>
          </p:nvCxnSpPr>
          <p:spPr bwMode="auto">
            <a:xfrm>
              <a:off x="9215438" y="3071810"/>
              <a:ext cx="2500362" cy="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76" name="Line 123"/>
            <p:cNvSpPr>
              <a:spLocks noChangeShapeType="1"/>
            </p:cNvSpPr>
            <p:nvPr/>
          </p:nvSpPr>
          <p:spPr bwMode="auto">
            <a:xfrm>
              <a:off x="9344060" y="2571744"/>
              <a:ext cx="2286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77" name="Line 123"/>
            <p:cNvSpPr>
              <a:spLocks noChangeShapeType="1"/>
            </p:cNvSpPr>
            <p:nvPr/>
          </p:nvSpPr>
          <p:spPr bwMode="auto">
            <a:xfrm>
              <a:off x="10129878" y="2571744"/>
              <a:ext cx="2286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2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7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2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7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7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2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4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11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14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2" presetClass="entr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1" grpId="0" animBg="1"/>
      <p:bldP spid="93" grpId="0" animBg="1"/>
      <p:bldP spid="94" grpId="0" animBg="1"/>
      <p:bldP spid="95" grpId="0" animBg="1"/>
      <p:bldP spid="96" grpId="0" animBg="1"/>
      <p:bldP spid="97" grpId="0"/>
      <p:bldP spid="98" grpId="0" animBg="1"/>
      <p:bldP spid="99" grpId="0" animBg="1"/>
      <p:bldP spid="100" grpId="0" animBg="1"/>
      <p:bldP spid="101" grpId="0" animBg="1"/>
      <p:bldP spid="102" grpId="0" animBg="1"/>
      <p:bldP spid="103" grpId="0" animBg="1"/>
      <p:bldP spid="104" grpId="0" animBg="1"/>
      <p:bldP spid="105" grpId="0" animBg="1"/>
      <p:bldP spid="106" grpId="0"/>
      <p:bldP spid="107" grpId="0" animBg="1"/>
      <p:bldP spid="116" grpId="1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28600"/>
            <a:ext cx="8839200" cy="762000"/>
          </a:xfrm>
        </p:spPr>
        <p:txBody>
          <a:bodyPr/>
          <a:lstStyle/>
          <a:p>
            <a:r>
              <a:rPr lang="zh-CN" altLang="en-US" dirty="0">
                <a:latin typeface="黑体" pitchFamily="49" charset="-122"/>
                <a:ea typeface="黑体" pitchFamily="49" charset="-122"/>
              </a:rPr>
              <a:t>5.2.2 或非门构成的</a:t>
            </a:r>
            <a:r>
              <a:rPr lang="en-US" altLang="zh-CN" dirty="0">
                <a:latin typeface="黑体" pitchFamily="49" charset="-122"/>
                <a:ea typeface="黑体" pitchFamily="49" charset="-122"/>
              </a:rPr>
              <a:t>R-S</a:t>
            </a:r>
            <a:r>
              <a:rPr lang="zh-CN" altLang="en-US" dirty="0">
                <a:latin typeface="黑体" pitchFamily="49" charset="-122"/>
                <a:ea typeface="黑体" pitchFamily="49" charset="-122"/>
              </a:rPr>
              <a:t>触发器</a:t>
            </a:r>
          </a:p>
        </p:txBody>
      </p:sp>
      <p:sp>
        <p:nvSpPr>
          <p:cNvPr id="3481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0" y="914400"/>
            <a:ext cx="8915400" cy="5943600"/>
          </a:xfrm>
        </p:spPr>
        <p:txBody>
          <a:bodyPr/>
          <a:lstStyle/>
          <a:p>
            <a:endParaRPr lang="zh-CN" altLang="en-US"/>
          </a:p>
          <a:p>
            <a:pPr>
              <a:buFontTx/>
              <a:buNone/>
            </a:pPr>
            <a:endParaRPr lang="en-US" altLang="zh-CN" sz="2800"/>
          </a:p>
        </p:txBody>
      </p:sp>
      <p:sp>
        <p:nvSpPr>
          <p:cNvPr id="34847" name="Rectangle 31"/>
          <p:cNvSpPr>
            <a:spLocks noChangeArrowheads="1"/>
          </p:cNvSpPr>
          <p:nvPr/>
        </p:nvSpPr>
        <p:spPr bwMode="auto">
          <a:xfrm>
            <a:off x="152400" y="6019800"/>
            <a:ext cx="303213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2800">
                <a:effectLst>
                  <a:outerShdw blurRad="38100" dist="38100" dir="2700000" algn="tl">
                    <a:srgbClr val="000000"/>
                  </a:outerShdw>
                </a:effectLst>
                <a:latin typeface="Arial Black" pitchFamily="34" charset="0"/>
              </a:rPr>
              <a:t> </a:t>
            </a:r>
          </a:p>
        </p:txBody>
      </p:sp>
      <p:sp>
        <p:nvSpPr>
          <p:cNvPr id="34861" name="Rectangle 45"/>
          <p:cNvSpPr>
            <a:spLocks noChangeArrowheads="1"/>
          </p:cNvSpPr>
          <p:nvPr/>
        </p:nvSpPr>
        <p:spPr bwMode="auto">
          <a:xfrm>
            <a:off x="0" y="1143000"/>
            <a:ext cx="2419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1、电路结构</a:t>
            </a:r>
          </a:p>
        </p:txBody>
      </p:sp>
      <p:grpSp>
        <p:nvGrpSpPr>
          <p:cNvPr id="34872" name="Group 56"/>
          <p:cNvGrpSpPr>
            <a:grpSpLocks/>
          </p:cNvGrpSpPr>
          <p:nvPr/>
        </p:nvGrpSpPr>
        <p:grpSpPr bwMode="auto">
          <a:xfrm>
            <a:off x="5334000" y="2095500"/>
            <a:ext cx="2209800" cy="3132138"/>
            <a:chOff x="3360" y="1320"/>
            <a:chExt cx="1392" cy="1973"/>
          </a:xfrm>
        </p:grpSpPr>
        <p:sp>
          <p:nvSpPr>
            <p:cNvPr id="34848" name="Rectangle 32"/>
            <p:cNvSpPr>
              <a:spLocks noChangeArrowheads="1"/>
            </p:cNvSpPr>
            <p:nvPr/>
          </p:nvSpPr>
          <p:spPr bwMode="auto">
            <a:xfrm>
              <a:off x="3360" y="1968"/>
              <a:ext cx="1392" cy="624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4849" name="Oval 33"/>
            <p:cNvSpPr>
              <a:spLocks noChangeArrowheads="1"/>
            </p:cNvSpPr>
            <p:nvPr/>
          </p:nvSpPr>
          <p:spPr bwMode="auto">
            <a:xfrm>
              <a:off x="4368" y="1824"/>
              <a:ext cx="144" cy="144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4854" name="Rectangle 38"/>
            <p:cNvSpPr>
              <a:spLocks noChangeArrowheads="1"/>
            </p:cNvSpPr>
            <p:nvPr/>
          </p:nvSpPr>
          <p:spPr bwMode="auto">
            <a:xfrm>
              <a:off x="3600" y="2928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34855" name="Rectangle 39"/>
            <p:cNvSpPr>
              <a:spLocks noChangeArrowheads="1"/>
            </p:cNvSpPr>
            <p:nvPr/>
          </p:nvSpPr>
          <p:spPr bwMode="auto">
            <a:xfrm>
              <a:off x="4320" y="2928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34856" name="Rectangle 40"/>
            <p:cNvSpPr>
              <a:spLocks noChangeArrowheads="1"/>
            </p:cNvSpPr>
            <p:nvPr/>
          </p:nvSpPr>
          <p:spPr bwMode="auto">
            <a:xfrm>
              <a:off x="3504" y="1320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34857" name="Rectangle 41"/>
            <p:cNvSpPr>
              <a:spLocks noChangeArrowheads="1"/>
            </p:cNvSpPr>
            <p:nvPr/>
          </p:nvSpPr>
          <p:spPr bwMode="auto">
            <a:xfrm>
              <a:off x="4320" y="1320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34862" name="Line 46"/>
            <p:cNvSpPr>
              <a:spLocks noChangeShapeType="1"/>
            </p:cNvSpPr>
            <p:nvPr/>
          </p:nvSpPr>
          <p:spPr bwMode="auto">
            <a:xfrm>
              <a:off x="4368" y="1392"/>
              <a:ext cx="19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4863" name="Line 47"/>
            <p:cNvSpPr>
              <a:spLocks noChangeShapeType="1"/>
            </p:cNvSpPr>
            <p:nvPr/>
          </p:nvSpPr>
          <p:spPr bwMode="auto">
            <a:xfrm flipV="1">
              <a:off x="4464" y="1632"/>
              <a:ext cx="0" cy="19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4864" name="Line 48"/>
            <p:cNvSpPr>
              <a:spLocks noChangeShapeType="1"/>
            </p:cNvSpPr>
            <p:nvPr/>
          </p:nvSpPr>
          <p:spPr bwMode="auto">
            <a:xfrm>
              <a:off x="3696" y="2592"/>
              <a:ext cx="0" cy="38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4865" name="Line 49"/>
            <p:cNvSpPr>
              <a:spLocks noChangeShapeType="1"/>
            </p:cNvSpPr>
            <p:nvPr/>
          </p:nvSpPr>
          <p:spPr bwMode="auto">
            <a:xfrm>
              <a:off x="4416" y="2592"/>
              <a:ext cx="0" cy="38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4866" name="Line 50"/>
            <p:cNvSpPr>
              <a:spLocks noChangeShapeType="1"/>
            </p:cNvSpPr>
            <p:nvPr/>
          </p:nvSpPr>
          <p:spPr bwMode="auto">
            <a:xfrm flipV="1">
              <a:off x="3648" y="1632"/>
              <a:ext cx="0" cy="3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sp>
        <p:nvSpPr>
          <p:cNvPr id="34871" name="Rectangle 55"/>
          <p:cNvSpPr>
            <a:spLocks noChangeArrowheads="1"/>
          </p:cNvSpPr>
          <p:nvPr/>
        </p:nvSpPr>
        <p:spPr bwMode="auto">
          <a:xfrm>
            <a:off x="0" y="6130373"/>
            <a:ext cx="367280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2、状态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转换真值表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grpSp>
        <p:nvGrpSpPr>
          <p:cNvPr id="56" name="组合 55"/>
          <p:cNvGrpSpPr/>
          <p:nvPr/>
        </p:nvGrpSpPr>
        <p:grpSpPr>
          <a:xfrm>
            <a:off x="285720" y="2200275"/>
            <a:ext cx="4227531" cy="3748102"/>
            <a:chOff x="285720" y="2200275"/>
            <a:chExt cx="4227531" cy="3748102"/>
          </a:xfrm>
        </p:grpSpPr>
        <p:grpSp>
          <p:nvGrpSpPr>
            <p:cNvPr id="50" name="组合 49"/>
            <p:cNvGrpSpPr/>
            <p:nvPr/>
          </p:nvGrpSpPr>
          <p:grpSpPr>
            <a:xfrm>
              <a:off x="533400" y="2200275"/>
              <a:ext cx="3733800" cy="3179763"/>
              <a:chOff x="533400" y="2200275"/>
              <a:chExt cx="3733800" cy="3179763"/>
            </a:xfrm>
          </p:grpSpPr>
          <p:grpSp>
            <p:nvGrpSpPr>
              <p:cNvPr id="34869" name="Group 53"/>
              <p:cNvGrpSpPr>
                <a:grpSpLocks/>
              </p:cNvGrpSpPr>
              <p:nvPr/>
            </p:nvGrpSpPr>
            <p:grpSpPr bwMode="auto">
              <a:xfrm>
                <a:off x="533400" y="2200275"/>
                <a:ext cx="3733800" cy="3179763"/>
                <a:chOff x="336" y="1386"/>
                <a:chExt cx="2352" cy="2003"/>
              </a:xfrm>
            </p:grpSpPr>
            <p:sp>
              <p:nvSpPr>
                <p:cNvPr id="34822" name="Oval 6"/>
                <p:cNvSpPr>
                  <a:spLocks noChangeArrowheads="1"/>
                </p:cNvSpPr>
                <p:nvPr/>
              </p:nvSpPr>
              <p:spPr bwMode="auto">
                <a:xfrm>
                  <a:off x="720" y="2016"/>
                  <a:ext cx="96" cy="96"/>
                </a:xfrm>
                <a:prstGeom prst="ellips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34823" name="Oval 7"/>
                <p:cNvSpPr>
                  <a:spLocks noChangeArrowheads="1"/>
                </p:cNvSpPr>
                <p:nvPr/>
              </p:nvSpPr>
              <p:spPr bwMode="auto">
                <a:xfrm>
                  <a:off x="2016" y="2016"/>
                  <a:ext cx="96" cy="96"/>
                </a:xfrm>
                <a:prstGeom prst="ellips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34824" name="Line 8"/>
                <p:cNvSpPr>
                  <a:spLocks noChangeShapeType="1"/>
                </p:cNvSpPr>
                <p:nvPr/>
              </p:nvSpPr>
              <p:spPr bwMode="auto">
                <a:xfrm flipV="1">
                  <a:off x="768" y="1728"/>
                  <a:ext cx="0" cy="288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zh-CN" altLang="en-US"/>
                </a:p>
              </p:txBody>
            </p:sp>
            <p:sp>
              <p:nvSpPr>
                <p:cNvPr id="34825" name="Line 9"/>
                <p:cNvSpPr>
                  <a:spLocks noChangeShapeType="1"/>
                </p:cNvSpPr>
                <p:nvPr/>
              </p:nvSpPr>
              <p:spPr bwMode="auto">
                <a:xfrm flipV="1">
                  <a:off x="2064" y="1728"/>
                  <a:ext cx="0" cy="288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zh-CN" altLang="en-US"/>
                </a:p>
              </p:txBody>
            </p:sp>
            <p:sp>
              <p:nvSpPr>
                <p:cNvPr id="34826" name="Line 10"/>
                <p:cNvSpPr>
                  <a:spLocks noChangeShapeType="1"/>
                </p:cNvSpPr>
                <p:nvPr/>
              </p:nvSpPr>
              <p:spPr bwMode="auto">
                <a:xfrm>
                  <a:off x="768" y="1872"/>
                  <a:ext cx="480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zh-CN" altLang="en-US"/>
                </a:p>
              </p:txBody>
            </p:sp>
            <p:sp>
              <p:nvSpPr>
                <p:cNvPr id="34827" name="Line 11"/>
                <p:cNvSpPr>
                  <a:spLocks noChangeShapeType="1"/>
                </p:cNvSpPr>
                <p:nvPr/>
              </p:nvSpPr>
              <p:spPr bwMode="auto">
                <a:xfrm>
                  <a:off x="1440" y="1872"/>
                  <a:ext cx="624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zh-CN" altLang="en-US"/>
                </a:p>
              </p:txBody>
            </p:sp>
            <p:sp>
              <p:nvSpPr>
                <p:cNvPr id="34828" name="Line 12"/>
                <p:cNvSpPr>
                  <a:spLocks noChangeShapeType="1"/>
                </p:cNvSpPr>
                <p:nvPr/>
              </p:nvSpPr>
              <p:spPr bwMode="auto">
                <a:xfrm flipH="1">
                  <a:off x="1152" y="1872"/>
                  <a:ext cx="288" cy="81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zh-CN" altLang="en-US"/>
                </a:p>
              </p:txBody>
            </p:sp>
            <p:sp>
              <p:nvSpPr>
                <p:cNvPr id="34829" name="Line 13"/>
                <p:cNvSpPr>
                  <a:spLocks noChangeShapeType="1"/>
                </p:cNvSpPr>
                <p:nvPr/>
              </p:nvSpPr>
              <p:spPr bwMode="auto">
                <a:xfrm>
                  <a:off x="1248" y="1872"/>
                  <a:ext cx="480" cy="86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zh-CN" altLang="en-US"/>
                </a:p>
              </p:txBody>
            </p:sp>
            <p:sp>
              <p:nvSpPr>
                <p:cNvPr id="34830" name="Line 14"/>
                <p:cNvSpPr>
                  <a:spLocks noChangeShapeType="1"/>
                </p:cNvSpPr>
                <p:nvPr/>
              </p:nvSpPr>
              <p:spPr bwMode="auto">
                <a:xfrm>
                  <a:off x="576" y="2496"/>
                  <a:ext cx="0" cy="57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zh-CN" altLang="en-US"/>
                </a:p>
              </p:txBody>
            </p:sp>
            <p:sp>
              <p:nvSpPr>
                <p:cNvPr id="34831" name="Line 15"/>
                <p:cNvSpPr>
                  <a:spLocks noChangeShapeType="1"/>
                </p:cNvSpPr>
                <p:nvPr/>
              </p:nvSpPr>
              <p:spPr bwMode="auto">
                <a:xfrm>
                  <a:off x="960" y="2496"/>
                  <a:ext cx="0" cy="19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zh-CN" altLang="en-US"/>
                </a:p>
              </p:txBody>
            </p:sp>
            <p:sp>
              <p:nvSpPr>
                <p:cNvPr id="34832" name="Line 16"/>
                <p:cNvSpPr>
                  <a:spLocks noChangeShapeType="1"/>
                </p:cNvSpPr>
                <p:nvPr/>
              </p:nvSpPr>
              <p:spPr bwMode="auto">
                <a:xfrm>
                  <a:off x="1872" y="2496"/>
                  <a:ext cx="0" cy="14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zh-CN" altLang="en-US"/>
                </a:p>
              </p:txBody>
            </p:sp>
            <p:sp>
              <p:nvSpPr>
                <p:cNvPr id="34833" name="Line 17"/>
                <p:cNvSpPr>
                  <a:spLocks noChangeShapeType="1"/>
                </p:cNvSpPr>
                <p:nvPr/>
              </p:nvSpPr>
              <p:spPr bwMode="auto">
                <a:xfrm>
                  <a:off x="2256" y="2496"/>
                  <a:ext cx="0" cy="57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zh-CN" altLang="en-US"/>
                </a:p>
              </p:txBody>
            </p:sp>
            <p:sp>
              <p:nvSpPr>
                <p:cNvPr id="34834" name="Line 18"/>
                <p:cNvSpPr>
                  <a:spLocks noChangeShapeType="1"/>
                </p:cNvSpPr>
                <p:nvPr/>
              </p:nvSpPr>
              <p:spPr bwMode="auto">
                <a:xfrm flipH="1">
                  <a:off x="960" y="2688"/>
                  <a:ext cx="19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zh-CN" altLang="en-US"/>
                </a:p>
              </p:txBody>
            </p:sp>
            <p:sp>
              <p:nvSpPr>
                <p:cNvPr id="34835" name="Line 19"/>
                <p:cNvSpPr>
                  <a:spLocks noChangeShapeType="1"/>
                </p:cNvSpPr>
                <p:nvPr/>
              </p:nvSpPr>
              <p:spPr bwMode="auto">
                <a:xfrm>
                  <a:off x="1872" y="2544"/>
                  <a:ext cx="0" cy="14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zh-CN" altLang="en-US"/>
                </a:p>
              </p:txBody>
            </p:sp>
            <p:sp>
              <p:nvSpPr>
                <p:cNvPr id="34836" name="Line 20"/>
                <p:cNvSpPr>
                  <a:spLocks noChangeShapeType="1"/>
                </p:cNvSpPr>
                <p:nvPr/>
              </p:nvSpPr>
              <p:spPr bwMode="auto">
                <a:xfrm>
                  <a:off x="1872" y="2688"/>
                  <a:ext cx="0" cy="48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zh-CN" altLang="en-US"/>
                </a:p>
              </p:txBody>
            </p:sp>
            <p:sp>
              <p:nvSpPr>
                <p:cNvPr id="34837" name="Line 21"/>
                <p:cNvSpPr>
                  <a:spLocks noChangeShapeType="1"/>
                </p:cNvSpPr>
                <p:nvPr/>
              </p:nvSpPr>
              <p:spPr bwMode="auto">
                <a:xfrm flipH="1">
                  <a:off x="1728" y="2736"/>
                  <a:ext cx="144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zh-CN" altLang="en-US"/>
                </a:p>
              </p:txBody>
            </p:sp>
            <p:sp>
              <p:nvSpPr>
                <p:cNvPr id="34838" name="Rectangle 22"/>
                <p:cNvSpPr>
                  <a:spLocks noChangeArrowheads="1"/>
                </p:cNvSpPr>
                <p:nvPr/>
              </p:nvSpPr>
              <p:spPr bwMode="auto">
                <a:xfrm>
                  <a:off x="624" y="1386"/>
                  <a:ext cx="244" cy="36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2857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r>
                    <a:rPr lang="en-US" altLang="zh-CN" sz="3200">
                      <a:effectLst>
                        <a:outerShdw blurRad="38100" dist="38100" dir="2700000" algn="tl">
                          <a:srgbClr val="000000"/>
                        </a:outerShdw>
                      </a:effectLst>
                      <a:latin typeface="黑体" pitchFamily="49" charset="-122"/>
                      <a:ea typeface="黑体" pitchFamily="49" charset="-122"/>
                    </a:rPr>
                    <a:t>Q</a:t>
                  </a:r>
                  <a:endParaRPr lang="zh-CN" altLang="en-US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endParaRPr>
                </a:p>
              </p:txBody>
            </p:sp>
            <p:sp>
              <p:nvSpPr>
                <p:cNvPr id="34839" name="Rectangle 23"/>
                <p:cNvSpPr>
                  <a:spLocks noChangeArrowheads="1"/>
                </p:cNvSpPr>
                <p:nvPr/>
              </p:nvSpPr>
              <p:spPr bwMode="auto">
                <a:xfrm>
                  <a:off x="1920" y="1386"/>
                  <a:ext cx="244" cy="36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2857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r>
                    <a:rPr lang="en-US" altLang="zh-CN" sz="3200">
                      <a:effectLst>
                        <a:outerShdw blurRad="38100" dist="38100" dir="2700000" algn="tl">
                          <a:srgbClr val="000000"/>
                        </a:outerShdw>
                      </a:effectLst>
                      <a:latin typeface="黑体" pitchFamily="49" charset="-122"/>
                      <a:ea typeface="黑体" pitchFamily="49" charset="-122"/>
                    </a:rPr>
                    <a:t>Q</a:t>
                  </a:r>
                  <a:endParaRPr lang="zh-CN" altLang="en-US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endParaRPr>
                </a:p>
              </p:txBody>
            </p:sp>
            <p:sp>
              <p:nvSpPr>
                <p:cNvPr id="34840" name="Rectangle 24"/>
                <p:cNvSpPr>
                  <a:spLocks noChangeArrowheads="1"/>
                </p:cNvSpPr>
                <p:nvPr/>
              </p:nvSpPr>
              <p:spPr bwMode="auto">
                <a:xfrm>
                  <a:off x="336" y="3024"/>
                  <a:ext cx="372" cy="36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2857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r>
                    <a:rPr lang="en-US" altLang="zh-CN" sz="3200">
                      <a:effectLst>
                        <a:outerShdw blurRad="38100" dist="38100" dir="2700000" algn="tl">
                          <a:srgbClr val="000000"/>
                        </a:outerShdw>
                      </a:effectLst>
                      <a:latin typeface="黑体" pitchFamily="49" charset="-122"/>
                      <a:ea typeface="黑体" pitchFamily="49" charset="-122"/>
                    </a:rPr>
                    <a:t> R</a:t>
                  </a:r>
                  <a:endParaRPr lang="zh-CN" altLang="en-US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endParaRPr>
                </a:p>
              </p:txBody>
            </p:sp>
            <p:sp>
              <p:nvSpPr>
                <p:cNvPr id="34841" name="Rectangle 25"/>
                <p:cNvSpPr>
                  <a:spLocks noChangeArrowheads="1"/>
                </p:cNvSpPr>
                <p:nvPr/>
              </p:nvSpPr>
              <p:spPr bwMode="auto">
                <a:xfrm>
                  <a:off x="2016" y="3024"/>
                  <a:ext cx="672" cy="36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2857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r>
                    <a:rPr lang="en-US" altLang="zh-CN" sz="3200">
                      <a:effectLst>
                        <a:outerShdw blurRad="38100" dist="38100" dir="2700000" algn="tl">
                          <a:srgbClr val="000000"/>
                        </a:outerShdw>
                      </a:effectLst>
                      <a:latin typeface="黑体" pitchFamily="49" charset="-122"/>
                      <a:ea typeface="黑体" pitchFamily="49" charset="-122"/>
                    </a:rPr>
                    <a:t> S</a:t>
                  </a:r>
                  <a:endParaRPr lang="zh-CN" altLang="en-US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endParaRPr>
                </a:p>
              </p:txBody>
            </p:sp>
            <p:sp>
              <p:nvSpPr>
                <p:cNvPr id="34842" name="Line 26"/>
                <p:cNvSpPr>
                  <a:spLocks noChangeShapeType="1"/>
                </p:cNvSpPr>
                <p:nvPr/>
              </p:nvSpPr>
              <p:spPr bwMode="auto">
                <a:xfrm>
                  <a:off x="1968" y="1440"/>
                  <a:ext cx="144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zh-CN" altLang="en-US"/>
                </a:p>
              </p:txBody>
            </p:sp>
            <p:sp>
              <p:nvSpPr>
                <p:cNvPr id="34867" name="Oval 51"/>
                <p:cNvSpPr>
                  <a:spLocks noChangeArrowheads="1"/>
                </p:cNvSpPr>
                <p:nvPr/>
              </p:nvSpPr>
              <p:spPr bwMode="auto">
                <a:xfrm>
                  <a:off x="2016" y="1824"/>
                  <a:ext cx="96" cy="96"/>
                </a:xfrm>
                <a:prstGeom prst="ellipse">
                  <a:avLst/>
                </a:pr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34868" name="Oval 52"/>
                <p:cNvSpPr>
                  <a:spLocks noChangeArrowheads="1"/>
                </p:cNvSpPr>
                <p:nvPr/>
              </p:nvSpPr>
              <p:spPr bwMode="auto">
                <a:xfrm>
                  <a:off x="720" y="1824"/>
                  <a:ext cx="96" cy="96"/>
                </a:xfrm>
                <a:prstGeom prst="ellipse">
                  <a:avLst/>
                </a:pr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7" name="组合 48"/>
              <p:cNvGrpSpPr/>
              <p:nvPr/>
            </p:nvGrpSpPr>
            <p:grpSpPr>
              <a:xfrm rot="16200000">
                <a:off x="845315" y="3369471"/>
                <a:ext cx="785818" cy="762000"/>
                <a:chOff x="7154863" y="2908300"/>
                <a:chExt cx="950912" cy="762000"/>
              </a:xfrm>
            </p:grpSpPr>
            <p:sp>
              <p:nvSpPr>
                <p:cNvPr id="48" name="Arc 76"/>
                <p:cNvSpPr>
                  <a:spLocks/>
                </p:cNvSpPr>
                <p:nvPr/>
              </p:nvSpPr>
              <p:spPr bwMode="auto">
                <a:xfrm>
                  <a:off x="7154863" y="2908300"/>
                  <a:ext cx="304800" cy="762000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43091"/>
                    <a:gd name="T2" fmla="*/ 2163 w 21600"/>
                    <a:gd name="T3" fmla="*/ 43091 h 43091"/>
                    <a:gd name="T4" fmla="*/ 0 w 21600"/>
                    <a:gd name="T5" fmla="*/ 21600 h 430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43091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cubicBezTo>
                        <a:pt x="21600" y="32691"/>
                        <a:pt x="13199" y="41980"/>
                        <a:pt x="2163" y="43091"/>
                      </a:cubicBezTo>
                    </a:path>
                    <a:path w="21600" h="43091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cubicBezTo>
                        <a:pt x="21600" y="32691"/>
                        <a:pt x="13199" y="41980"/>
                        <a:pt x="2163" y="43091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zh-CN" altLang="en-US"/>
                </a:p>
              </p:txBody>
            </p:sp>
            <p:sp>
              <p:nvSpPr>
                <p:cNvPr id="49" name="Arc 77"/>
                <p:cNvSpPr>
                  <a:spLocks/>
                </p:cNvSpPr>
                <p:nvPr/>
              </p:nvSpPr>
              <p:spPr bwMode="auto">
                <a:xfrm>
                  <a:off x="7162800" y="2911475"/>
                  <a:ext cx="942975" cy="758825"/>
                </a:xfrm>
                <a:custGeom>
                  <a:avLst/>
                  <a:gdLst>
                    <a:gd name="G0" fmla="+- 6502 0 0"/>
                    <a:gd name="G1" fmla="+- 21600 0 0"/>
                    <a:gd name="G2" fmla="+- 21600 0 0"/>
                    <a:gd name="T0" fmla="*/ 0 w 28102"/>
                    <a:gd name="T1" fmla="*/ 1002 h 43200"/>
                    <a:gd name="T2" fmla="*/ 149 w 28102"/>
                    <a:gd name="T3" fmla="*/ 42245 h 43200"/>
                    <a:gd name="T4" fmla="*/ 6502 w 28102"/>
                    <a:gd name="T5" fmla="*/ 21600 h 43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8102" h="43200" fill="none" extrusionOk="0">
                      <a:moveTo>
                        <a:pt x="-1" y="1001"/>
                      </a:moveTo>
                      <a:cubicBezTo>
                        <a:pt x="2103" y="337"/>
                        <a:pt x="4296" y="-1"/>
                        <a:pt x="6502" y="0"/>
                      </a:cubicBezTo>
                      <a:cubicBezTo>
                        <a:pt x="18431" y="0"/>
                        <a:pt x="28102" y="9670"/>
                        <a:pt x="28102" y="21600"/>
                      </a:cubicBezTo>
                      <a:cubicBezTo>
                        <a:pt x="28102" y="33529"/>
                        <a:pt x="18431" y="43200"/>
                        <a:pt x="6502" y="43200"/>
                      </a:cubicBezTo>
                      <a:cubicBezTo>
                        <a:pt x="4348" y="43200"/>
                        <a:pt x="2207" y="42877"/>
                        <a:pt x="149" y="42244"/>
                      </a:cubicBezTo>
                    </a:path>
                    <a:path w="28102" h="43200" stroke="0" extrusionOk="0">
                      <a:moveTo>
                        <a:pt x="-1" y="1001"/>
                      </a:moveTo>
                      <a:cubicBezTo>
                        <a:pt x="2103" y="337"/>
                        <a:pt x="4296" y="-1"/>
                        <a:pt x="6502" y="0"/>
                      </a:cubicBezTo>
                      <a:cubicBezTo>
                        <a:pt x="18431" y="0"/>
                        <a:pt x="28102" y="9670"/>
                        <a:pt x="28102" y="21600"/>
                      </a:cubicBezTo>
                      <a:cubicBezTo>
                        <a:pt x="28102" y="33529"/>
                        <a:pt x="18431" y="43200"/>
                        <a:pt x="6502" y="43200"/>
                      </a:cubicBezTo>
                      <a:cubicBezTo>
                        <a:pt x="4348" y="43200"/>
                        <a:pt x="2207" y="42877"/>
                        <a:pt x="149" y="42244"/>
                      </a:cubicBezTo>
                      <a:lnTo>
                        <a:pt x="6502" y="21600"/>
                      </a:lnTo>
                      <a:close/>
                    </a:path>
                  </a:pathLst>
                </a:cu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zh-CN" altLang="en-US"/>
                </a:p>
              </p:txBody>
            </p:sp>
          </p:grpSp>
          <p:grpSp>
            <p:nvGrpSpPr>
              <p:cNvPr id="51" name="组合 48"/>
              <p:cNvGrpSpPr/>
              <p:nvPr/>
            </p:nvGrpSpPr>
            <p:grpSpPr>
              <a:xfrm rot="16200000">
                <a:off x="2897107" y="3353454"/>
                <a:ext cx="785818" cy="762000"/>
                <a:chOff x="7154863" y="2908300"/>
                <a:chExt cx="950912" cy="762000"/>
              </a:xfrm>
            </p:grpSpPr>
            <p:sp>
              <p:nvSpPr>
                <p:cNvPr id="52" name="Arc 76"/>
                <p:cNvSpPr>
                  <a:spLocks/>
                </p:cNvSpPr>
                <p:nvPr/>
              </p:nvSpPr>
              <p:spPr bwMode="auto">
                <a:xfrm>
                  <a:off x="7154863" y="2908300"/>
                  <a:ext cx="304800" cy="762000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43091"/>
                    <a:gd name="T2" fmla="*/ 2163 w 21600"/>
                    <a:gd name="T3" fmla="*/ 43091 h 43091"/>
                    <a:gd name="T4" fmla="*/ 0 w 21600"/>
                    <a:gd name="T5" fmla="*/ 21600 h 430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43091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cubicBezTo>
                        <a:pt x="21600" y="32691"/>
                        <a:pt x="13199" y="41980"/>
                        <a:pt x="2163" y="43091"/>
                      </a:cubicBezTo>
                    </a:path>
                    <a:path w="21600" h="43091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cubicBezTo>
                        <a:pt x="21600" y="32691"/>
                        <a:pt x="13199" y="41980"/>
                        <a:pt x="2163" y="43091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zh-CN" altLang="en-US"/>
                </a:p>
              </p:txBody>
            </p:sp>
            <p:sp>
              <p:nvSpPr>
                <p:cNvPr id="53" name="Arc 77"/>
                <p:cNvSpPr>
                  <a:spLocks/>
                </p:cNvSpPr>
                <p:nvPr/>
              </p:nvSpPr>
              <p:spPr bwMode="auto">
                <a:xfrm>
                  <a:off x="7162800" y="2911475"/>
                  <a:ext cx="942975" cy="758825"/>
                </a:xfrm>
                <a:custGeom>
                  <a:avLst/>
                  <a:gdLst>
                    <a:gd name="G0" fmla="+- 6502 0 0"/>
                    <a:gd name="G1" fmla="+- 21600 0 0"/>
                    <a:gd name="G2" fmla="+- 21600 0 0"/>
                    <a:gd name="T0" fmla="*/ 0 w 28102"/>
                    <a:gd name="T1" fmla="*/ 1002 h 43200"/>
                    <a:gd name="T2" fmla="*/ 149 w 28102"/>
                    <a:gd name="T3" fmla="*/ 42245 h 43200"/>
                    <a:gd name="T4" fmla="*/ 6502 w 28102"/>
                    <a:gd name="T5" fmla="*/ 21600 h 43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8102" h="43200" fill="none" extrusionOk="0">
                      <a:moveTo>
                        <a:pt x="-1" y="1001"/>
                      </a:moveTo>
                      <a:cubicBezTo>
                        <a:pt x="2103" y="337"/>
                        <a:pt x="4296" y="-1"/>
                        <a:pt x="6502" y="0"/>
                      </a:cubicBezTo>
                      <a:cubicBezTo>
                        <a:pt x="18431" y="0"/>
                        <a:pt x="28102" y="9670"/>
                        <a:pt x="28102" y="21600"/>
                      </a:cubicBezTo>
                      <a:cubicBezTo>
                        <a:pt x="28102" y="33529"/>
                        <a:pt x="18431" y="43200"/>
                        <a:pt x="6502" y="43200"/>
                      </a:cubicBezTo>
                      <a:cubicBezTo>
                        <a:pt x="4348" y="43200"/>
                        <a:pt x="2207" y="42877"/>
                        <a:pt x="149" y="42244"/>
                      </a:cubicBezTo>
                    </a:path>
                    <a:path w="28102" h="43200" stroke="0" extrusionOk="0">
                      <a:moveTo>
                        <a:pt x="-1" y="1001"/>
                      </a:moveTo>
                      <a:cubicBezTo>
                        <a:pt x="2103" y="337"/>
                        <a:pt x="4296" y="-1"/>
                        <a:pt x="6502" y="0"/>
                      </a:cubicBezTo>
                      <a:cubicBezTo>
                        <a:pt x="18431" y="0"/>
                        <a:pt x="28102" y="9670"/>
                        <a:pt x="28102" y="21600"/>
                      </a:cubicBezTo>
                      <a:cubicBezTo>
                        <a:pt x="28102" y="33529"/>
                        <a:pt x="18431" y="43200"/>
                        <a:pt x="6502" y="43200"/>
                      </a:cubicBezTo>
                      <a:cubicBezTo>
                        <a:pt x="4348" y="43200"/>
                        <a:pt x="2207" y="42877"/>
                        <a:pt x="149" y="42244"/>
                      </a:cubicBezTo>
                      <a:lnTo>
                        <a:pt x="6502" y="21600"/>
                      </a:lnTo>
                      <a:close/>
                    </a:path>
                  </a:pathLst>
                </a:cu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zh-CN" altLang="en-US"/>
                </a:p>
              </p:txBody>
            </p:sp>
          </p:grpSp>
        </p:grpSp>
        <p:sp>
          <p:nvSpPr>
            <p:cNvPr id="54" name="Rectangle 50"/>
            <p:cNvSpPr>
              <a:spLocks noChangeArrowheads="1"/>
            </p:cNvSpPr>
            <p:nvPr/>
          </p:nvSpPr>
          <p:spPr bwMode="auto">
            <a:xfrm>
              <a:off x="2857488" y="5429264"/>
              <a:ext cx="1655763" cy="519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</a:pPr>
              <a:r>
                <a:rPr lang="en-US" altLang="zh-CN" sz="2800" dirty="0">
                  <a:solidFill>
                    <a:srgbClr val="FFFC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Set</a:t>
              </a:r>
              <a:r>
                <a:rPr lang="zh-CN" altLang="en-US" sz="2800" dirty="0">
                  <a:solidFill>
                    <a:srgbClr val="FFFC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置位</a:t>
              </a:r>
            </a:p>
          </p:txBody>
        </p:sp>
        <p:sp>
          <p:nvSpPr>
            <p:cNvPr id="55" name="Rectangle 51"/>
            <p:cNvSpPr>
              <a:spLocks noChangeArrowheads="1"/>
            </p:cNvSpPr>
            <p:nvPr/>
          </p:nvSpPr>
          <p:spPr bwMode="auto">
            <a:xfrm>
              <a:off x="285720" y="5429264"/>
              <a:ext cx="1800225" cy="519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</a:pPr>
              <a:r>
                <a:rPr lang="en-US" altLang="zh-CN" sz="2800" dirty="0">
                  <a:solidFill>
                    <a:srgbClr val="FFFC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Reset</a:t>
              </a:r>
              <a:r>
                <a:rPr lang="zh-CN" altLang="en-US" sz="2800" dirty="0">
                  <a:solidFill>
                    <a:srgbClr val="FFFC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复位</a:t>
              </a:r>
            </a:p>
          </p:txBody>
        </p:sp>
      </p:grpSp>
      <p:sp>
        <p:nvSpPr>
          <p:cNvPr id="57" name="灯片编号占位符 5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26</a:t>
            </a:fld>
            <a:endParaRPr lang="en-US" altLang="zh-CN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48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48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9" dur="500"/>
                                        <p:tgtEl>
                                          <p:spTgt spid="3487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4" dur="500"/>
                                        <p:tgtEl>
                                          <p:spTgt spid="348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861" grpId="0" build="p" autoUpdateAnimBg="0"/>
      <p:bldP spid="34871" grpId="0" build="p" autoUpdateAnimBg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5" name="Line 5"/>
          <p:cNvSpPr>
            <a:spLocks noChangeShapeType="1"/>
          </p:cNvSpPr>
          <p:nvPr/>
        </p:nvSpPr>
        <p:spPr bwMode="auto">
          <a:xfrm>
            <a:off x="5562600" y="3048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6" name="Line 6"/>
          <p:cNvSpPr>
            <a:spLocks noChangeShapeType="1"/>
          </p:cNvSpPr>
          <p:nvPr/>
        </p:nvSpPr>
        <p:spPr bwMode="auto">
          <a:xfrm>
            <a:off x="685800" y="838200"/>
            <a:ext cx="7162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7" name="Line 7"/>
          <p:cNvSpPr>
            <a:spLocks noChangeShapeType="1"/>
          </p:cNvSpPr>
          <p:nvPr/>
        </p:nvSpPr>
        <p:spPr bwMode="auto">
          <a:xfrm>
            <a:off x="3657600" y="228600"/>
            <a:ext cx="0" cy="1800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8" name="Line 8"/>
          <p:cNvSpPr>
            <a:spLocks noChangeShapeType="1"/>
          </p:cNvSpPr>
          <p:nvPr/>
        </p:nvSpPr>
        <p:spPr bwMode="auto">
          <a:xfrm>
            <a:off x="6705600" y="228600"/>
            <a:ext cx="0" cy="1800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9" name="Rectangle 9"/>
          <p:cNvSpPr>
            <a:spLocks noChangeArrowheads="1"/>
          </p:cNvSpPr>
          <p:nvPr/>
        </p:nvSpPr>
        <p:spPr bwMode="auto">
          <a:xfrm>
            <a:off x="762000" y="190500"/>
            <a:ext cx="71564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  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S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R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    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注释</a:t>
            </a:r>
          </a:p>
        </p:txBody>
      </p:sp>
      <p:sp>
        <p:nvSpPr>
          <p:cNvPr id="35854" name="Rectangle 14"/>
          <p:cNvSpPr>
            <a:spLocks noChangeArrowheads="1"/>
          </p:cNvSpPr>
          <p:nvPr/>
        </p:nvSpPr>
        <p:spPr bwMode="auto">
          <a:xfrm>
            <a:off x="762000" y="857232"/>
            <a:ext cx="7228261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1    1     0</a:t>
            </a:r>
            <a:r>
              <a:rPr lang="zh-CN" altLang="en-US" sz="3200" baseline="30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0</a:t>
            </a:r>
            <a:r>
              <a:rPr lang="zh-CN" altLang="en-US" sz="3200" baseline="30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禁用</a:t>
            </a:r>
          </a:p>
        </p:txBody>
      </p:sp>
      <p:sp>
        <p:nvSpPr>
          <p:cNvPr id="35858" name="Rectangle 18"/>
          <p:cNvSpPr>
            <a:spLocks noChangeArrowheads="1"/>
          </p:cNvSpPr>
          <p:nvPr/>
        </p:nvSpPr>
        <p:spPr bwMode="auto">
          <a:xfrm>
            <a:off x="762000" y="1428736"/>
            <a:ext cx="7228261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1    1     0</a:t>
            </a:r>
            <a:r>
              <a:rPr lang="zh-CN" altLang="en-US" sz="3200" baseline="30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0</a:t>
            </a:r>
            <a:r>
              <a:rPr lang="zh-CN" altLang="en-US" sz="3200" baseline="30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禁用</a:t>
            </a:r>
          </a:p>
        </p:txBody>
      </p:sp>
      <p:sp>
        <p:nvSpPr>
          <p:cNvPr id="15" name="Rectangle 45"/>
          <p:cNvSpPr>
            <a:spLocks noChangeArrowheads="1"/>
          </p:cNvSpPr>
          <p:nvPr/>
        </p:nvSpPr>
        <p:spPr bwMode="auto">
          <a:xfrm>
            <a:off x="323227" y="6130373"/>
            <a:ext cx="8532948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或非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门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禁用时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为</a:t>
            </a:r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，</a:t>
            </a:r>
            <a:r>
              <a:rPr lang="zh-CN" altLang="en-US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与非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门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禁用时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</a:t>
            </a:r>
            <a:r>
              <a:rPr lang="en-US" altLang="zh-CN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。</a:t>
            </a: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46" name="矩形 45"/>
          <p:cNvSpPr/>
          <p:nvPr/>
        </p:nvSpPr>
        <p:spPr>
          <a:xfrm>
            <a:off x="285720" y="4335482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47" name="矩形 46"/>
          <p:cNvSpPr/>
          <p:nvPr/>
        </p:nvSpPr>
        <p:spPr>
          <a:xfrm>
            <a:off x="3824960" y="4264044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48" name="矩形 47"/>
          <p:cNvSpPr/>
          <p:nvPr/>
        </p:nvSpPr>
        <p:spPr>
          <a:xfrm>
            <a:off x="571472" y="2786058"/>
            <a:ext cx="526106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r>
              <a:rPr lang="zh-CN" altLang="en-US" sz="3200" baseline="30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endParaRPr lang="zh-CN" altLang="en-US" sz="3200" dirty="0"/>
          </a:p>
        </p:txBody>
      </p:sp>
      <p:sp>
        <p:nvSpPr>
          <p:cNvPr id="49" name="矩形 48"/>
          <p:cNvSpPr/>
          <p:nvPr/>
        </p:nvSpPr>
        <p:spPr>
          <a:xfrm>
            <a:off x="3539208" y="2786058"/>
            <a:ext cx="526106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r>
              <a:rPr lang="zh-CN" altLang="en-US" sz="3200" baseline="30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endParaRPr lang="zh-CN" altLang="en-US" sz="3200" dirty="0"/>
          </a:p>
        </p:txBody>
      </p:sp>
      <p:grpSp>
        <p:nvGrpSpPr>
          <p:cNvPr id="52" name="组合 51"/>
          <p:cNvGrpSpPr/>
          <p:nvPr/>
        </p:nvGrpSpPr>
        <p:grpSpPr>
          <a:xfrm>
            <a:off x="285720" y="2320939"/>
            <a:ext cx="4227531" cy="3627438"/>
            <a:chOff x="285720" y="2320939"/>
            <a:chExt cx="4227531" cy="3627438"/>
          </a:xfrm>
        </p:grpSpPr>
        <p:grpSp>
          <p:nvGrpSpPr>
            <p:cNvPr id="16" name="Group 53"/>
            <p:cNvGrpSpPr>
              <a:grpSpLocks/>
            </p:cNvGrpSpPr>
            <p:nvPr/>
          </p:nvGrpSpPr>
          <p:grpSpPr bwMode="auto">
            <a:xfrm>
              <a:off x="533400" y="2320939"/>
              <a:ext cx="3733800" cy="3179763"/>
              <a:chOff x="336" y="1386"/>
              <a:chExt cx="2352" cy="2003"/>
            </a:xfrm>
          </p:grpSpPr>
          <p:sp>
            <p:nvSpPr>
              <p:cNvPr id="17" name="Oval 6"/>
              <p:cNvSpPr>
                <a:spLocks noChangeArrowheads="1"/>
              </p:cNvSpPr>
              <p:nvPr/>
            </p:nvSpPr>
            <p:spPr bwMode="auto">
              <a:xfrm>
                <a:off x="720" y="2016"/>
                <a:ext cx="96" cy="96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8" name="Oval 7"/>
              <p:cNvSpPr>
                <a:spLocks noChangeArrowheads="1"/>
              </p:cNvSpPr>
              <p:nvPr/>
            </p:nvSpPr>
            <p:spPr bwMode="auto">
              <a:xfrm>
                <a:off x="2016" y="2016"/>
                <a:ext cx="96" cy="96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9" name="Line 8"/>
              <p:cNvSpPr>
                <a:spLocks noChangeShapeType="1"/>
              </p:cNvSpPr>
              <p:nvPr/>
            </p:nvSpPr>
            <p:spPr bwMode="auto">
              <a:xfrm flipV="1">
                <a:off x="768" y="1728"/>
                <a:ext cx="0" cy="2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20" name="Line 9"/>
              <p:cNvSpPr>
                <a:spLocks noChangeShapeType="1"/>
              </p:cNvSpPr>
              <p:nvPr/>
            </p:nvSpPr>
            <p:spPr bwMode="auto">
              <a:xfrm flipV="1">
                <a:off x="2064" y="1728"/>
                <a:ext cx="0" cy="2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21" name="Line 10"/>
              <p:cNvSpPr>
                <a:spLocks noChangeShapeType="1"/>
              </p:cNvSpPr>
              <p:nvPr/>
            </p:nvSpPr>
            <p:spPr bwMode="auto">
              <a:xfrm>
                <a:off x="768" y="1872"/>
                <a:ext cx="480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22" name="Line 11"/>
              <p:cNvSpPr>
                <a:spLocks noChangeShapeType="1"/>
              </p:cNvSpPr>
              <p:nvPr/>
            </p:nvSpPr>
            <p:spPr bwMode="auto">
              <a:xfrm>
                <a:off x="1440" y="1872"/>
                <a:ext cx="624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23" name="Line 12"/>
              <p:cNvSpPr>
                <a:spLocks noChangeShapeType="1"/>
              </p:cNvSpPr>
              <p:nvPr/>
            </p:nvSpPr>
            <p:spPr bwMode="auto">
              <a:xfrm flipH="1">
                <a:off x="1152" y="1872"/>
                <a:ext cx="288" cy="81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24" name="Line 13"/>
              <p:cNvSpPr>
                <a:spLocks noChangeShapeType="1"/>
              </p:cNvSpPr>
              <p:nvPr/>
            </p:nvSpPr>
            <p:spPr bwMode="auto">
              <a:xfrm>
                <a:off x="1248" y="1872"/>
                <a:ext cx="480" cy="86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25" name="Line 14"/>
              <p:cNvSpPr>
                <a:spLocks noChangeShapeType="1"/>
              </p:cNvSpPr>
              <p:nvPr/>
            </p:nvSpPr>
            <p:spPr bwMode="auto">
              <a:xfrm>
                <a:off x="576" y="2496"/>
                <a:ext cx="0" cy="57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26" name="Line 15"/>
              <p:cNvSpPr>
                <a:spLocks noChangeShapeType="1"/>
              </p:cNvSpPr>
              <p:nvPr/>
            </p:nvSpPr>
            <p:spPr bwMode="auto">
              <a:xfrm>
                <a:off x="960" y="2496"/>
                <a:ext cx="0" cy="19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27" name="Line 16"/>
              <p:cNvSpPr>
                <a:spLocks noChangeShapeType="1"/>
              </p:cNvSpPr>
              <p:nvPr/>
            </p:nvSpPr>
            <p:spPr bwMode="auto">
              <a:xfrm>
                <a:off x="1872" y="2496"/>
                <a:ext cx="0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28" name="Line 17"/>
              <p:cNvSpPr>
                <a:spLocks noChangeShapeType="1"/>
              </p:cNvSpPr>
              <p:nvPr/>
            </p:nvSpPr>
            <p:spPr bwMode="auto">
              <a:xfrm>
                <a:off x="2256" y="2496"/>
                <a:ext cx="0" cy="57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29" name="Line 18"/>
              <p:cNvSpPr>
                <a:spLocks noChangeShapeType="1"/>
              </p:cNvSpPr>
              <p:nvPr/>
            </p:nvSpPr>
            <p:spPr bwMode="auto">
              <a:xfrm flipH="1">
                <a:off x="960" y="2688"/>
                <a:ext cx="19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30" name="Line 19"/>
              <p:cNvSpPr>
                <a:spLocks noChangeShapeType="1"/>
              </p:cNvSpPr>
              <p:nvPr/>
            </p:nvSpPr>
            <p:spPr bwMode="auto">
              <a:xfrm>
                <a:off x="1872" y="2544"/>
                <a:ext cx="0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31" name="Line 20"/>
              <p:cNvSpPr>
                <a:spLocks noChangeShapeType="1"/>
              </p:cNvSpPr>
              <p:nvPr/>
            </p:nvSpPr>
            <p:spPr bwMode="auto">
              <a:xfrm>
                <a:off x="1872" y="2688"/>
                <a:ext cx="0" cy="4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32" name="Line 21"/>
              <p:cNvSpPr>
                <a:spLocks noChangeShapeType="1"/>
              </p:cNvSpPr>
              <p:nvPr/>
            </p:nvSpPr>
            <p:spPr bwMode="auto">
              <a:xfrm flipH="1">
                <a:off x="1728" y="2736"/>
                <a:ext cx="144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33" name="Rectangle 22"/>
              <p:cNvSpPr>
                <a:spLocks noChangeArrowheads="1"/>
              </p:cNvSpPr>
              <p:nvPr/>
            </p:nvSpPr>
            <p:spPr bwMode="auto">
              <a:xfrm>
                <a:off x="624" y="1386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Q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34" name="Rectangle 23"/>
              <p:cNvSpPr>
                <a:spLocks noChangeArrowheads="1"/>
              </p:cNvSpPr>
              <p:nvPr/>
            </p:nvSpPr>
            <p:spPr bwMode="auto">
              <a:xfrm>
                <a:off x="1920" y="1386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Q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35" name="Rectangle 24"/>
              <p:cNvSpPr>
                <a:spLocks noChangeArrowheads="1"/>
              </p:cNvSpPr>
              <p:nvPr/>
            </p:nvSpPr>
            <p:spPr bwMode="auto">
              <a:xfrm>
                <a:off x="336" y="3024"/>
                <a:ext cx="372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 R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36" name="Rectangle 25"/>
              <p:cNvSpPr>
                <a:spLocks noChangeArrowheads="1"/>
              </p:cNvSpPr>
              <p:nvPr/>
            </p:nvSpPr>
            <p:spPr bwMode="auto">
              <a:xfrm>
                <a:off x="2016" y="3024"/>
                <a:ext cx="672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 S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37" name="Line 26"/>
              <p:cNvSpPr>
                <a:spLocks noChangeShapeType="1"/>
              </p:cNvSpPr>
              <p:nvPr/>
            </p:nvSpPr>
            <p:spPr bwMode="auto">
              <a:xfrm>
                <a:off x="1968" y="1440"/>
                <a:ext cx="144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38" name="Oval 51"/>
              <p:cNvSpPr>
                <a:spLocks noChangeArrowheads="1"/>
              </p:cNvSpPr>
              <p:nvPr/>
            </p:nvSpPr>
            <p:spPr bwMode="auto">
              <a:xfrm>
                <a:off x="2016" y="1824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39" name="Oval 52"/>
              <p:cNvSpPr>
                <a:spLocks noChangeArrowheads="1"/>
              </p:cNvSpPr>
              <p:nvPr/>
            </p:nvSpPr>
            <p:spPr bwMode="auto">
              <a:xfrm>
                <a:off x="720" y="1824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grpSp>
          <p:nvGrpSpPr>
            <p:cNvPr id="40" name="组合 48"/>
            <p:cNvGrpSpPr/>
            <p:nvPr/>
          </p:nvGrpSpPr>
          <p:grpSpPr>
            <a:xfrm rot="16200000">
              <a:off x="845315" y="3490135"/>
              <a:ext cx="785818" cy="762000"/>
              <a:chOff x="7154863" y="2908300"/>
              <a:chExt cx="950912" cy="762000"/>
            </a:xfrm>
          </p:grpSpPr>
          <p:sp>
            <p:nvSpPr>
              <p:cNvPr id="41" name="Arc 76"/>
              <p:cNvSpPr>
                <a:spLocks/>
              </p:cNvSpPr>
              <p:nvPr/>
            </p:nvSpPr>
            <p:spPr bwMode="auto">
              <a:xfrm>
                <a:off x="7154863" y="2908300"/>
                <a:ext cx="304800" cy="7620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091"/>
                  <a:gd name="T2" fmla="*/ 2163 w 21600"/>
                  <a:gd name="T3" fmla="*/ 43091 h 43091"/>
                  <a:gd name="T4" fmla="*/ 0 w 21600"/>
                  <a:gd name="T5" fmla="*/ 21600 h 430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091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2691"/>
                      <a:pt x="13199" y="41980"/>
                      <a:pt x="2163" y="43091"/>
                    </a:cubicBezTo>
                  </a:path>
                  <a:path w="21600" h="43091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2691"/>
                      <a:pt x="13199" y="41980"/>
                      <a:pt x="2163" y="43091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42" name="Arc 77"/>
              <p:cNvSpPr>
                <a:spLocks/>
              </p:cNvSpPr>
              <p:nvPr/>
            </p:nvSpPr>
            <p:spPr bwMode="auto">
              <a:xfrm>
                <a:off x="7162800" y="2911475"/>
                <a:ext cx="942975" cy="758825"/>
              </a:xfrm>
              <a:custGeom>
                <a:avLst/>
                <a:gdLst>
                  <a:gd name="G0" fmla="+- 6502 0 0"/>
                  <a:gd name="G1" fmla="+- 21600 0 0"/>
                  <a:gd name="G2" fmla="+- 21600 0 0"/>
                  <a:gd name="T0" fmla="*/ 0 w 28102"/>
                  <a:gd name="T1" fmla="*/ 1002 h 43200"/>
                  <a:gd name="T2" fmla="*/ 149 w 28102"/>
                  <a:gd name="T3" fmla="*/ 42245 h 43200"/>
                  <a:gd name="T4" fmla="*/ 6502 w 28102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102" h="43200" fill="none" extrusionOk="0">
                    <a:moveTo>
                      <a:pt x="-1" y="1001"/>
                    </a:moveTo>
                    <a:cubicBezTo>
                      <a:pt x="2103" y="337"/>
                      <a:pt x="4296" y="-1"/>
                      <a:pt x="6502" y="0"/>
                    </a:cubicBezTo>
                    <a:cubicBezTo>
                      <a:pt x="18431" y="0"/>
                      <a:pt x="28102" y="9670"/>
                      <a:pt x="28102" y="21600"/>
                    </a:cubicBezTo>
                    <a:cubicBezTo>
                      <a:pt x="28102" y="33529"/>
                      <a:pt x="18431" y="43200"/>
                      <a:pt x="6502" y="43200"/>
                    </a:cubicBezTo>
                    <a:cubicBezTo>
                      <a:pt x="4348" y="43200"/>
                      <a:pt x="2207" y="42877"/>
                      <a:pt x="149" y="42244"/>
                    </a:cubicBezTo>
                  </a:path>
                  <a:path w="28102" h="43200" stroke="0" extrusionOk="0">
                    <a:moveTo>
                      <a:pt x="-1" y="1001"/>
                    </a:moveTo>
                    <a:cubicBezTo>
                      <a:pt x="2103" y="337"/>
                      <a:pt x="4296" y="-1"/>
                      <a:pt x="6502" y="0"/>
                    </a:cubicBezTo>
                    <a:cubicBezTo>
                      <a:pt x="18431" y="0"/>
                      <a:pt x="28102" y="9670"/>
                      <a:pt x="28102" y="21600"/>
                    </a:cubicBezTo>
                    <a:cubicBezTo>
                      <a:pt x="28102" y="33529"/>
                      <a:pt x="18431" y="43200"/>
                      <a:pt x="6502" y="43200"/>
                    </a:cubicBezTo>
                    <a:cubicBezTo>
                      <a:pt x="4348" y="43200"/>
                      <a:pt x="2207" y="42877"/>
                      <a:pt x="149" y="42244"/>
                    </a:cubicBezTo>
                    <a:lnTo>
                      <a:pt x="6502" y="21600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  <p:grpSp>
          <p:nvGrpSpPr>
            <p:cNvPr id="43" name="组合 48"/>
            <p:cNvGrpSpPr/>
            <p:nvPr/>
          </p:nvGrpSpPr>
          <p:grpSpPr>
            <a:xfrm rot="16200000">
              <a:off x="2897107" y="3474118"/>
              <a:ext cx="785818" cy="762000"/>
              <a:chOff x="7154863" y="2908300"/>
              <a:chExt cx="950912" cy="762000"/>
            </a:xfrm>
          </p:grpSpPr>
          <p:sp>
            <p:nvSpPr>
              <p:cNvPr id="44" name="Arc 76"/>
              <p:cNvSpPr>
                <a:spLocks/>
              </p:cNvSpPr>
              <p:nvPr/>
            </p:nvSpPr>
            <p:spPr bwMode="auto">
              <a:xfrm>
                <a:off x="7154863" y="2908300"/>
                <a:ext cx="304800" cy="7620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091"/>
                  <a:gd name="T2" fmla="*/ 2163 w 21600"/>
                  <a:gd name="T3" fmla="*/ 43091 h 43091"/>
                  <a:gd name="T4" fmla="*/ 0 w 21600"/>
                  <a:gd name="T5" fmla="*/ 21600 h 430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091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2691"/>
                      <a:pt x="13199" y="41980"/>
                      <a:pt x="2163" y="43091"/>
                    </a:cubicBezTo>
                  </a:path>
                  <a:path w="21600" h="43091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2691"/>
                      <a:pt x="13199" y="41980"/>
                      <a:pt x="2163" y="43091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45" name="Arc 77"/>
              <p:cNvSpPr>
                <a:spLocks/>
              </p:cNvSpPr>
              <p:nvPr/>
            </p:nvSpPr>
            <p:spPr bwMode="auto">
              <a:xfrm>
                <a:off x="7162800" y="2911475"/>
                <a:ext cx="942975" cy="758825"/>
              </a:xfrm>
              <a:custGeom>
                <a:avLst/>
                <a:gdLst>
                  <a:gd name="G0" fmla="+- 6502 0 0"/>
                  <a:gd name="G1" fmla="+- 21600 0 0"/>
                  <a:gd name="G2" fmla="+- 21600 0 0"/>
                  <a:gd name="T0" fmla="*/ 0 w 28102"/>
                  <a:gd name="T1" fmla="*/ 1002 h 43200"/>
                  <a:gd name="T2" fmla="*/ 149 w 28102"/>
                  <a:gd name="T3" fmla="*/ 42245 h 43200"/>
                  <a:gd name="T4" fmla="*/ 6502 w 28102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102" h="43200" fill="none" extrusionOk="0">
                    <a:moveTo>
                      <a:pt x="-1" y="1001"/>
                    </a:moveTo>
                    <a:cubicBezTo>
                      <a:pt x="2103" y="337"/>
                      <a:pt x="4296" y="-1"/>
                      <a:pt x="6502" y="0"/>
                    </a:cubicBezTo>
                    <a:cubicBezTo>
                      <a:pt x="18431" y="0"/>
                      <a:pt x="28102" y="9670"/>
                      <a:pt x="28102" y="21600"/>
                    </a:cubicBezTo>
                    <a:cubicBezTo>
                      <a:pt x="28102" y="33529"/>
                      <a:pt x="18431" y="43200"/>
                      <a:pt x="6502" y="43200"/>
                    </a:cubicBezTo>
                    <a:cubicBezTo>
                      <a:pt x="4348" y="43200"/>
                      <a:pt x="2207" y="42877"/>
                      <a:pt x="149" y="42244"/>
                    </a:cubicBezTo>
                  </a:path>
                  <a:path w="28102" h="43200" stroke="0" extrusionOk="0">
                    <a:moveTo>
                      <a:pt x="-1" y="1001"/>
                    </a:moveTo>
                    <a:cubicBezTo>
                      <a:pt x="2103" y="337"/>
                      <a:pt x="4296" y="-1"/>
                      <a:pt x="6502" y="0"/>
                    </a:cubicBezTo>
                    <a:cubicBezTo>
                      <a:pt x="18431" y="0"/>
                      <a:pt x="28102" y="9670"/>
                      <a:pt x="28102" y="21600"/>
                    </a:cubicBezTo>
                    <a:cubicBezTo>
                      <a:pt x="28102" y="33529"/>
                      <a:pt x="18431" y="43200"/>
                      <a:pt x="6502" y="43200"/>
                    </a:cubicBezTo>
                    <a:cubicBezTo>
                      <a:pt x="4348" y="43200"/>
                      <a:pt x="2207" y="42877"/>
                      <a:pt x="149" y="42244"/>
                    </a:cubicBezTo>
                    <a:lnTo>
                      <a:pt x="6502" y="21600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  <p:sp>
          <p:nvSpPr>
            <p:cNvPr id="50" name="Rectangle 50"/>
            <p:cNvSpPr>
              <a:spLocks noChangeArrowheads="1"/>
            </p:cNvSpPr>
            <p:nvPr/>
          </p:nvSpPr>
          <p:spPr bwMode="auto">
            <a:xfrm>
              <a:off x="2857488" y="5429264"/>
              <a:ext cx="1655763" cy="519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</a:pPr>
              <a:r>
                <a:rPr lang="en-US" altLang="zh-CN" sz="2800" dirty="0">
                  <a:solidFill>
                    <a:srgbClr val="FFFC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Set</a:t>
              </a:r>
              <a:r>
                <a:rPr lang="zh-CN" altLang="en-US" sz="2800" dirty="0">
                  <a:solidFill>
                    <a:srgbClr val="FFFC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置位</a:t>
              </a:r>
            </a:p>
          </p:txBody>
        </p:sp>
        <p:sp>
          <p:nvSpPr>
            <p:cNvPr id="51" name="Rectangle 51"/>
            <p:cNvSpPr>
              <a:spLocks noChangeArrowheads="1"/>
            </p:cNvSpPr>
            <p:nvPr/>
          </p:nvSpPr>
          <p:spPr bwMode="auto">
            <a:xfrm>
              <a:off x="285720" y="5429264"/>
              <a:ext cx="1800225" cy="519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</a:pPr>
              <a:r>
                <a:rPr lang="en-US" altLang="zh-CN" sz="2800" dirty="0">
                  <a:solidFill>
                    <a:srgbClr val="FFFC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Reset</a:t>
              </a:r>
              <a:r>
                <a:rPr lang="zh-CN" altLang="en-US" sz="2800" dirty="0">
                  <a:solidFill>
                    <a:srgbClr val="FFFC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复位</a:t>
              </a:r>
            </a:p>
          </p:txBody>
        </p:sp>
      </p:grpSp>
      <p:grpSp>
        <p:nvGrpSpPr>
          <p:cNvPr id="96" name="组合 95"/>
          <p:cNvGrpSpPr/>
          <p:nvPr/>
        </p:nvGrpSpPr>
        <p:grpSpPr>
          <a:xfrm>
            <a:off x="4827616" y="2212993"/>
            <a:ext cx="3959226" cy="3716337"/>
            <a:chOff x="4827616" y="2212993"/>
            <a:chExt cx="3959226" cy="3716337"/>
          </a:xfrm>
        </p:grpSpPr>
        <p:grpSp>
          <p:nvGrpSpPr>
            <p:cNvPr id="53" name="组合 52"/>
            <p:cNvGrpSpPr/>
            <p:nvPr/>
          </p:nvGrpSpPr>
          <p:grpSpPr>
            <a:xfrm>
              <a:off x="4899054" y="2212993"/>
              <a:ext cx="3887788" cy="3716337"/>
              <a:chOff x="285720" y="2641621"/>
              <a:chExt cx="3887788" cy="3716337"/>
            </a:xfrm>
          </p:grpSpPr>
          <p:grpSp>
            <p:nvGrpSpPr>
              <p:cNvPr id="54" name="Group 20"/>
              <p:cNvGrpSpPr>
                <a:grpSpLocks/>
              </p:cNvGrpSpPr>
              <p:nvPr/>
            </p:nvGrpSpPr>
            <p:grpSpPr bwMode="auto">
              <a:xfrm>
                <a:off x="311120" y="2641621"/>
                <a:ext cx="3810001" cy="3284538"/>
                <a:chOff x="336" y="1560"/>
                <a:chExt cx="2400" cy="2069"/>
              </a:xfrm>
            </p:grpSpPr>
            <p:sp>
              <p:nvSpPr>
                <p:cNvPr id="67" name="Oval 23"/>
                <p:cNvSpPr>
                  <a:spLocks noChangeArrowheads="1"/>
                </p:cNvSpPr>
                <p:nvPr/>
              </p:nvSpPr>
              <p:spPr bwMode="auto">
                <a:xfrm>
                  <a:off x="720" y="2190"/>
                  <a:ext cx="96" cy="96"/>
                </a:xfrm>
                <a:prstGeom prst="ellips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68" name="Oval 24"/>
                <p:cNvSpPr>
                  <a:spLocks noChangeArrowheads="1"/>
                </p:cNvSpPr>
                <p:nvPr/>
              </p:nvSpPr>
              <p:spPr bwMode="auto">
                <a:xfrm>
                  <a:off x="2016" y="2190"/>
                  <a:ext cx="96" cy="96"/>
                </a:xfrm>
                <a:prstGeom prst="ellips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69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768" y="1902"/>
                  <a:ext cx="1" cy="288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zh-CN" altLang="en-US"/>
                </a:p>
              </p:txBody>
            </p:sp>
            <p:sp>
              <p:nvSpPr>
                <p:cNvPr id="70" name="Line 26"/>
                <p:cNvSpPr>
                  <a:spLocks noChangeShapeType="1"/>
                </p:cNvSpPr>
                <p:nvPr/>
              </p:nvSpPr>
              <p:spPr bwMode="auto">
                <a:xfrm flipV="1">
                  <a:off x="2064" y="1902"/>
                  <a:ext cx="1" cy="288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zh-CN" altLang="en-US"/>
                </a:p>
              </p:txBody>
            </p:sp>
            <p:sp>
              <p:nvSpPr>
                <p:cNvPr id="71" name="Line 27"/>
                <p:cNvSpPr>
                  <a:spLocks noChangeShapeType="1"/>
                </p:cNvSpPr>
                <p:nvPr/>
              </p:nvSpPr>
              <p:spPr bwMode="auto">
                <a:xfrm>
                  <a:off x="768" y="2046"/>
                  <a:ext cx="480" cy="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zh-CN" altLang="en-US"/>
                </a:p>
              </p:txBody>
            </p:sp>
            <p:sp>
              <p:nvSpPr>
                <p:cNvPr id="72" name="Line 28"/>
                <p:cNvSpPr>
                  <a:spLocks noChangeShapeType="1"/>
                </p:cNvSpPr>
                <p:nvPr/>
              </p:nvSpPr>
              <p:spPr bwMode="auto">
                <a:xfrm>
                  <a:off x="1440" y="2046"/>
                  <a:ext cx="624" cy="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zh-CN" altLang="en-US"/>
                </a:p>
              </p:txBody>
            </p:sp>
            <p:sp>
              <p:nvSpPr>
                <p:cNvPr id="7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1152" y="2046"/>
                  <a:ext cx="288" cy="81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zh-CN" altLang="en-US"/>
                </a:p>
              </p:txBody>
            </p:sp>
            <p:sp>
              <p:nvSpPr>
                <p:cNvPr id="74" name="Line 30"/>
                <p:cNvSpPr>
                  <a:spLocks noChangeShapeType="1"/>
                </p:cNvSpPr>
                <p:nvPr/>
              </p:nvSpPr>
              <p:spPr bwMode="auto">
                <a:xfrm>
                  <a:off x="1248" y="2046"/>
                  <a:ext cx="480" cy="86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zh-CN" altLang="en-US"/>
                </a:p>
              </p:txBody>
            </p:sp>
            <p:sp>
              <p:nvSpPr>
                <p:cNvPr id="75" name="Line 31"/>
                <p:cNvSpPr>
                  <a:spLocks noChangeShapeType="1"/>
                </p:cNvSpPr>
                <p:nvPr/>
              </p:nvSpPr>
              <p:spPr bwMode="auto">
                <a:xfrm>
                  <a:off x="576" y="2670"/>
                  <a:ext cx="1" cy="57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zh-CN" altLang="en-US"/>
                </a:p>
              </p:txBody>
            </p:sp>
            <p:sp>
              <p:nvSpPr>
                <p:cNvPr id="76" name="Line 32"/>
                <p:cNvSpPr>
                  <a:spLocks noChangeShapeType="1"/>
                </p:cNvSpPr>
                <p:nvPr/>
              </p:nvSpPr>
              <p:spPr bwMode="auto">
                <a:xfrm>
                  <a:off x="960" y="2670"/>
                  <a:ext cx="1" cy="19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zh-CN" altLang="en-US"/>
                </a:p>
              </p:txBody>
            </p:sp>
            <p:sp>
              <p:nvSpPr>
                <p:cNvPr id="77" name="Line 33"/>
                <p:cNvSpPr>
                  <a:spLocks noChangeShapeType="1"/>
                </p:cNvSpPr>
                <p:nvPr/>
              </p:nvSpPr>
              <p:spPr bwMode="auto">
                <a:xfrm>
                  <a:off x="1872" y="2670"/>
                  <a:ext cx="1" cy="14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zh-CN" altLang="en-US"/>
                </a:p>
              </p:txBody>
            </p:sp>
            <p:sp>
              <p:nvSpPr>
                <p:cNvPr id="78" name="Line 34"/>
                <p:cNvSpPr>
                  <a:spLocks noChangeShapeType="1"/>
                </p:cNvSpPr>
                <p:nvPr/>
              </p:nvSpPr>
              <p:spPr bwMode="auto">
                <a:xfrm>
                  <a:off x="2256" y="2670"/>
                  <a:ext cx="1" cy="57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zh-CN" altLang="en-US"/>
                </a:p>
              </p:txBody>
            </p:sp>
            <p:sp>
              <p:nvSpPr>
                <p:cNvPr id="79" name="Line 35"/>
                <p:cNvSpPr>
                  <a:spLocks noChangeShapeType="1"/>
                </p:cNvSpPr>
                <p:nvPr/>
              </p:nvSpPr>
              <p:spPr bwMode="auto">
                <a:xfrm flipH="1">
                  <a:off x="960" y="2862"/>
                  <a:ext cx="192" cy="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zh-CN" altLang="en-US"/>
                </a:p>
              </p:txBody>
            </p:sp>
            <p:sp>
              <p:nvSpPr>
                <p:cNvPr id="80" name="Line 36"/>
                <p:cNvSpPr>
                  <a:spLocks noChangeShapeType="1"/>
                </p:cNvSpPr>
                <p:nvPr/>
              </p:nvSpPr>
              <p:spPr bwMode="auto">
                <a:xfrm>
                  <a:off x="1872" y="2718"/>
                  <a:ext cx="1" cy="14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zh-CN" altLang="en-US"/>
                </a:p>
              </p:txBody>
            </p:sp>
            <p:sp>
              <p:nvSpPr>
                <p:cNvPr id="81" name="Line 37"/>
                <p:cNvSpPr>
                  <a:spLocks noChangeShapeType="1"/>
                </p:cNvSpPr>
                <p:nvPr/>
              </p:nvSpPr>
              <p:spPr bwMode="auto">
                <a:xfrm>
                  <a:off x="1872" y="2862"/>
                  <a:ext cx="1" cy="48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zh-CN" altLang="en-US"/>
                </a:p>
              </p:txBody>
            </p:sp>
            <p:sp>
              <p:nvSpPr>
                <p:cNvPr id="82" name="Line 38"/>
                <p:cNvSpPr>
                  <a:spLocks noChangeShapeType="1"/>
                </p:cNvSpPr>
                <p:nvPr/>
              </p:nvSpPr>
              <p:spPr bwMode="auto">
                <a:xfrm flipH="1">
                  <a:off x="1728" y="2910"/>
                  <a:ext cx="144" cy="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zh-CN" altLang="en-US"/>
                </a:p>
              </p:txBody>
            </p:sp>
            <p:sp>
              <p:nvSpPr>
                <p:cNvPr id="83" name="Rectangle 39"/>
                <p:cNvSpPr>
                  <a:spLocks noChangeArrowheads="1"/>
                </p:cNvSpPr>
                <p:nvPr/>
              </p:nvSpPr>
              <p:spPr bwMode="auto">
                <a:xfrm>
                  <a:off x="624" y="1560"/>
                  <a:ext cx="244" cy="36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2857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r>
                    <a:rPr lang="en-US" altLang="zh-CN" sz="3200">
                      <a:effectLst>
                        <a:outerShdw blurRad="38100" dist="38100" dir="2700000" algn="tl">
                          <a:srgbClr val="000000"/>
                        </a:outerShdw>
                      </a:effectLst>
                      <a:latin typeface="黑体" pitchFamily="49" charset="-122"/>
                      <a:ea typeface="黑体" pitchFamily="49" charset="-122"/>
                    </a:rPr>
                    <a:t>Q</a:t>
                  </a:r>
                  <a:endParaRPr lang="zh-CN" altLang="en-US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endParaRPr>
                </a:p>
              </p:txBody>
            </p:sp>
            <p:sp>
              <p:nvSpPr>
                <p:cNvPr id="84" name="Rectangle 40"/>
                <p:cNvSpPr>
                  <a:spLocks noChangeArrowheads="1"/>
                </p:cNvSpPr>
                <p:nvPr/>
              </p:nvSpPr>
              <p:spPr bwMode="auto">
                <a:xfrm>
                  <a:off x="1920" y="1560"/>
                  <a:ext cx="244" cy="36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2857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r>
                    <a:rPr lang="en-US" altLang="zh-CN" sz="3200">
                      <a:effectLst>
                        <a:outerShdw blurRad="38100" dist="38100" dir="2700000" algn="tl">
                          <a:srgbClr val="000000"/>
                        </a:outerShdw>
                      </a:effectLst>
                      <a:latin typeface="黑体" pitchFamily="49" charset="-122"/>
                      <a:ea typeface="黑体" pitchFamily="49" charset="-122"/>
                    </a:rPr>
                    <a:t>Q</a:t>
                  </a:r>
                  <a:endParaRPr lang="zh-CN" altLang="en-US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endParaRPr>
                </a:p>
              </p:txBody>
            </p:sp>
            <p:sp>
              <p:nvSpPr>
                <p:cNvPr id="85" name="Rectangle 41"/>
                <p:cNvSpPr>
                  <a:spLocks noChangeArrowheads="1"/>
                </p:cNvSpPr>
                <p:nvPr/>
              </p:nvSpPr>
              <p:spPr bwMode="auto">
                <a:xfrm>
                  <a:off x="336" y="3240"/>
                  <a:ext cx="372" cy="36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2857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r>
                    <a:rPr lang="en-US" altLang="zh-CN" sz="3200">
                      <a:effectLst>
                        <a:outerShdw blurRad="38100" dist="38100" dir="2700000" algn="tl">
                          <a:srgbClr val="000000"/>
                        </a:outerShdw>
                      </a:effectLst>
                      <a:latin typeface="黑体" pitchFamily="49" charset="-122"/>
                      <a:ea typeface="黑体" pitchFamily="49" charset="-122"/>
                    </a:rPr>
                    <a:t> S</a:t>
                  </a:r>
                  <a:endParaRPr lang="zh-CN" altLang="en-US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endParaRPr>
                </a:p>
              </p:txBody>
            </p:sp>
            <p:sp>
              <p:nvSpPr>
                <p:cNvPr id="86" name="Rectangle 42"/>
                <p:cNvSpPr>
                  <a:spLocks noChangeArrowheads="1"/>
                </p:cNvSpPr>
                <p:nvPr/>
              </p:nvSpPr>
              <p:spPr bwMode="auto">
                <a:xfrm>
                  <a:off x="2064" y="3264"/>
                  <a:ext cx="672" cy="36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2857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r>
                    <a:rPr lang="en-US" altLang="zh-CN" sz="3200">
                      <a:effectLst>
                        <a:outerShdw blurRad="38100" dist="38100" dir="2700000" algn="tl">
                          <a:srgbClr val="000000"/>
                        </a:outerShdw>
                      </a:effectLst>
                      <a:latin typeface="黑体" pitchFamily="49" charset="-122"/>
                      <a:ea typeface="黑体" pitchFamily="49" charset="-122"/>
                    </a:rPr>
                    <a:t> R</a:t>
                  </a:r>
                  <a:endParaRPr lang="zh-CN" altLang="en-US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endParaRPr>
                </a:p>
              </p:txBody>
            </p:sp>
            <p:sp>
              <p:nvSpPr>
                <p:cNvPr id="87" name="Line 43"/>
                <p:cNvSpPr>
                  <a:spLocks noChangeShapeType="1"/>
                </p:cNvSpPr>
                <p:nvPr/>
              </p:nvSpPr>
              <p:spPr bwMode="auto">
                <a:xfrm>
                  <a:off x="1968" y="1614"/>
                  <a:ext cx="192" cy="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zh-CN" altLang="en-US"/>
                </a:p>
              </p:txBody>
            </p:sp>
            <p:sp>
              <p:nvSpPr>
                <p:cNvPr id="88" name="Line 44"/>
                <p:cNvSpPr>
                  <a:spLocks noChangeShapeType="1"/>
                </p:cNvSpPr>
                <p:nvPr/>
              </p:nvSpPr>
              <p:spPr bwMode="auto">
                <a:xfrm>
                  <a:off x="480" y="3294"/>
                  <a:ext cx="192" cy="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zh-CN" altLang="en-US"/>
                </a:p>
              </p:txBody>
            </p:sp>
            <p:sp>
              <p:nvSpPr>
                <p:cNvPr id="89" name="Line 45"/>
                <p:cNvSpPr>
                  <a:spLocks noChangeShapeType="1"/>
                </p:cNvSpPr>
                <p:nvPr/>
              </p:nvSpPr>
              <p:spPr bwMode="auto">
                <a:xfrm>
                  <a:off x="2208" y="3312"/>
                  <a:ext cx="192" cy="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zh-CN" altLang="en-US"/>
                </a:p>
              </p:txBody>
            </p:sp>
            <p:sp>
              <p:nvSpPr>
                <p:cNvPr id="90" name="Oval 48"/>
                <p:cNvSpPr>
                  <a:spLocks noChangeArrowheads="1"/>
                </p:cNvSpPr>
                <p:nvPr/>
              </p:nvSpPr>
              <p:spPr bwMode="auto">
                <a:xfrm>
                  <a:off x="720" y="1968"/>
                  <a:ext cx="96" cy="96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1" name="Oval 49"/>
                <p:cNvSpPr>
                  <a:spLocks noChangeArrowheads="1"/>
                </p:cNvSpPr>
                <p:nvPr/>
              </p:nvSpPr>
              <p:spPr bwMode="auto">
                <a:xfrm>
                  <a:off x="2016" y="1968"/>
                  <a:ext cx="96" cy="96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55" name="Rectangle 50"/>
              <p:cNvSpPr>
                <a:spLocks noChangeArrowheads="1"/>
              </p:cNvSpPr>
              <p:nvPr/>
            </p:nvSpPr>
            <p:spPr bwMode="auto">
              <a:xfrm>
                <a:off x="285720" y="5838845"/>
                <a:ext cx="1655763" cy="5191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20000"/>
                  </a:spcBef>
                </a:pPr>
                <a:r>
                  <a:rPr lang="en-US" altLang="zh-CN" sz="2800" dirty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Set</a:t>
                </a:r>
                <a:r>
                  <a:rPr lang="zh-CN" altLang="en-US" sz="2800" dirty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置位</a:t>
                </a:r>
              </a:p>
            </p:txBody>
          </p:sp>
          <p:sp>
            <p:nvSpPr>
              <p:cNvPr id="56" name="Rectangle 51"/>
              <p:cNvSpPr>
                <a:spLocks noChangeArrowheads="1"/>
              </p:cNvSpPr>
              <p:nvPr/>
            </p:nvSpPr>
            <p:spPr bwMode="auto">
              <a:xfrm>
                <a:off x="2373283" y="5838845"/>
                <a:ext cx="1800225" cy="5191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20000"/>
                  </a:spcBef>
                </a:pPr>
                <a:r>
                  <a:rPr lang="en-US" altLang="zh-CN" sz="2800" dirty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Reset</a:t>
                </a:r>
                <a:r>
                  <a:rPr lang="zh-CN" altLang="en-US" sz="2800" dirty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复位</a:t>
                </a:r>
              </a:p>
            </p:txBody>
          </p:sp>
          <p:grpSp>
            <p:nvGrpSpPr>
              <p:cNvPr id="57" name="组合 40"/>
              <p:cNvGrpSpPr/>
              <p:nvPr/>
            </p:nvGrpSpPr>
            <p:grpSpPr>
              <a:xfrm rot="16200000">
                <a:off x="674632" y="3621108"/>
                <a:ext cx="642942" cy="928694"/>
                <a:chOff x="7177088" y="3041650"/>
                <a:chExt cx="768350" cy="630238"/>
              </a:xfrm>
            </p:grpSpPr>
            <p:sp>
              <p:nvSpPr>
                <p:cNvPr id="63" name="Arc 92"/>
                <p:cNvSpPr>
                  <a:spLocks/>
                </p:cNvSpPr>
                <p:nvPr/>
              </p:nvSpPr>
              <p:spPr bwMode="auto">
                <a:xfrm>
                  <a:off x="7558088" y="3041650"/>
                  <a:ext cx="387350" cy="628650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43179"/>
                    <a:gd name="T2" fmla="*/ 953 w 21600"/>
                    <a:gd name="T3" fmla="*/ 43179 h 43179"/>
                    <a:gd name="T4" fmla="*/ 0 w 21600"/>
                    <a:gd name="T5" fmla="*/ 21600 h 43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43179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cubicBezTo>
                        <a:pt x="21600" y="33158"/>
                        <a:pt x="12500" y="42668"/>
                        <a:pt x="952" y="43178"/>
                      </a:cubicBezTo>
                    </a:path>
                    <a:path w="21600" h="43179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cubicBezTo>
                        <a:pt x="21600" y="33158"/>
                        <a:pt x="12500" y="42668"/>
                        <a:pt x="952" y="43178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zh-CN" altLang="en-US"/>
                </a:p>
              </p:txBody>
            </p:sp>
            <p:sp>
              <p:nvSpPr>
                <p:cNvPr id="64" name="Line 94"/>
                <p:cNvSpPr>
                  <a:spLocks noChangeShapeType="1"/>
                </p:cNvSpPr>
                <p:nvPr/>
              </p:nvSpPr>
              <p:spPr bwMode="auto">
                <a:xfrm flipH="1">
                  <a:off x="7177088" y="3041650"/>
                  <a:ext cx="387350" cy="1588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>
                    <a:defRPr/>
                  </a:pPr>
                  <a:endParaRPr lang="zh-CN" altLang="en-US"/>
                </a:p>
              </p:txBody>
            </p:sp>
            <p:sp>
              <p:nvSpPr>
                <p:cNvPr id="65" name="Line 95"/>
                <p:cNvSpPr>
                  <a:spLocks noChangeShapeType="1"/>
                </p:cNvSpPr>
                <p:nvPr/>
              </p:nvSpPr>
              <p:spPr bwMode="auto">
                <a:xfrm flipH="1">
                  <a:off x="7177089" y="3670300"/>
                  <a:ext cx="465137" cy="1588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>
                    <a:defRPr/>
                  </a:pPr>
                  <a:endParaRPr lang="zh-CN" altLang="en-US"/>
                </a:p>
              </p:txBody>
            </p:sp>
            <p:sp>
              <p:nvSpPr>
                <p:cNvPr id="66" name="Line 96"/>
                <p:cNvSpPr>
                  <a:spLocks noChangeShapeType="1"/>
                </p:cNvSpPr>
                <p:nvPr/>
              </p:nvSpPr>
              <p:spPr bwMode="auto">
                <a:xfrm>
                  <a:off x="7177088" y="3041650"/>
                  <a:ext cx="1588" cy="630238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>
                    <a:defRPr/>
                  </a:pPr>
                  <a:endParaRPr lang="zh-CN" altLang="en-US"/>
                </a:p>
              </p:txBody>
            </p:sp>
          </p:grpSp>
          <p:grpSp>
            <p:nvGrpSpPr>
              <p:cNvPr id="58" name="组合 40"/>
              <p:cNvGrpSpPr/>
              <p:nvPr/>
            </p:nvGrpSpPr>
            <p:grpSpPr>
              <a:xfrm rot="16200000">
                <a:off x="2746334" y="3621108"/>
                <a:ext cx="642942" cy="928694"/>
                <a:chOff x="7177088" y="3041650"/>
                <a:chExt cx="768350" cy="630238"/>
              </a:xfrm>
            </p:grpSpPr>
            <p:sp>
              <p:nvSpPr>
                <p:cNvPr id="59" name="Arc 92"/>
                <p:cNvSpPr>
                  <a:spLocks/>
                </p:cNvSpPr>
                <p:nvPr/>
              </p:nvSpPr>
              <p:spPr bwMode="auto">
                <a:xfrm>
                  <a:off x="7558088" y="3041650"/>
                  <a:ext cx="387350" cy="628650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43179"/>
                    <a:gd name="T2" fmla="*/ 953 w 21600"/>
                    <a:gd name="T3" fmla="*/ 43179 h 43179"/>
                    <a:gd name="T4" fmla="*/ 0 w 21600"/>
                    <a:gd name="T5" fmla="*/ 21600 h 43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43179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cubicBezTo>
                        <a:pt x="21600" y="33158"/>
                        <a:pt x="12500" y="42668"/>
                        <a:pt x="952" y="43178"/>
                      </a:cubicBezTo>
                    </a:path>
                    <a:path w="21600" h="43179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cubicBezTo>
                        <a:pt x="21600" y="33158"/>
                        <a:pt x="12500" y="42668"/>
                        <a:pt x="952" y="43178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zh-CN" altLang="en-US"/>
                </a:p>
              </p:txBody>
            </p:sp>
            <p:sp>
              <p:nvSpPr>
                <p:cNvPr id="60" name="Line 94"/>
                <p:cNvSpPr>
                  <a:spLocks noChangeShapeType="1"/>
                </p:cNvSpPr>
                <p:nvPr/>
              </p:nvSpPr>
              <p:spPr bwMode="auto">
                <a:xfrm flipH="1">
                  <a:off x="7177088" y="3041650"/>
                  <a:ext cx="387350" cy="1588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>
                    <a:defRPr/>
                  </a:pPr>
                  <a:endParaRPr lang="zh-CN" altLang="en-US"/>
                </a:p>
              </p:txBody>
            </p:sp>
            <p:sp>
              <p:nvSpPr>
                <p:cNvPr id="61" name="Line 95"/>
                <p:cNvSpPr>
                  <a:spLocks noChangeShapeType="1"/>
                </p:cNvSpPr>
                <p:nvPr/>
              </p:nvSpPr>
              <p:spPr bwMode="auto">
                <a:xfrm flipH="1">
                  <a:off x="7177089" y="3670300"/>
                  <a:ext cx="465137" cy="1588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>
                    <a:defRPr/>
                  </a:pPr>
                  <a:endParaRPr lang="zh-CN" altLang="en-US"/>
                </a:p>
              </p:txBody>
            </p:sp>
            <p:sp>
              <p:nvSpPr>
                <p:cNvPr id="62" name="Line 96"/>
                <p:cNvSpPr>
                  <a:spLocks noChangeShapeType="1"/>
                </p:cNvSpPr>
                <p:nvPr/>
              </p:nvSpPr>
              <p:spPr bwMode="auto">
                <a:xfrm>
                  <a:off x="7177088" y="3041650"/>
                  <a:ext cx="1588" cy="630238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>
                    <a:defRPr/>
                  </a:pPr>
                  <a:endParaRPr lang="zh-CN" altLang="en-US"/>
                </a:p>
              </p:txBody>
            </p:sp>
          </p:grpSp>
        </p:grpSp>
        <p:sp>
          <p:nvSpPr>
            <p:cNvPr id="92" name="矩形 91"/>
            <p:cNvSpPr/>
            <p:nvPr/>
          </p:nvSpPr>
          <p:spPr>
            <a:xfrm>
              <a:off x="4827616" y="4143380"/>
              <a:ext cx="38985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32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</a:t>
              </a:r>
              <a:endParaRPr lang="zh-CN" altLang="en-US" sz="3200" dirty="0">
                <a:solidFill>
                  <a:srgbClr val="FF0000"/>
                </a:solidFill>
              </a:endParaRPr>
            </a:p>
          </p:txBody>
        </p:sp>
        <p:sp>
          <p:nvSpPr>
            <p:cNvPr id="93" name="矩形 92"/>
            <p:cNvSpPr/>
            <p:nvPr/>
          </p:nvSpPr>
          <p:spPr>
            <a:xfrm>
              <a:off x="8042326" y="4130109"/>
              <a:ext cx="38985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32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</a:t>
              </a:r>
              <a:endParaRPr lang="zh-CN" altLang="en-US" sz="3200" dirty="0">
                <a:solidFill>
                  <a:srgbClr val="FF0000"/>
                </a:solidFill>
              </a:endParaRPr>
            </a:p>
          </p:txBody>
        </p:sp>
        <p:sp>
          <p:nvSpPr>
            <p:cNvPr id="94" name="矩形 93"/>
            <p:cNvSpPr/>
            <p:nvPr/>
          </p:nvSpPr>
          <p:spPr>
            <a:xfrm>
              <a:off x="4827616" y="2643182"/>
              <a:ext cx="526106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32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</a:t>
              </a:r>
              <a:r>
                <a:rPr lang="zh-CN" altLang="en-US" sz="3200" baseline="300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*</a:t>
              </a:r>
              <a:endParaRPr lang="zh-CN" altLang="en-US" sz="3200" dirty="0">
                <a:solidFill>
                  <a:srgbClr val="FF0000"/>
                </a:solidFill>
              </a:endParaRPr>
            </a:p>
          </p:txBody>
        </p:sp>
        <p:sp>
          <p:nvSpPr>
            <p:cNvPr id="95" name="矩形 94"/>
            <p:cNvSpPr/>
            <p:nvPr/>
          </p:nvSpPr>
          <p:spPr>
            <a:xfrm>
              <a:off x="7970888" y="2643182"/>
              <a:ext cx="526106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32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</a:t>
              </a:r>
              <a:r>
                <a:rPr lang="zh-CN" altLang="en-US" sz="3200" baseline="300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*</a:t>
              </a:r>
              <a:endParaRPr lang="zh-CN" altLang="en-US" sz="3200" dirty="0">
                <a:solidFill>
                  <a:srgbClr val="FF0000"/>
                </a:solidFill>
              </a:endParaRPr>
            </a:p>
          </p:txBody>
        </p:sp>
      </p:grpSp>
      <p:sp>
        <p:nvSpPr>
          <p:cNvPr id="97" name="灯片编号占位符 9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27</a:t>
            </a:fld>
            <a:endParaRPr lang="en-US" altLang="zh-CN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46" grpId="0"/>
      <p:bldP spid="47" grpId="0"/>
      <p:bldP spid="48" grpId="0"/>
      <p:bldP spid="49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5" name="Line 5"/>
          <p:cNvSpPr>
            <a:spLocks noChangeShapeType="1"/>
          </p:cNvSpPr>
          <p:nvPr/>
        </p:nvSpPr>
        <p:spPr bwMode="auto">
          <a:xfrm>
            <a:off x="5562600" y="3048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6" name="Line 6"/>
          <p:cNvSpPr>
            <a:spLocks noChangeShapeType="1"/>
          </p:cNvSpPr>
          <p:nvPr/>
        </p:nvSpPr>
        <p:spPr bwMode="auto">
          <a:xfrm>
            <a:off x="685800" y="838200"/>
            <a:ext cx="7162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7" name="Line 7"/>
          <p:cNvSpPr>
            <a:spLocks noChangeShapeType="1"/>
          </p:cNvSpPr>
          <p:nvPr/>
        </p:nvSpPr>
        <p:spPr bwMode="auto">
          <a:xfrm>
            <a:off x="3657600" y="228600"/>
            <a:ext cx="0" cy="2880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8" name="Line 8"/>
          <p:cNvSpPr>
            <a:spLocks noChangeShapeType="1"/>
          </p:cNvSpPr>
          <p:nvPr/>
        </p:nvSpPr>
        <p:spPr bwMode="auto">
          <a:xfrm>
            <a:off x="6705600" y="228600"/>
            <a:ext cx="0" cy="2880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9" name="Rectangle 9"/>
          <p:cNvSpPr>
            <a:spLocks noChangeArrowheads="1"/>
          </p:cNvSpPr>
          <p:nvPr/>
        </p:nvSpPr>
        <p:spPr bwMode="auto">
          <a:xfrm>
            <a:off x="762000" y="190500"/>
            <a:ext cx="71564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  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S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R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    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注释</a:t>
            </a:r>
          </a:p>
        </p:txBody>
      </p:sp>
      <p:sp>
        <p:nvSpPr>
          <p:cNvPr id="35851" name="Rectangle 11"/>
          <p:cNvSpPr>
            <a:spLocks noChangeArrowheads="1"/>
          </p:cNvSpPr>
          <p:nvPr/>
        </p:nvSpPr>
        <p:spPr bwMode="auto">
          <a:xfrm>
            <a:off x="762000" y="838200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0    0     0      1      保持</a:t>
            </a:r>
          </a:p>
        </p:txBody>
      </p:sp>
      <p:sp>
        <p:nvSpPr>
          <p:cNvPr id="35852" name="Rectangle 12"/>
          <p:cNvSpPr>
            <a:spLocks noChangeArrowheads="1"/>
          </p:cNvSpPr>
          <p:nvPr/>
        </p:nvSpPr>
        <p:spPr bwMode="auto">
          <a:xfrm>
            <a:off x="762000" y="1447800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0    1     0      1      复位</a:t>
            </a:r>
          </a:p>
        </p:txBody>
      </p:sp>
      <p:sp>
        <p:nvSpPr>
          <p:cNvPr id="35853" name="Rectangle 13"/>
          <p:cNvSpPr>
            <a:spLocks noChangeArrowheads="1"/>
          </p:cNvSpPr>
          <p:nvPr/>
        </p:nvSpPr>
        <p:spPr bwMode="auto">
          <a:xfrm>
            <a:off x="762000" y="1981200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1    0     1      0      置位</a:t>
            </a:r>
          </a:p>
        </p:txBody>
      </p:sp>
      <p:sp>
        <p:nvSpPr>
          <p:cNvPr id="35854" name="Rectangle 14"/>
          <p:cNvSpPr>
            <a:spLocks noChangeArrowheads="1"/>
          </p:cNvSpPr>
          <p:nvPr/>
        </p:nvSpPr>
        <p:spPr bwMode="auto">
          <a:xfrm>
            <a:off x="762000" y="2514600"/>
            <a:ext cx="7228261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0    1    1     0</a:t>
            </a:r>
            <a:r>
              <a:rPr lang="zh-CN" altLang="en-US" sz="32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0</a:t>
            </a:r>
            <a:r>
              <a:rPr lang="zh-CN" altLang="en-US" sz="32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禁用</a:t>
            </a:r>
          </a:p>
        </p:txBody>
      </p:sp>
      <p:sp>
        <p:nvSpPr>
          <p:cNvPr id="46" name="矩形 45"/>
          <p:cNvSpPr/>
          <p:nvPr/>
        </p:nvSpPr>
        <p:spPr>
          <a:xfrm>
            <a:off x="285720" y="5229229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/>
          </a:p>
        </p:txBody>
      </p:sp>
      <p:sp>
        <p:nvSpPr>
          <p:cNvPr id="47" name="矩形 46"/>
          <p:cNvSpPr/>
          <p:nvPr/>
        </p:nvSpPr>
        <p:spPr>
          <a:xfrm>
            <a:off x="3824960" y="5157791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/>
          </a:p>
        </p:txBody>
      </p:sp>
      <p:sp>
        <p:nvSpPr>
          <p:cNvPr id="48" name="矩形 47"/>
          <p:cNvSpPr/>
          <p:nvPr/>
        </p:nvSpPr>
        <p:spPr>
          <a:xfrm>
            <a:off x="571472" y="3679805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/>
          </a:p>
        </p:txBody>
      </p:sp>
      <p:sp>
        <p:nvSpPr>
          <p:cNvPr id="49" name="矩形 48"/>
          <p:cNvSpPr/>
          <p:nvPr/>
        </p:nvSpPr>
        <p:spPr>
          <a:xfrm>
            <a:off x="3539208" y="3679805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50" name="矩形 49"/>
          <p:cNvSpPr/>
          <p:nvPr/>
        </p:nvSpPr>
        <p:spPr>
          <a:xfrm>
            <a:off x="2786050" y="5309608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/>
          </a:p>
        </p:txBody>
      </p:sp>
      <p:sp>
        <p:nvSpPr>
          <p:cNvPr id="51" name="矩形 50"/>
          <p:cNvSpPr/>
          <p:nvPr/>
        </p:nvSpPr>
        <p:spPr>
          <a:xfrm>
            <a:off x="1396068" y="5251441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grpSp>
        <p:nvGrpSpPr>
          <p:cNvPr id="54" name="组合 53"/>
          <p:cNvGrpSpPr/>
          <p:nvPr/>
        </p:nvGrpSpPr>
        <p:grpSpPr>
          <a:xfrm>
            <a:off x="285720" y="3214686"/>
            <a:ext cx="4227531" cy="3590947"/>
            <a:chOff x="285720" y="3214686"/>
            <a:chExt cx="4227531" cy="3590947"/>
          </a:xfrm>
        </p:grpSpPr>
        <p:grpSp>
          <p:nvGrpSpPr>
            <p:cNvPr id="16" name="Group 53"/>
            <p:cNvGrpSpPr>
              <a:grpSpLocks/>
            </p:cNvGrpSpPr>
            <p:nvPr/>
          </p:nvGrpSpPr>
          <p:grpSpPr bwMode="auto">
            <a:xfrm>
              <a:off x="533400" y="3214686"/>
              <a:ext cx="3733800" cy="3179763"/>
              <a:chOff x="336" y="1386"/>
              <a:chExt cx="2352" cy="2003"/>
            </a:xfrm>
          </p:grpSpPr>
          <p:sp>
            <p:nvSpPr>
              <p:cNvPr id="17" name="Oval 6"/>
              <p:cNvSpPr>
                <a:spLocks noChangeArrowheads="1"/>
              </p:cNvSpPr>
              <p:nvPr/>
            </p:nvSpPr>
            <p:spPr bwMode="auto">
              <a:xfrm>
                <a:off x="720" y="2016"/>
                <a:ext cx="96" cy="96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8" name="Oval 7"/>
              <p:cNvSpPr>
                <a:spLocks noChangeArrowheads="1"/>
              </p:cNvSpPr>
              <p:nvPr/>
            </p:nvSpPr>
            <p:spPr bwMode="auto">
              <a:xfrm>
                <a:off x="2016" y="2016"/>
                <a:ext cx="96" cy="96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9" name="Line 8"/>
              <p:cNvSpPr>
                <a:spLocks noChangeShapeType="1"/>
              </p:cNvSpPr>
              <p:nvPr/>
            </p:nvSpPr>
            <p:spPr bwMode="auto">
              <a:xfrm flipV="1">
                <a:off x="768" y="1728"/>
                <a:ext cx="0" cy="2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20" name="Line 9"/>
              <p:cNvSpPr>
                <a:spLocks noChangeShapeType="1"/>
              </p:cNvSpPr>
              <p:nvPr/>
            </p:nvSpPr>
            <p:spPr bwMode="auto">
              <a:xfrm flipV="1">
                <a:off x="2064" y="1728"/>
                <a:ext cx="0" cy="2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21" name="Line 10"/>
              <p:cNvSpPr>
                <a:spLocks noChangeShapeType="1"/>
              </p:cNvSpPr>
              <p:nvPr/>
            </p:nvSpPr>
            <p:spPr bwMode="auto">
              <a:xfrm>
                <a:off x="768" y="1872"/>
                <a:ext cx="480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22" name="Line 11"/>
              <p:cNvSpPr>
                <a:spLocks noChangeShapeType="1"/>
              </p:cNvSpPr>
              <p:nvPr/>
            </p:nvSpPr>
            <p:spPr bwMode="auto">
              <a:xfrm>
                <a:off x="1440" y="1872"/>
                <a:ext cx="624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23" name="Line 12"/>
              <p:cNvSpPr>
                <a:spLocks noChangeShapeType="1"/>
              </p:cNvSpPr>
              <p:nvPr/>
            </p:nvSpPr>
            <p:spPr bwMode="auto">
              <a:xfrm flipH="1">
                <a:off x="1152" y="1872"/>
                <a:ext cx="288" cy="81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24" name="Line 13"/>
              <p:cNvSpPr>
                <a:spLocks noChangeShapeType="1"/>
              </p:cNvSpPr>
              <p:nvPr/>
            </p:nvSpPr>
            <p:spPr bwMode="auto">
              <a:xfrm>
                <a:off x="1248" y="1872"/>
                <a:ext cx="480" cy="86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25" name="Line 14"/>
              <p:cNvSpPr>
                <a:spLocks noChangeShapeType="1"/>
              </p:cNvSpPr>
              <p:nvPr/>
            </p:nvSpPr>
            <p:spPr bwMode="auto">
              <a:xfrm>
                <a:off x="576" y="2496"/>
                <a:ext cx="0" cy="57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26" name="Line 15"/>
              <p:cNvSpPr>
                <a:spLocks noChangeShapeType="1"/>
              </p:cNvSpPr>
              <p:nvPr/>
            </p:nvSpPr>
            <p:spPr bwMode="auto">
              <a:xfrm>
                <a:off x="960" y="2496"/>
                <a:ext cx="0" cy="19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27" name="Line 16"/>
              <p:cNvSpPr>
                <a:spLocks noChangeShapeType="1"/>
              </p:cNvSpPr>
              <p:nvPr/>
            </p:nvSpPr>
            <p:spPr bwMode="auto">
              <a:xfrm>
                <a:off x="1872" y="2496"/>
                <a:ext cx="0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28" name="Line 17"/>
              <p:cNvSpPr>
                <a:spLocks noChangeShapeType="1"/>
              </p:cNvSpPr>
              <p:nvPr/>
            </p:nvSpPr>
            <p:spPr bwMode="auto">
              <a:xfrm>
                <a:off x="2256" y="2496"/>
                <a:ext cx="0" cy="57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29" name="Line 18"/>
              <p:cNvSpPr>
                <a:spLocks noChangeShapeType="1"/>
              </p:cNvSpPr>
              <p:nvPr/>
            </p:nvSpPr>
            <p:spPr bwMode="auto">
              <a:xfrm flipH="1">
                <a:off x="960" y="2688"/>
                <a:ext cx="19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30" name="Line 19"/>
              <p:cNvSpPr>
                <a:spLocks noChangeShapeType="1"/>
              </p:cNvSpPr>
              <p:nvPr/>
            </p:nvSpPr>
            <p:spPr bwMode="auto">
              <a:xfrm>
                <a:off x="1872" y="2544"/>
                <a:ext cx="0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31" name="Line 20"/>
              <p:cNvSpPr>
                <a:spLocks noChangeShapeType="1"/>
              </p:cNvSpPr>
              <p:nvPr/>
            </p:nvSpPr>
            <p:spPr bwMode="auto">
              <a:xfrm>
                <a:off x="1872" y="2688"/>
                <a:ext cx="0" cy="4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32" name="Line 21"/>
              <p:cNvSpPr>
                <a:spLocks noChangeShapeType="1"/>
              </p:cNvSpPr>
              <p:nvPr/>
            </p:nvSpPr>
            <p:spPr bwMode="auto">
              <a:xfrm flipH="1">
                <a:off x="1728" y="2736"/>
                <a:ext cx="144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33" name="Rectangle 22"/>
              <p:cNvSpPr>
                <a:spLocks noChangeArrowheads="1"/>
              </p:cNvSpPr>
              <p:nvPr/>
            </p:nvSpPr>
            <p:spPr bwMode="auto">
              <a:xfrm>
                <a:off x="624" y="1386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Q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34" name="Rectangle 23"/>
              <p:cNvSpPr>
                <a:spLocks noChangeArrowheads="1"/>
              </p:cNvSpPr>
              <p:nvPr/>
            </p:nvSpPr>
            <p:spPr bwMode="auto">
              <a:xfrm>
                <a:off x="1920" y="1386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Q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35" name="Rectangle 24"/>
              <p:cNvSpPr>
                <a:spLocks noChangeArrowheads="1"/>
              </p:cNvSpPr>
              <p:nvPr/>
            </p:nvSpPr>
            <p:spPr bwMode="auto">
              <a:xfrm>
                <a:off x="336" y="3024"/>
                <a:ext cx="372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 R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36" name="Rectangle 25"/>
              <p:cNvSpPr>
                <a:spLocks noChangeArrowheads="1"/>
              </p:cNvSpPr>
              <p:nvPr/>
            </p:nvSpPr>
            <p:spPr bwMode="auto">
              <a:xfrm>
                <a:off x="2016" y="3024"/>
                <a:ext cx="672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 S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37" name="Line 26"/>
              <p:cNvSpPr>
                <a:spLocks noChangeShapeType="1"/>
              </p:cNvSpPr>
              <p:nvPr/>
            </p:nvSpPr>
            <p:spPr bwMode="auto">
              <a:xfrm>
                <a:off x="1968" y="1440"/>
                <a:ext cx="144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38" name="Oval 51"/>
              <p:cNvSpPr>
                <a:spLocks noChangeArrowheads="1"/>
              </p:cNvSpPr>
              <p:nvPr/>
            </p:nvSpPr>
            <p:spPr bwMode="auto">
              <a:xfrm>
                <a:off x="2016" y="1824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39" name="Oval 52"/>
              <p:cNvSpPr>
                <a:spLocks noChangeArrowheads="1"/>
              </p:cNvSpPr>
              <p:nvPr/>
            </p:nvSpPr>
            <p:spPr bwMode="auto">
              <a:xfrm>
                <a:off x="720" y="1824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grpSp>
          <p:nvGrpSpPr>
            <p:cNvPr id="40" name="组合 48"/>
            <p:cNvGrpSpPr/>
            <p:nvPr/>
          </p:nvGrpSpPr>
          <p:grpSpPr>
            <a:xfrm rot="16200000">
              <a:off x="845315" y="4383882"/>
              <a:ext cx="785818" cy="762000"/>
              <a:chOff x="7154863" y="2908300"/>
              <a:chExt cx="950912" cy="762000"/>
            </a:xfrm>
          </p:grpSpPr>
          <p:sp>
            <p:nvSpPr>
              <p:cNvPr id="41" name="Arc 76"/>
              <p:cNvSpPr>
                <a:spLocks/>
              </p:cNvSpPr>
              <p:nvPr/>
            </p:nvSpPr>
            <p:spPr bwMode="auto">
              <a:xfrm>
                <a:off x="7154863" y="2908300"/>
                <a:ext cx="304800" cy="7620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091"/>
                  <a:gd name="T2" fmla="*/ 2163 w 21600"/>
                  <a:gd name="T3" fmla="*/ 43091 h 43091"/>
                  <a:gd name="T4" fmla="*/ 0 w 21600"/>
                  <a:gd name="T5" fmla="*/ 21600 h 430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091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2691"/>
                      <a:pt x="13199" y="41980"/>
                      <a:pt x="2163" y="43091"/>
                    </a:cubicBezTo>
                  </a:path>
                  <a:path w="21600" h="43091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2691"/>
                      <a:pt x="13199" y="41980"/>
                      <a:pt x="2163" y="43091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42" name="Arc 77"/>
              <p:cNvSpPr>
                <a:spLocks/>
              </p:cNvSpPr>
              <p:nvPr/>
            </p:nvSpPr>
            <p:spPr bwMode="auto">
              <a:xfrm>
                <a:off x="7162800" y="2911475"/>
                <a:ext cx="942975" cy="758825"/>
              </a:xfrm>
              <a:custGeom>
                <a:avLst/>
                <a:gdLst>
                  <a:gd name="G0" fmla="+- 6502 0 0"/>
                  <a:gd name="G1" fmla="+- 21600 0 0"/>
                  <a:gd name="G2" fmla="+- 21600 0 0"/>
                  <a:gd name="T0" fmla="*/ 0 w 28102"/>
                  <a:gd name="T1" fmla="*/ 1002 h 43200"/>
                  <a:gd name="T2" fmla="*/ 149 w 28102"/>
                  <a:gd name="T3" fmla="*/ 42245 h 43200"/>
                  <a:gd name="T4" fmla="*/ 6502 w 28102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102" h="43200" fill="none" extrusionOk="0">
                    <a:moveTo>
                      <a:pt x="-1" y="1001"/>
                    </a:moveTo>
                    <a:cubicBezTo>
                      <a:pt x="2103" y="337"/>
                      <a:pt x="4296" y="-1"/>
                      <a:pt x="6502" y="0"/>
                    </a:cubicBezTo>
                    <a:cubicBezTo>
                      <a:pt x="18431" y="0"/>
                      <a:pt x="28102" y="9670"/>
                      <a:pt x="28102" y="21600"/>
                    </a:cubicBezTo>
                    <a:cubicBezTo>
                      <a:pt x="28102" y="33529"/>
                      <a:pt x="18431" y="43200"/>
                      <a:pt x="6502" y="43200"/>
                    </a:cubicBezTo>
                    <a:cubicBezTo>
                      <a:pt x="4348" y="43200"/>
                      <a:pt x="2207" y="42877"/>
                      <a:pt x="149" y="42244"/>
                    </a:cubicBezTo>
                  </a:path>
                  <a:path w="28102" h="43200" stroke="0" extrusionOk="0">
                    <a:moveTo>
                      <a:pt x="-1" y="1001"/>
                    </a:moveTo>
                    <a:cubicBezTo>
                      <a:pt x="2103" y="337"/>
                      <a:pt x="4296" y="-1"/>
                      <a:pt x="6502" y="0"/>
                    </a:cubicBezTo>
                    <a:cubicBezTo>
                      <a:pt x="18431" y="0"/>
                      <a:pt x="28102" y="9670"/>
                      <a:pt x="28102" y="21600"/>
                    </a:cubicBezTo>
                    <a:cubicBezTo>
                      <a:pt x="28102" y="33529"/>
                      <a:pt x="18431" y="43200"/>
                      <a:pt x="6502" y="43200"/>
                    </a:cubicBezTo>
                    <a:cubicBezTo>
                      <a:pt x="4348" y="43200"/>
                      <a:pt x="2207" y="42877"/>
                      <a:pt x="149" y="42244"/>
                    </a:cubicBezTo>
                    <a:lnTo>
                      <a:pt x="6502" y="21600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  <p:grpSp>
          <p:nvGrpSpPr>
            <p:cNvPr id="43" name="组合 48"/>
            <p:cNvGrpSpPr/>
            <p:nvPr/>
          </p:nvGrpSpPr>
          <p:grpSpPr>
            <a:xfrm rot="16200000">
              <a:off x="2897107" y="4367865"/>
              <a:ext cx="785818" cy="762000"/>
              <a:chOff x="7154863" y="2908300"/>
              <a:chExt cx="950912" cy="762000"/>
            </a:xfrm>
          </p:grpSpPr>
          <p:sp>
            <p:nvSpPr>
              <p:cNvPr id="44" name="Arc 76"/>
              <p:cNvSpPr>
                <a:spLocks/>
              </p:cNvSpPr>
              <p:nvPr/>
            </p:nvSpPr>
            <p:spPr bwMode="auto">
              <a:xfrm>
                <a:off x="7154863" y="2908300"/>
                <a:ext cx="304800" cy="7620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091"/>
                  <a:gd name="T2" fmla="*/ 2163 w 21600"/>
                  <a:gd name="T3" fmla="*/ 43091 h 43091"/>
                  <a:gd name="T4" fmla="*/ 0 w 21600"/>
                  <a:gd name="T5" fmla="*/ 21600 h 430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091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2691"/>
                      <a:pt x="13199" y="41980"/>
                      <a:pt x="2163" y="43091"/>
                    </a:cubicBezTo>
                  </a:path>
                  <a:path w="21600" h="43091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2691"/>
                      <a:pt x="13199" y="41980"/>
                      <a:pt x="2163" y="43091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45" name="Arc 77"/>
              <p:cNvSpPr>
                <a:spLocks/>
              </p:cNvSpPr>
              <p:nvPr/>
            </p:nvSpPr>
            <p:spPr bwMode="auto">
              <a:xfrm>
                <a:off x="7162800" y="2911475"/>
                <a:ext cx="942975" cy="758825"/>
              </a:xfrm>
              <a:custGeom>
                <a:avLst/>
                <a:gdLst>
                  <a:gd name="G0" fmla="+- 6502 0 0"/>
                  <a:gd name="G1" fmla="+- 21600 0 0"/>
                  <a:gd name="G2" fmla="+- 21600 0 0"/>
                  <a:gd name="T0" fmla="*/ 0 w 28102"/>
                  <a:gd name="T1" fmla="*/ 1002 h 43200"/>
                  <a:gd name="T2" fmla="*/ 149 w 28102"/>
                  <a:gd name="T3" fmla="*/ 42245 h 43200"/>
                  <a:gd name="T4" fmla="*/ 6502 w 28102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102" h="43200" fill="none" extrusionOk="0">
                    <a:moveTo>
                      <a:pt x="-1" y="1001"/>
                    </a:moveTo>
                    <a:cubicBezTo>
                      <a:pt x="2103" y="337"/>
                      <a:pt x="4296" y="-1"/>
                      <a:pt x="6502" y="0"/>
                    </a:cubicBezTo>
                    <a:cubicBezTo>
                      <a:pt x="18431" y="0"/>
                      <a:pt x="28102" y="9670"/>
                      <a:pt x="28102" y="21600"/>
                    </a:cubicBezTo>
                    <a:cubicBezTo>
                      <a:pt x="28102" y="33529"/>
                      <a:pt x="18431" y="43200"/>
                      <a:pt x="6502" y="43200"/>
                    </a:cubicBezTo>
                    <a:cubicBezTo>
                      <a:pt x="4348" y="43200"/>
                      <a:pt x="2207" y="42877"/>
                      <a:pt x="149" y="42244"/>
                    </a:cubicBezTo>
                  </a:path>
                  <a:path w="28102" h="43200" stroke="0" extrusionOk="0">
                    <a:moveTo>
                      <a:pt x="-1" y="1001"/>
                    </a:moveTo>
                    <a:cubicBezTo>
                      <a:pt x="2103" y="337"/>
                      <a:pt x="4296" y="-1"/>
                      <a:pt x="6502" y="0"/>
                    </a:cubicBezTo>
                    <a:cubicBezTo>
                      <a:pt x="18431" y="0"/>
                      <a:pt x="28102" y="9670"/>
                      <a:pt x="28102" y="21600"/>
                    </a:cubicBezTo>
                    <a:cubicBezTo>
                      <a:pt x="28102" y="33529"/>
                      <a:pt x="18431" y="43200"/>
                      <a:pt x="6502" y="43200"/>
                    </a:cubicBezTo>
                    <a:cubicBezTo>
                      <a:pt x="4348" y="43200"/>
                      <a:pt x="2207" y="42877"/>
                      <a:pt x="149" y="42244"/>
                    </a:cubicBezTo>
                    <a:lnTo>
                      <a:pt x="6502" y="21600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  <p:sp>
          <p:nvSpPr>
            <p:cNvPr id="52" name="Rectangle 50"/>
            <p:cNvSpPr>
              <a:spLocks noChangeArrowheads="1"/>
            </p:cNvSpPr>
            <p:nvPr/>
          </p:nvSpPr>
          <p:spPr bwMode="auto">
            <a:xfrm>
              <a:off x="2857488" y="6286520"/>
              <a:ext cx="1655763" cy="519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</a:pPr>
              <a:r>
                <a:rPr lang="en-US" altLang="zh-CN" sz="2800" dirty="0">
                  <a:solidFill>
                    <a:srgbClr val="FFFC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Set</a:t>
              </a:r>
              <a:r>
                <a:rPr lang="zh-CN" altLang="en-US" sz="2800" dirty="0">
                  <a:solidFill>
                    <a:srgbClr val="FFFC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置位</a:t>
              </a:r>
            </a:p>
          </p:txBody>
        </p:sp>
        <p:sp>
          <p:nvSpPr>
            <p:cNvPr id="53" name="Rectangle 51"/>
            <p:cNvSpPr>
              <a:spLocks noChangeArrowheads="1"/>
            </p:cNvSpPr>
            <p:nvPr/>
          </p:nvSpPr>
          <p:spPr bwMode="auto">
            <a:xfrm>
              <a:off x="285720" y="6286520"/>
              <a:ext cx="1800225" cy="519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</a:pPr>
              <a:r>
                <a:rPr lang="en-US" altLang="zh-CN" sz="2800" dirty="0">
                  <a:solidFill>
                    <a:srgbClr val="FFFC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Reset</a:t>
              </a:r>
              <a:r>
                <a:rPr lang="zh-CN" altLang="en-US" sz="2800" dirty="0">
                  <a:solidFill>
                    <a:srgbClr val="FFFC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复位</a:t>
              </a:r>
            </a:p>
          </p:txBody>
        </p:sp>
      </p:grpSp>
      <p:sp>
        <p:nvSpPr>
          <p:cNvPr id="55" name="灯片编号占位符 5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28</a:t>
            </a:fld>
            <a:endParaRPr lang="en-US" altLang="zh-CN"/>
          </a:p>
        </p:txBody>
      </p:sp>
      <p:graphicFrame>
        <p:nvGraphicFramePr>
          <p:cNvPr id="58" name="Object 2"/>
          <p:cNvGraphicFramePr>
            <a:graphicFrameLocks noChangeAspect="1"/>
          </p:cNvGraphicFramePr>
          <p:nvPr/>
        </p:nvGraphicFramePr>
        <p:xfrm>
          <a:off x="6143636" y="4500570"/>
          <a:ext cx="2166937" cy="755650"/>
        </p:xfrm>
        <a:graphic>
          <a:graphicData uri="http://schemas.openxmlformats.org/presentationml/2006/ole">
            <p:oleObj spid="_x0000_s197634" name="Equation" r:id="rId6" imgW="672840" imgH="241200" progId="Equation.DSMT4">
              <p:embed/>
            </p:oleObj>
          </a:graphicData>
        </a:graphic>
      </p:graphicFrame>
      <p:sp>
        <p:nvSpPr>
          <p:cNvPr id="59" name="矩形 58"/>
          <p:cNvSpPr/>
          <p:nvPr/>
        </p:nvSpPr>
        <p:spPr>
          <a:xfrm>
            <a:off x="6286512" y="3786190"/>
            <a:ext cx="156966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 smtClean="0">
                <a:latin typeface="黑体" pitchFamily="2" charset="-122"/>
                <a:ea typeface="黑体" pitchFamily="2" charset="-122"/>
              </a:rPr>
              <a:t>或非门</a:t>
            </a:r>
            <a:endParaRPr lang="zh-CN" altLang="en-US" dirty="0">
              <a:latin typeface="黑体" pitchFamily="2" charset="-122"/>
              <a:ea typeface="黑体" pitchFamily="2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58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851" grpId="0"/>
      <p:bldP spid="46" grpId="0"/>
      <p:bldP spid="47" grpId="0"/>
      <p:bldP spid="48" grpId="0"/>
      <p:bldP spid="49" grpId="0"/>
      <p:bldP spid="50" grpId="0"/>
      <p:bldP spid="51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5" name="Line 5"/>
          <p:cNvSpPr>
            <a:spLocks noChangeShapeType="1"/>
          </p:cNvSpPr>
          <p:nvPr/>
        </p:nvSpPr>
        <p:spPr bwMode="auto">
          <a:xfrm>
            <a:off x="5562600" y="3048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6" name="Line 6"/>
          <p:cNvSpPr>
            <a:spLocks noChangeShapeType="1"/>
          </p:cNvSpPr>
          <p:nvPr/>
        </p:nvSpPr>
        <p:spPr bwMode="auto">
          <a:xfrm>
            <a:off x="685800" y="838200"/>
            <a:ext cx="7162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7" name="Line 7"/>
          <p:cNvSpPr>
            <a:spLocks noChangeShapeType="1"/>
          </p:cNvSpPr>
          <p:nvPr/>
        </p:nvSpPr>
        <p:spPr bwMode="auto">
          <a:xfrm>
            <a:off x="3657600" y="228600"/>
            <a:ext cx="0" cy="2880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8" name="Line 8"/>
          <p:cNvSpPr>
            <a:spLocks noChangeShapeType="1"/>
          </p:cNvSpPr>
          <p:nvPr/>
        </p:nvSpPr>
        <p:spPr bwMode="auto">
          <a:xfrm>
            <a:off x="6705600" y="228600"/>
            <a:ext cx="0" cy="2880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9" name="Rectangle 9"/>
          <p:cNvSpPr>
            <a:spLocks noChangeArrowheads="1"/>
          </p:cNvSpPr>
          <p:nvPr/>
        </p:nvSpPr>
        <p:spPr bwMode="auto">
          <a:xfrm>
            <a:off x="762000" y="190500"/>
            <a:ext cx="71564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  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S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R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    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注释</a:t>
            </a:r>
          </a:p>
        </p:txBody>
      </p:sp>
      <p:sp>
        <p:nvSpPr>
          <p:cNvPr id="35851" name="Rectangle 11"/>
          <p:cNvSpPr>
            <a:spLocks noChangeArrowheads="1"/>
          </p:cNvSpPr>
          <p:nvPr/>
        </p:nvSpPr>
        <p:spPr bwMode="auto">
          <a:xfrm>
            <a:off x="762000" y="838200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0    0     0      1      保持</a:t>
            </a:r>
          </a:p>
        </p:txBody>
      </p:sp>
      <p:sp>
        <p:nvSpPr>
          <p:cNvPr id="35852" name="Rectangle 12"/>
          <p:cNvSpPr>
            <a:spLocks noChangeArrowheads="1"/>
          </p:cNvSpPr>
          <p:nvPr/>
        </p:nvSpPr>
        <p:spPr bwMode="auto">
          <a:xfrm>
            <a:off x="762000" y="1447800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0    1     0      1      复位</a:t>
            </a:r>
          </a:p>
        </p:txBody>
      </p:sp>
      <p:sp>
        <p:nvSpPr>
          <p:cNvPr id="35853" name="Rectangle 13"/>
          <p:cNvSpPr>
            <a:spLocks noChangeArrowheads="1"/>
          </p:cNvSpPr>
          <p:nvPr/>
        </p:nvSpPr>
        <p:spPr bwMode="auto">
          <a:xfrm>
            <a:off x="762000" y="1981200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1    0     1      0      置位</a:t>
            </a:r>
          </a:p>
        </p:txBody>
      </p:sp>
      <p:sp>
        <p:nvSpPr>
          <p:cNvPr id="35854" name="Rectangle 14"/>
          <p:cNvSpPr>
            <a:spLocks noChangeArrowheads="1"/>
          </p:cNvSpPr>
          <p:nvPr/>
        </p:nvSpPr>
        <p:spPr bwMode="auto">
          <a:xfrm>
            <a:off x="762000" y="2514600"/>
            <a:ext cx="7228261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0    1    1     0</a:t>
            </a:r>
            <a:r>
              <a:rPr lang="zh-CN" altLang="en-US" sz="32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0</a:t>
            </a:r>
            <a:r>
              <a:rPr lang="zh-CN" altLang="en-US" sz="32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禁用</a:t>
            </a:r>
          </a:p>
        </p:txBody>
      </p:sp>
      <p:sp>
        <p:nvSpPr>
          <p:cNvPr id="46" name="矩形 45"/>
          <p:cNvSpPr/>
          <p:nvPr/>
        </p:nvSpPr>
        <p:spPr>
          <a:xfrm>
            <a:off x="285720" y="5157791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47" name="矩形 46"/>
          <p:cNvSpPr/>
          <p:nvPr/>
        </p:nvSpPr>
        <p:spPr>
          <a:xfrm>
            <a:off x="3824960" y="5086353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/>
          </a:p>
        </p:txBody>
      </p:sp>
      <p:sp>
        <p:nvSpPr>
          <p:cNvPr id="48" name="矩形 47"/>
          <p:cNvSpPr/>
          <p:nvPr/>
        </p:nvSpPr>
        <p:spPr>
          <a:xfrm>
            <a:off x="571472" y="3608367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/>
          </a:p>
        </p:txBody>
      </p:sp>
      <p:sp>
        <p:nvSpPr>
          <p:cNvPr id="49" name="矩形 48"/>
          <p:cNvSpPr/>
          <p:nvPr/>
        </p:nvSpPr>
        <p:spPr>
          <a:xfrm>
            <a:off x="3539208" y="3608367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50" name="矩形 49"/>
          <p:cNvSpPr/>
          <p:nvPr/>
        </p:nvSpPr>
        <p:spPr>
          <a:xfrm>
            <a:off x="2786050" y="5238170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/>
          </a:p>
        </p:txBody>
      </p:sp>
      <p:grpSp>
        <p:nvGrpSpPr>
          <p:cNvPr id="54" name="组合 53"/>
          <p:cNvGrpSpPr/>
          <p:nvPr/>
        </p:nvGrpSpPr>
        <p:grpSpPr>
          <a:xfrm>
            <a:off x="285720" y="3143248"/>
            <a:ext cx="4227531" cy="3662385"/>
            <a:chOff x="285720" y="3143248"/>
            <a:chExt cx="4227531" cy="3662385"/>
          </a:xfrm>
        </p:grpSpPr>
        <p:grpSp>
          <p:nvGrpSpPr>
            <p:cNvPr id="2" name="Group 53"/>
            <p:cNvGrpSpPr>
              <a:grpSpLocks/>
            </p:cNvGrpSpPr>
            <p:nvPr/>
          </p:nvGrpSpPr>
          <p:grpSpPr bwMode="auto">
            <a:xfrm>
              <a:off x="533400" y="3143248"/>
              <a:ext cx="3733800" cy="3179763"/>
              <a:chOff x="336" y="1386"/>
              <a:chExt cx="2352" cy="2003"/>
            </a:xfrm>
          </p:grpSpPr>
          <p:sp>
            <p:nvSpPr>
              <p:cNvPr id="17" name="Oval 6"/>
              <p:cNvSpPr>
                <a:spLocks noChangeArrowheads="1"/>
              </p:cNvSpPr>
              <p:nvPr/>
            </p:nvSpPr>
            <p:spPr bwMode="auto">
              <a:xfrm>
                <a:off x="720" y="2016"/>
                <a:ext cx="96" cy="96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8" name="Oval 7"/>
              <p:cNvSpPr>
                <a:spLocks noChangeArrowheads="1"/>
              </p:cNvSpPr>
              <p:nvPr/>
            </p:nvSpPr>
            <p:spPr bwMode="auto">
              <a:xfrm>
                <a:off x="2016" y="2016"/>
                <a:ext cx="96" cy="96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9" name="Line 8"/>
              <p:cNvSpPr>
                <a:spLocks noChangeShapeType="1"/>
              </p:cNvSpPr>
              <p:nvPr/>
            </p:nvSpPr>
            <p:spPr bwMode="auto">
              <a:xfrm flipV="1">
                <a:off x="768" y="1728"/>
                <a:ext cx="0" cy="2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20" name="Line 9"/>
              <p:cNvSpPr>
                <a:spLocks noChangeShapeType="1"/>
              </p:cNvSpPr>
              <p:nvPr/>
            </p:nvSpPr>
            <p:spPr bwMode="auto">
              <a:xfrm flipV="1">
                <a:off x="2064" y="1728"/>
                <a:ext cx="0" cy="2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21" name="Line 10"/>
              <p:cNvSpPr>
                <a:spLocks noChangeShapeType="1"/>
              </p:cNvSpPr>
              <p:nvPr/>
            </p:nvSpPr>
            <p:spPr bwMode="auto">
              <a:xfrm>
                <a:off x="768" y="1872"/>
                <a:ext cx="480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22" name="Line 11"/>
              <p:cNvSpPr>
                <a:spLocks noChangeShapeType="1"/>
              </p:cNvSpPr>
              <p:nvPr/>
            </p:nvSpPr>
            <p:spPr bwMode="auto">
              <a:xfrm>
                <a:off x="1440" y="1872"/>
                <a:ext cx="624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23" name="Line 12"/>
              <p:cNvSpPr>
                <a:spLocks noChangeShapeType="1"/>
              </p:cNvSpPr>
              <p:nvPr/>
            </p:nvSpPr>
            <p:spPr bwMode="auto">
              <a:xfrm flipH="1">
                <a:off x="1152" y="1872"/>
                <a:ext cx="288" cy="81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24" name="Line 13"/>
              <p:cNvSpPr>
                <a:spLocks noChangeShapeType="1"/>
              </p:cNvSpPr>
              <p:nvPr/>
            </p:nvSpPr>
            <p:spPr bwMode="auto">
              <a:xfrm>
                <a:off x="1248" y="1872"/>
                <a:ext cx="480" cy="86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25" name="Line 14"/>
              <p:cNvSpPr>
                <a:spLocks noChangeShapeType="1"/>
              </p:cNvSpPr>
              <p:nvPr/>
            </p:nvSpPr>
            <p:spPr bwMode="auto">
              <a:xfrm>
                <a:off x="576" y="2496"/>
                <a:ext cx="0" cy="57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26" name="Line 15"/>
              <p:cNvSpPr>
                <a:spLocks noChangeShapeType="1"/>
              </p:cNvSpPr>
              <p:nvPr/>
            </p:nvSpPr>
            <p:spPr bwMode="auto">
              <a:xfrm>
                <a:off x="960" y="2496"/>
                <a:ext cx="0" cy="19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27" name="Line 16"/>
              <p:cNvSpPr>
                <a:spLocks noChangeShapeType="1"/>
              </p:cNvSpPr>
              <p:nvPr/>
            </p:nvSpPr>
            <p:spPr bwMode="auto">
              <a:xfrm>
                <a:off x="1872" y="2496"/>
                <a:ext cx="0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28" name="Line 17"/>
              <p:cNvSpPr>
                <a:spLocks noChangeShapeType="1"/>
              </p:cNvSpPr>
              <p:nvPr/>
            </p:nvSpPr>
            <p:spPr bwMode="auto">
              <a:xfrm>
                <a:off x="2256" y="2496"/>
                <a:ext cx="0" cy="57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29" name="Line 18"/>
              <p:cNvSpPr>
                <a:spLocks noChangeShapeType="1"/>
              </p:cNvSpPr>
              <p:nvPr/>
            </p:nvSpPr>
            <p:spPr bwMode="auto">
              <a:xfrm flipH="1">
                <a:off x="960" y="2688"/>
                <a:ext cx="19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30" name="Line 19"/>
              <p:cNvSpPr>
                <a:spLocks noChangeShapeType="1"/>
              </p:cNvSpPr>
              <p:nvPr/>
            </p:nvSpPr>
            <p:spPr bwMode="auto">
              <a:xfrm>
                <a:off x="1872" y="2544"/>
                <a:ext cx="0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31" name="Line 20"/>
              <p:cNvSpPr>
                <a:spLocks noChangeShapeType="1"/>
              </p:cNvSpPr>
              <p:nvPr/>
            </p:nvSpPr>
            <p:spPr bwMode="auto">
              <a:xfrm>
                <a:off x="1872" y="2688"/>
                <a:ext cx="0" cy="4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32" name="Line 21"/>
              <p:cNvSpPr>
                <a:spLocks noChangeShapeType="1"/>
              </p:cNvSpPr>
              <p:nvPr/>
            </p:nvSpPr>
            <p:spPr bwMode="auto">
              <a:xfrm flipH="1">
                <a:off x="1728" y="2736"/>
                <a:ext cx="144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33" name="Rectangle 22"/>
              <p:cNvSpPr>
                <a:spLocks noChangeArrowheads="1"/>
              </p:cNvSpPr>
              <p:nvPr/>
            </p:nvSpPr>
            <p:spPr bwMode="auto">
              <a:xfrm>
                <a:off x="624" y="1386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Q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34" name="Rectangle 23"/>
              <p:cNvSpPr>
                <a:spLocks noChangeArrowheads="1"/>
              </p:cNvSpPr>
              <p:nvPr/>
            </p:nvSpPr>
            <p:spPr bwMode="auto">
              <a:xfrm>
                <a:off x="1920" y="1386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Q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35" name="Rectangle 24"/>
              <p:cNvSpPr>
                <a:spLocks noChangeArrowheads="1"/>
              </p:cNvSpPr>
              <p:nvPr/>
            </p:nvSpPr>
            <p:spPr bwMode="auto">
              <a:xfrm>
                <a:off x="336" y="3024"/>
                <a:ext cx="372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 R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36" name="Rectangle 25"/>
              <p:cNvSpPr>
                <a:spLocks noChangeArrowheads="1"/>
              </p:cNvSpPr>
              <p:nvPr/>
            </p:nvSpPr>
            <p:spPr bwMode="auto">
              <a:xfrm>
                <a:off x="2016" y="3024"/>
                <a:ext cx="672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 S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37" name="Line 26"/>
              <p:cNvSpPr>
                <a:spLocks noChangeShapeType="1"/>
              </p:cNvSpPr>
              <p:nvPr/>
            </p:nvSpPr>
            <p:spPr bwMode="auto">
              <a:xfrm>
                <a:off x="1968" y="1440"/>
                <a:ext cx="144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38" name="Oval 51"/>
              <p:cNvSpPr>
                <a:spLocks noChangeArrowheads="1"/>
              </p:cNvSpPr>
              <p:nvPr/>
            </p:nvSpPr>
            <p:spPr bwMode="auto">
              <a:xfrm>
                <a:off x="2016" y="1824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39" name="Oval 52"/>
              <p:cNvSpPr>
                <a:spLocks noChangeArrowheads="1"/>
              </p:cNvSpPr>
              <p:nvPr/>
            </p:nvSpPr>
            <p:spPr bwMode="auto">
              <a:xfrm>
                <a:off x="720" y="1824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grpSp>
          <p:nvGrpSpPr>
            <p:cNvPr id="3" name="组合 48"/>
            <p:cNvGrpSpPr/>
            <p:nvPr/>
          </p:nvGrpSpPr>
          <p:grpSpPr>
            <a:xfrm rot="16200000">
              <a:off x="845315" y="4312444"/>
              <a:ext cx="785818" cy="762000"/>
              <a:chOff x="7154863" y="2908300"/>
              <a:chExt cx="950912" cy="762000"/>
            </a:xfrm>
          </p:grpSpPr>
          <p:sp>
            <p:nvSpPr>
              <p:cNvPr id="41" name="Arc 76"/>
              <p:cNvSpPr>
                <a:spLocks/>
              </p:cNvSpPr>
              <p:nvPr/>
            </p:nvSpPr>
            <p:spPr bwMode="auto">
              <a:xfrm>
                <a:off x="7154863" y="2908300"/>
                <a:ext cx="304800" cy="7620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091"/>
                  <a:gd name="T2" fmla="*/ 2163 w 21600"/>
                  <a:gd name="T3" fmla="*/ 43091 h 43091"/>
                  <a:gd name="T4" fmla="*/ 0 w 21600"/>
                  <a:gd name="T5" fmla="*/ 21600 h 430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091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2691"/>
                      <a:pt x="13199" y="41980"/>
                      <a:pt x="2163" y="43091"/>
                    </a:cubicBezTo>
                  </a:path>
                  <a:path w="21600" h="43091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2691"/>
                      <a:pt x="13199" y="41980"/>
                      <a:pt x="2163" y="43091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42" name="Arc 77"/>
              <p:cNvSpPr>
                <a:spLocks/>
              </p:cNvSpPr>
              <p:nvPr/>
            </p:nvSpPr>
            <p:spPr bwMode="auto">
              <a:xfrm>
                <a:off x="7162800" y="2911475"/>
                <a:ext cx="942975" cy="758825"/>
              </a:xfrm>
              <a:custGeom>
                <a:avLst/>
                <a:gdLst>
                  <a:gd name="G0" fmla="+- 6502 0 0"/>
                  <a:gd name="G1" fmla="+- 21600 0 0"/>
                  <a:gd name="G2" fmla="+- 21600 0 0"/>
                  <a:gd name="T0" fmla="*/ 0 w 28102"/>
                  <a:gd name="T1" fmla="*/ 1002 h 43200"/>
                  <a:gd name="T2" fmla="*/ 149 w 28102"/>
                  <a:gd name="T3" fmla="*/ 42245 h 43200"/>
                  <a:gd name="T4" fmla="*/ 6502 w 28102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102" h="43200" fill="none" extrusionOk="0">
                    <a:moveTo>
                      <a:pt x="-1" y="1001"/>
                    </a:moveTo>
                    <a:cubicBezTo>
                      <a:pt x="2103" y="337"/>
                      <a:pt x="4296" y="-1"/>
                      <a:pt x="6502" y="0"/>
                    </a:cubicBezTo>
                    <a:cubicBezTo>
                      <a:pt x="18431" y="0"/>
                      <a:pt x="28102" y="9670"/>
                      <a:pt x="28102" y="21600"/>
                    </a:cubicBezTo>
                    <a:cubicBezTo>
                      <a:pt x="28102" y="33529"/>
                      <a:pt x="18431" y="43200"/>
                      <a:pt x="6502" y="43200"/>
                    </a:cubicBezTo>
                    <a:cubicBezTo>
                      <a:pt x="4348" y="43200"/>
                      <a:pt x="2207" y="42877"/>
                      <a:pt x="149" y="42244"/>
                    </a:cubicBezTo>
                  </a:path>
                  <a:path w="28102" h="43200" stroke="0" extrusionOk="0">
                    <a:moveTo>
                      <a:pt x="-1" y="1001"/>
                    </a:moveTo>
                    <a:cubicBezTo>
                      <a:pt x="2103" y="337"/>
                      <a:pt x="4296" y="-1"/>
                      <a:pt x="6502" y="0"/>
                    </a:cubicBezTo>
                    <a:cubicBezTo>
                      <a:pt x="18431" y="0"/>
                      <a:pt x="28102" y="9670"/>
                      <a:pt x="28102" y="21600"/>
                    </a:cubicBezTo>
                    <a:cubicBezTo>
                      <a:pt x="28102" y="33529"/>
                      <a:pt x="18431" y="43200"/>
                      <a:pt x="6502" y="43200"/>
                    </a:cubicBezTo>
                    <a:cubicBezTo>
                      <a:pt x="4348" y="43200"/>
                      <a:pt x="2207" y="42877"/>
                      <a:pt x="149" y="42244"/>
                    </a:cubicBezTo>
                    <a:lnTo>
                      <a:pt x="6502" y="21600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  <p:grpSp>
          <p:nvGrpSpPr>
            <p:cNvPr id="4" name="组合 48"/>
            <p:cNvGrpSpPr/>
            <p:nvPr/>
          </p:nvGrpSpPr>
          <p:grpSpPr>
            <a:xfrm rot="16200000">
              <a:off x="2897107" y="4296427"/>
              <a:ext cx="785818" cy="762000"/>
              <a:chOff x="7154863" y="2908300"/>
              <a:chExt cx="950912" cy="762000"/>
            </a:xfrm>
          </p:grpSpPr>
          <p:sp>
            <p:nvSpPr>
              <p:cNvPr id="44" name="Arc 76"/>
              <p:cNvSpPr>
                <a:spLocks/>
              </p:cNvSpPr>
              <p:nvPr/>
            </p:nvSpPr>
            <p:spPr bwMode="auto">
              <a:xfrm>
                <a:off x="7154863" y="2908300"/>
                <a:ext cx="304800" cy="7620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091"/>
                  <a:gd name="T2" fmla="*/ 2163 w 21600"/>
                  <a:gd name="T3" fmla="*/ 43091 h 43091"/>
                  <a:gd name="T4" fmla="*/ 0 w 21600"/>
                  <a:gd name="T5" fmla="*/ 21600 h 430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091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2691"/>
                      <a:pt x="13199" y="41980"/>
                      <a:pt x="2163" y="43091"/>
                    </a:cubicBezTo>
                  </a:path>
                  <a:path w="21600" h="43091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2691"/>
                      <a:pt x="13199" y="41980"/>
                      <a:pt x="2163" y="43091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45" name="Arc 77"/>
              <p:cNvSpPr>
                <a:spLocks/>
              </p:cNvSpPr>
              <p:nvPr/>
            </p:nvSpPr>
            <p:spPr bwMode="auto">
              <a:xfrm>
                <a:off x="7162800" y="2911475"/>
                <a:ext cx="942975" cy="758825"/>
              </a:xfrm>
              <a:custGeom>
                <a:avLst/>
                <a:gdLst>
                  <a:gd name="G0" fmla="+- 6502 0 0"/>
                  <a:gd name="G1" fmla="+- 21600 0 0"/>
                  <a:gd name="G2" fmla="+- 21600 0 0"/>
                  <a:gd name="T0" fmla="*/ 0 w 28102"/>
                  <a:gd name="T1" fmla="*/ 1002 h 43200"/>
                  <a:gd name="T2" fmla="*/ 149 w 28102"/>
                  <a:gd name="T3" fmla="*/ 42245 h 43200"/>
                  <a:gd name="T4" fmla="*/ 6502 w 28102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102" h="43200" fill="none" extrusionOk="0">
                    <a:moveTo>
                      <a:pt x="-1" y="1001"/>
                    </a:moveTo>
                    <a:cubicBezTo>
                      <a:pt x="2103" y="337"/>
                      <a:pt x="4296" y="-1"/>
                      <a:pt x="6502" y="0"/>
                    </a:cubicBezTo>
                    <a:cubicBezTo>
                      <a:pt x="18431" y="0"/>
                      <a:pt x="28102" y="9670"/>
                      <a:pt x="28102" y="21600"/>
                    </a:cubicBezTo>
                    <a:cubicBezTo>
                      <a:pt x="28102" y="33529"/>
                      <a:pt x="18431" y="43200"/>
                      <a:pt x="6502" y="43200"/>
                    </a:cubicBezTo>
                    <a:cubicBezTo>
                      <a:pt x="4348" y="43200"/>
                      <a:pt x="2207" y="42877"/>
                      <a:pt x="149" y="42244"/>
                    </a:cubicBezTo>
                  </a:path>
                  <a:path w="28102" h="43200" stroke="0" extrusionOk="0">
                    <a:moveTo>
                      <a:pt x="-1" y="1001"/>
                    </a:moveTo>
                    <a:cubicBezTo>
                      <a:pt x="2103" y="337"/>
                      <a:pt x="4296" y="-1"/>
                      <a:pt x="6502" y="0"/>
                    </a:cubicBezTo>
                    <a:cubicBezTo>
                      <a:pt x="18431" y="0"/>
                      <a:pt x="28102" y="9670"/>
                      <a:pt x="28102" y="21600"/>
                    </a:cubicBezTo>
                    <a:cubicBezTo>
                      <a:pt x="28102" y="33529"/>
                      <a:pt x="18431" y="43200"/>
                      <a:pt x="6502" y="43200"/>
                    </a:cubicBezTo>
                    <a:cubicBezTo>
                      <a:pt x="4348" y="43200"/>
                      <a:pt x="2207" y="42877"/>
                      <a:pt x="149" y="42244"/>
                    </a:cubicBezTo>
                    <a:lnTo>
                      <a:pt x="6502" y="21600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  <p:sp>
          <p:nvSpPr>
            <p:cNvPr id="52" name="Rectangle 50"/>
            <p:cNvSpPr>
              <a:spLocks noChangeArrowheads="1"/>
            </p:cNvSpPr>
            <p:nvPr/>
          </p:nvSpPr>
          <p:spPr bwMode="auto">
            <a:xfrm>
              <a:off x="2857488" y="6286520"/>
              <a:ext cx="1655763" cy="519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</a:pPr>
              <a:r>
                <a:rPr lang="en-US" altLang="zh-CN" sz="2800" dirty="0">
                  <a:solidFill>
                    <a:srgbClr val="FFFC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Set</a:t>
              </a:r>
              <a:r>
                <a:rPr lang="zh-CN" altLang="en-US" sz="2800" dirty="0">
                  <a:solidFill>
                    <a:srgbClr val="FFFC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置位</a:t>
              </a:r>
            </a:p>
          </p:txBody>
        </p:sp>
        <p:sp>
          <p:nvSpPr>
            <p:cNvPr id="53" name="Rectangle 51"/>
            <p:cNvSpPr>
              <a:spLocks noChangeArrowheads="1"/>
            </p:cNvSpPr>
            <p:nvPr/>
          </p:nvSpPr>
          <p:spPr bwMode="auto">
            <a:xfrm>
              <a:off x="285720" y="6286520"/>
              <a:ext cx="1800225" cy="519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</a:pPr>
              <a:r>
                <a:rPr lang="en-US" altLang="zh-CN" sz="2800" dirty="0">
                  <a:solidFill>
                    <a:srgbClr val="FFFC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Reset</a:t>
              </a:r>
              <a:r>
                <a:rPr lang="zh-CN" altLang="en-US" sz="2800" dirty="0">
                  <a:solidFill>
                    <a:srgbClr val="FFFC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复位</a:t>
              </a:r>
            </a:p>
          </p:txBody>
        </p:sp>
      </p:grpSp>
      <p:sp>
        <p:nvSpPr>
          <p:cNvPr id="55" name="灯片编号占位符 5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29</a:t>
            </a:fld>
            <a:endParaRPr lang="en-US" altLang="zh-CN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58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852" grpId="0"/>
      <p:bldP spid="46" grpId="0"/>
      <p:bldP spid="47" grpId="0"/>
      <p:bldP spid="48" grpId="0"/>
      <p:bldP spid="49" grpId="0"/>
      <p:bldP spid="50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28600"/>
            <a:ext cx="8839200" cy="762000"/>
          </a:xfrm>
        </p:spPr>
        <p:txBody>
          <a:bodyPr/>
          <a:lstStyle/>
          <a:p>
            <a:r>
              <a:rPr lang="zh-CN" altLang="en-US"/>
              <a:t> </a:t>
            </a:r>
            <a:r>
              <a:rPr lang="zh-CN" altLang="en-US">
                <a:latin typeface="黑体" pitchFamily="49" charset="-122"/>
                <a:ea typeface="黑体" pitchFamily="49" charset="-122"/>
              </a:rPr>
              <a:t>5.1概述</a:t>
            </a:r>
          </a:p>
        </p:txBody>
      </p:sp>
      <p:sp>
        <p:nvSpPr>
          <p:cNvPr id="11366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0" y="990600"/>
            <a:ext cx="8915400" cy="5867400"/>
          </a:xfrm>
        </p:spPr>
        <p:txBody>
          <a:bodyPr/>
          <a:lstStyle/>
          <a:p>
            <a:pPr>
              <a:buFontTx/>
              <a:buNone/>
            </a:pPr>
            <a:endParaRPr lang="zh-CN" altLang="en-US">
              <a:latin typeface="黑体" pitchFamily="49" charset="-122"/>
              <a:ea typeface="黑体" pitchFamily="49" charset="-122"/>
            </a:endParaRPr>
          </a:p>
          <a:p>
            <a:pPr>
              <a:buFontTx/>
              <a:buNone/>
            </a:pPr>
            <a:endParaRPr lang="zh-CN" altLang="en-US">
              <a:latin typeface="黑体" pitchFamily="49" charset="-122"/>
              <a:ea typeface="黑体" pitchFamily="49" charset="-122"/>
            </a:endParaRPr>
          </a:p>
          <a:p>
            <a:endParaRPr lang="zh-CN" altLang="en-US">
              <a:latin typeface="黑体" pitchFamily="49" charset="-122"/>
              <a:ea typeface="黑体" pitchFamily="49" charset="-122"/>
            </a:endParaRPr>
          </a:p>
          <a:p>
            <a:pPr>
              <a:buFontTx/>
              <a:buNone/>
            </a:pPr>
            <a:endParaRPr lang="zh-CN" altLang="en-US">
              <a:latin typeface="黑体" pitchFamily="49" charset="-122"/>
              <a:ea typeface="黑体" pitchFamily="49" charset="-122"/>
            </a:endParaRPr>
          </a:p>
          <a:p>
            <a:pPr>
              <a:buFontTx/>
              <a:buNone/>
            </a:pPr>
            <a:endParaRPr lang="zh-CN" altLang="en-US">
              <a:latin typeface="黑体" pitchFamily="49" charset="-122"/>
              <a:ea typeface="黑体" pitchFamily="49" charset="-122"/>
            </a:endParaRPr>
          </a:p>
          <a:p>
            <a:endParaRPr lang="zh-CN" altLang="en-US">
              <a:latin typeface="黑体" pitchFamily="49" charset="-122"/>
              <a:ea typeface="黑体" pitchFamily="49" charset="-122"/>
            </a:endParaRPr>
          </a:p>
        </p:txBody>
      </p:sp>
      <p:grpSp>
        <p:nvGrpSpPr>
          <p:cNvPr id="113668" name="Group 4"/>
          <p:cNvGrpSpPr>
            <a:grpSpLocks/>
          </p:cNvGrpSpPr>
          <p:nvPr/>
        </p:nvGrpSpPr>
        <p:grpSpPr bwMode="auto">
          <a:xfrm>
            <a:off x="0" y="1295400"/>
            <a:ext cx="8940800" cy="1216025"/>
            <a:chOff x="0" y="816"/>
            <a:chExt cx="5632" cy="766"/>
          </a:xfrm>
        </p:grpSpPr>
        <p:sp>
          <p:nvSpPr>
            <p:cNvPr id="113669" name="Rectangle 5"/>
            <p:cNvSpPr>
              <a:spLocks noChangeArrowheads="1"/>
            </p:cNvSpPr>
            <p:nvPr/>
          </p:nvSpPr>
          <p:spPr bwMode="auto">
            <a:xfrm>
              <a:off x="12" y="816"/>
              <a:ext cx="5620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 能够存储</a:t>
              </a:r>
              <a:r>
                <a:rPr lang="zh-CN" altLang="en-US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一位二进制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信息的基本单元电路称</a:t>
              </a:r>
              <a:r>
                <a:rPr lang="zh-CN" altLang="en-US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触</a:t>
              </a:r>
            </a:p>
          </p:txBody>
        </p:sp>
        <p:sp>
          <p:nvSpPr>
            <p:cNvPr id="113670" name="Rectangle 6"/>
            <p:cNvSpPr>
              <a:spLocks noChangeArrowheads="1"/>
            </p:cNvSpPr>
            <p:nvPr/>
          </p:nvSpPr>
          <p:spPr bwMode="auto">
            <a:xfrm>
              <a:off x="0" y="1217"/>
              <a:ext cx="4836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zh-CN" altLang="en-US" sz="32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发器</a:t>
              </a:r>
              <a:r>
                <a:rPr lang="zh-CN" altLang="en-US" sz="32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ea typeface="黑体" pitchFamily="49" charset="-122"/>
                </a:rPr>
                <a:t>(</a:t>
              </a:r>
              <a:r>
                <a:rPr lang="en-US" altLang="zh-CN" sz="32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ea typeface="黑体" pitchFamily="49" charset="-122"/>
                </a:rPr>
                <a:t>Flip-Flop)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ea typeface="黑体" pitchFamily="49" charset="-122"/>
                </a:rPr>
                <a:t>。</a:t>
              </a:r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触发器应具备以下特点：</a:t>
              </a:r>
            </a:p>
          </p:txBody>
        </p:sp>
      </p:grpSp>
      <p:grpSp>
        <p:nvGrpSpPr>
          <p:cNvPr id="113671" name="Group 7"/>
          <p:cNvGrpSpPr>
            <a:grpSpLocks/>
          </p:cNvGrpSpPr>
          <p:nvPr/>
        </p:nvGrpSpPr>
        <p:grpSpPr bwMode="auto">
          <a:xfrm>
            <a:off x="0" y="2895600"/>
            <a:ext cx="8921750" cy="1265238"/>
            <a:chOff x="0" y="1728"/>
            <a:chExt cx="5620" cy="797"/>
          </a:xfrm>
        </p:grpSpPr>
        <p:sp>
          <p:nvSpPr>
            <p:cNvPr id="113672" name="Rectangle 8"/>
            <p:cNvSpPr>
              <a:spLocks noChangeArrowheads="1"/>
            </p:cNvSpPr>
            <p:nvPr/>
          </p:nvSpPr>
          <p:spPr bwMode="auto">
            <a:xfrm>
              <a:off x="0" y="1728"/>
              <a:ext cx="5620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1、具有</a:t>
              </a:r>
              <a:r>
                <a:rPr lang="zh-CN" altLang="en-US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两个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能自行保持的稳定状态，用来表示逻</a:t>
              </a:r>
            </a:p>
          </p:txBody>
        </p:sp>
        <p:sp>
          <p:nvSpPr>
            <p:cNvPr id="113673" name="Rectangle 9"/>
            <p:cNvSpPr>
              <a:spLocks noChangeArrowheads="1"/>
            </p:cNvSpPr>
            <p:nvPr/>
          </p:nvSpPr>
          <p:spPr bwMode="auto">
            <a:xfrm>
              <a:off x="0" y="2160"/>
              <a:ext cx="5180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辑状态的</a:t>
              </a:r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/>
                  <a:ea typeface="黑体" pitchFamily="49" charset="-122"/>
                </a:rPr>
                <a:t>“</a:t>
              </a:r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</a:t>
              </a:r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/>
                  <a:ea typeface="黑体" pitchFamily="49" charset="-122"/>
                </a:rPr>
                <a:t>”</a:t>
              </a:r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或</a:t>
              </a:r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/>
                  <a:ea typeface="黑体" pitchFamily="49" charset="-122"/>
                </a:rPr>
                <a:t>“</a:t>
              </a:r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</a:t>
              </a:r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/>
                  <a:ea typeface="黑体" pitchFamily="49" charset="-122"/>
                </a:rPr>
                <a:t>”</a:t>
              </a:r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，或表示二进制数的0或1。</a:t>
              </a:r>
            </a:p>
          </p:txBody>
        </p:sp>
      </p:grpSp>
      <p:grpSp>
        <p:nvGrpSpPr>
          <p:cNvPr id="113674" name="Group 10"/>
          <p:cNvGrpSpPr>
            <a:grpSpLocks/>
          </p:cNvGrpSpPr>
          <p:nvPr/>
        </p:nvGrpSpPr>
        <p:grpSpPr bwMode="auto">
          <a:xfrm>
            <a:off x="0" y="4610100"/>
            <a:ext cx="5873750" cy="579438"/>
            <a:chOff x="0" y="2904"/>
            <a:chExt cx="3700" cy="365"/>
          </a:xfrm>
        </p:grpSpPr>
        <p:sp>
          <p:nvSpPr>
            <p:cNvPr id="113675" name="Rectangle 11"/>
            <p:cNvSpPr>
              <a:spLocks noChangeArrowheads="1"/>
            </p:cNvSpPr>
            <p:nvPr/>
          </p:nvSpPr>
          <p:spPr bwMode="auto">
            <a:xfrm>
              <a:off x="0" y="2904"/>
              <a:ext cx="3700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20000"/>
                </a:spcBef>
              </a:pP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2、具有</a:t>
              </a:r>
              <a:r>
                <a:rPr lang="zh-CN" altLang="en-US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一对互补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输出( </a:t>
              </a:r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Q、 Q )</a:t>
              </a:r>
            </a:p>
          </p:txBody>
        </p:sp>
        <p:sp>
          <p:nvSpPr>
            <p:cNvPr id="113676" name="Line 12"/>
            <p:cNvSpPr>
              <a:spLocks noChangeShapeType="1"/>
            </p:cNvSpPr>
            <p:nvPr/>
          </p:nvSpPr>
          <p:spPr bwMode="auto">
            <a:xfrm>
              <a:off x="3216" y="2976"/>
              <a:ext cx="19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sp>
        <p:nvSpPr>
          <p:cNvPr id="13" name="灯片编号占位符 1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3</a:t>
            </a:fld>
            <a:endParaRPr lang="en-US" altLang="zh-CN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11366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2" dur="500"/>
                                        <p:tgtEl>
                                          <p:spTgt spid="11367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7" dur="500"/>
                                        <p:tgtEl>
                                          <p:spTgt spid="11367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5" name="Line 5"/>
          <p:cNvSpPr>
            <a:spLocks noChangeShapeType="1"/>
          </p:cNvSpPr>
          <p:nvPr/>
        </p:nvSpPr>
        <p:spPr bwMode="auto">
          <a:xfrm>
            <a:off x="5562600" y="3048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6" name="Line 6"/>
          <p:cNvSpPr>
            <a:spLocks noChangeShapeType="1"/>
          </p:cNvSpPr>
          <p:nvPr/>
        </p:nvSpPr>
        <p:spPr bwMode="auto">
          <a:xfrm>
            <a:off x="685800" y="838200"/>
            <a:ext cx="7162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7" name="Line 7"/>
          <p:cNvSpPr>
            <a:spLocks noChangeShapeType="1"/>
          </p:cNvSpPr>
          <p:nvPr/>
        </p:nvSpPr>
        <p:spPr bwMode="auto">
          <a:xfrm>
            <a:off x="3657600" y="228600"/>
            <a:ext cx="0" cy="2880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8" name="Line 8"/>
          <p:cNvSpPr>
            <a:spLocks noChangeShapeType="1"/>
          </p:cNvSpPr>
          <p:nvPr/>
        </p:nvSpPr>
        <p:spPr bwMode="auto">
          <a:xfrm>
            <a:off x="6705600" y="228600"/>
            <a:ext cx="0" cy="2880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9" name="Rectangle 9"/>
          <p:cNvSpPr>
            <a:spLocks noChangeArrowheads="1"/>
          </p:cNvSpPr>
          <p:nvPr/>
        </p:nvSpPr>
        <p:spPr bwMode="auto">
          <a:xfrm>
            <a:off x="762000" y="190500"/>
            <a:ext cx="71564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  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S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R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    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注释</a:t>
            </a:r>
          </a:p>
        </p:txBody>
      </p:sp>
      <p:sp>
        <p:nvSpPr>
          <p:cNvPr id="35851" name="Rectangle 11"/>
          <p:cNvSpPr>
            <a:spLocks noChangeArrowheads="1"/>
          </p:cNvSpPr>
          <p:nvPr/>
        </p:nvSpPr>
        <p:spPr bwMode="auto">
          <a:xfrm>
            <a:off x="762000" y="838200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0    0     0      1      保持</a:t>
            </a:r>
          </a:p>
        </p:txBody>
      </p:sp>
      <p:sp>
        <p:nvSpPr>
          <p:cNvPr id="35852" name="Rectangle 12"/>
          <p:cNvSpPr>
            <a:spLocks noChangeArrowheads="1"/>
          </p:cNvSpPr>
          <p:nvPr/>
        </p:nvSpPr>
        <p:spPr bwMode="auto">
          <a:xfrm>
            <a:off x="762000" y="1447800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0    1     0      1      复位</a:t>
            </a:r>
          </a:p>
        </p:txBody>
      </p:sp>
      <p:sp>
        <p:nvSpPr>
          <p:cNvPr id="35853" name="Rectangle 13"/>
          <p:cNvSpPr>
            <a:spLocks noChangeArrowheads="1"/>
          </p:cNvSpPr>
          <p:nvPr/>
        </p:nvSpPr>
        <p:spPr bwMode="auto">
          <a:xfrm>
            <a:off x="762000" y="1981200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1    0     1      0      置位</a:t>
            </a:r>
          </a:p>
        </p:txBody>
      </p:sp>
      <p:sp>
        <p:nvSpPr>
          <p:cNvPr id="35854" name="Rectangle 14"/>
          <p:cNvSpPr>
            <a:spLocks noChangeArrowheads="1"/>
          </p:cNvSpPr>
          <p:nvPr/>
        </p:nvSpPr>
        <p:spPr bwMode="auto">
          <a:xfrm>
            <a:off x="762000" y="2514600"/>
            <a:ext cx="7228261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0    1    1     0</a:t>
            </a:r>
            <a:r>
              <a:rPr lang="zh-CN" altLang="en-US" sz="32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0</a:t>
            </a:r>
            <a:r>
              <a:rPr lang="zh-CN" altLang="en-US" sz="32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禁用</a:t>
            </a:r>
          </a:p>
        </p:txBody>
      </p:sp>
      <p:sp>
        <p:nvSpPr>
          <p:cNvPr id="46" name="矩形 45"/>
          <p:cNvSpPr/>
          <p:nvPr/>
        </p:nvSpPr>
        <p:spPr>
          <a:xfrm>
            <a:off x="285720" y="5229229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/>
          </a:p>
        </p:txBody>
      </p:sp>
      <p:sp>
        <p:nvSpPr>
          <p:cNvPr id="47" name="矩形 46"/>
          <p:cNvSpPr/>
          <p:nvPr/>
        </p:nvSpPr>
        <p:spPr>
          <a:xfrm>
            <a:off x="3824960" y="5157791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48" name="矩形 47"/>
          <p:cNvSpPr/>
          <p:nvPr/>
        </p:nvSpPr>
        <p:spPr>
          <a:xfrm>
            <a:off x="571472" y="3679805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49" name="矩形 48"/>
          <p:cNvSpPr/>
          <p:nvPr/>
        </p:nvSpPr>
        <p:spPr>
          <a:xfrm>
            <a:off x="3539208" y="3679805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/>
          </a:p>
        </p:txBody>
      </p:sp>
      <p:sp>
        <p:nvSpPr>
          <p:cNvPr id="51" name="矩形 50"/>
          <p:cNvSpPr/>
          <p:nvPr/>
        </p:nvSpPr>
        <p:spPr>
          <a:xfrm>
            <a:off x="1396068" y="5251441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/>
          </a:p>
        </p:txBody>
      </p:sp>
      <p:grpSp>
        <p:nvGrpSpPr>
          <p:cNvPr id="54" name="组合 53"/>
          <p:cNvGrpSpPr/>
          <p:nvPr/>
        </p:nvGrpSpPr>
        <p:grpSpPr>
          <a:xfrm>
            <a:off x="285720" y="3214686"/>
            <a:ext cx="4227531" cy="3590947"/>
            <a:chOff x="285720" y="3214686"/>
            <a:chExt cx="4227531" cy="3590947"/>
          </a:xfrm>
        </p:grpSpPr>
        <p:grpSp>
          <p:nvGrpSpPr>
            <p:cNvPr id="2" name="Group 53"/>
            <p:cNvGrpSpPr>
              <a:grpSpLocks/>
            </p:cNvGrpSpPr>
            <p:nvPr/>
          </p:nvGrpSpPr>
          <p:grpSpPr bwMode="auto">
            <a:xfrm>
              <a:off x="533400" y="3214686"/>
              <a:ext cx="3733800" cy="3179763"/>
              <a:chOff x="336" y="1386"/>
              <a:chExt cx="2352" cy="2003"/>
            </a:xfrm>
          </p:grpSpPr>
          <p:sp>
            <p:nvSpPr>
              <p:cNvPr id="17" name="Oval 6"/>
              <p:cNvSpPr>
                <a:spLocks noChangeArrowheads="1"/>
              </p:cNvSpPr>
              <p:nvPr/>
            </p:nvSpPr>
            <p:spPr bwMode="auto">
              <a:xfrm>
                <a:off x="720" y="2016"/>
                <a:ext cx="96" cy="96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8" name="Oval 7"/>
              <p:cNvSpPr>
                <a:spLocks noChangeArrowheads="1"/>
              </p:cNvSpPr>
              <p:nvPr/>
            </p:nvSpPr>
            <p:spPr bwMode="auto">
              <a:xfrm>
                <a:off x="2016" y="2016"/>
                <a:ext cx="96" cy="96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9" name="Line 8"/>
              <p:cNvSpPr>
                <a:spLocks noChangeShapeType="1"/>
              </p:cNvSpPr>
              <p:nvPr/>
            </p:nvSpPr>
            <p:spPr bwMode="auto">
              <a:xfrm flipV="1">
                <a:off x="768" y="1728"/>
                <a:ext cx="0" cy="2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20" name="Line 9"/>
              <p:cNvSpPr>
                <a:spLocks noChangeShapeType="1"/>
              </p:cNvSpPr>
              <p:nvPr/>
            </p:nvSpPr>
            <p:spPr bwMode="auto">
              <a:xfrm flipV="1">
                <a:off x="2064" y="1728"/>
                <a:ext cx="0" cy="2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21" name="Line 10"/>
              <p:cNvSpPr>
                <a:spLocks noChangeShapeType="1"/>
              </p:cNvSpPr>
              <p:nvPr/>
            </p:nvSpPr>
            <p:spPr bwMode="auto">
              <a:xfrm>
                <a:off x="768" y="1872"/>
                <a:ext cx="480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22" name="Line 11"/>
              <p:cNvSpPr>
                <a:spLocks noChangeShapeType="1"/>
              </p:cNvSpPr>
              <p:nvPr/>
            </p:nvSpPr>
            <p:spPr bwMode="auto">
              <a:xfrm>
                <a:off x="1440" y="1872"/>
                <a:ext cx="624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23" name="Line 12"/>
              <p:cNvSpPr>
                <a:spLocks noChangeShapeType="1"/>
              </p:cNvSpPr>
              <p:nvPr/>
            </p:nvSpPr>
            <p:spPr bwMode="auto">
              <a:xfrm flipH="1">
                <a:off x="1152" y="1872"/>
                <a:ext cx="288" cy="81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24" name="Line 13"/>
              <p:cNvSpPr>
                <a:spLocks noChangeShapeType="1"/>
              </p:cNvSpPr>
              <p:nvPr/>
            </p:nvSpPr>
            <p:spPr bwMode="auto">
              <a:xfrm>
                <a:off x="1248" y="1872"/>
                <a:ext cx="480" cy="86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25" name="Line 14"/>
              <p:cNvSpPr>
                <a:spLocks noChangeShapeType="1"/>
              </p:cNvSpPr>
              <p:nvPr/>
            </p:nvSpPr>
            <p:spPr bwMode="auto">
              <a:xfrm>
                <a:off x="576" y="2496"/>
                <a:ext cx="0" cy="57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26" name="Line 15"/>
              <p:cNvSpPr>
                <a:spLocks noChangeShapeType="1"/>
              </p:cNvSpPr>
              <p:nvPr/>
            </p:nvSpPr>
            <p:spPr bwMode="auto">
              <a:xfrm>
                <a:off x="960" y="2496"/>
                <a:ext cx="0" cy="19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27" name="Line 16"/>
              <p:cNvSpPr>
                <a:spLocks noChangeShapeType="1"/>
              </p:cNvSpPr>
              <p:nvPr/>
            </p:nvSpPr>
            <p:spPr bwMode="auto">
              <a:xfrm>
                <a:off x="1872" y="2496"/>
                <a:ext cx="0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28" name="Line 17"/>
              <p:cNvSpPr>
                <a:spLocks noChangeShapeType="1"/>
              </p:cNvSpPr>
              <p:nvPr/>
            </p:nvSpPr>
            <p:spPr bwMode="auto">
              <a:xfrm>
                <a:off x="2256" y="2496"/>
                <a:ext cx="0" cy="57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29" name="Line 18"/>
              <p:cNvSpPr>
                <a:spLocks noChangeShapeType="1"/>
              </p:cNvSpPr>
              <p:nvPr/>
            </p:nvSpPr>
            <p:spPr bwMode="auto">
              <a:xfrm flipH="1">
                <a:off x="960" y="2688"/>
                <a:ext cx="19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30" name="Line 19"/>
              <p:cNvSpPr>
                <a:spLocks noChangeShapeType="1"/>
              </p:cNvSpPr>
              <p:nvPr/>
            </p:nvSpPr>
            <p:spPr bwMode="auto">
              <a:xfrm>
                <a:off x="1872" y="2544"/>
                <a:ext cx="0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31" name="Line 20"/>
              <p:cNvSpPr>
                <a:spLocks noChangeShapeType="1"/>
              </p:cNvSpPr>
              <p:nvPr/>
            </p:nvSpPr>
            <p:spPr bwMode="auto">
              <a:xfrm>
                <a:off x="1872" y="2688"/>
                <a:ext cx="0" cy="4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32" name="Line 21"/>
              <p:cNvSpPr>
                <a:spLocks noChangeShapeType="1"/>
              </p:cNvSpPr>
              <p:nvPr/>
            </p:nvSpPr>
            <p:spPr bwMode="auto">
              <a:xfrm flipH="1">
                <a:off x="1728" y="2736"/>
                <a:ext cx="144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33" name="Rectangle 22"/>
              <p:cNvSpPr>
                <a:spLocks noChangeArrowheads="1"/>
              </p:cNvSpPr>
              <p:nvPr/>
            </p:nvSpPr>
            <p:spPr bwMode="auto">
              <a:xfrm>
                <a:off x="624" y="1386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Q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34" name="Rectangle 23"/>
              <p:cNvSpPr>
                <a:spLocks noChangeArrowheads="1"/>
              </p:cNvSpPr>
              <p:nvPr/>
            </p:nvSpPr>
            <p:spPr bwMode="auto">
              <a:xfrm>
                <a:off x="1920" y="1386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Q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35" name="Rectangle 24"/>
              <p:cNvSpPr>
                <a:spLocks noChangeArrowheads="1"/>
              </p:cNvSpPr>
              <p:nvPr/>
            </p:nvSpPr>
            <p:spPr bwMode="auto">
              <a:xfrm>
                <a:off x="336" y="3024"/>
                <a:ext cx="372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 R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36" name="Rectangle 25"/>
              <p:cNvSpPr>
                <a:spLocks noChangeArrowheads="1"/>
              </p:cNvSpPr>
              <p:nvPr/>
            </p:nvSpPr>
            <p:spPr bwMode="auto">
              <a:xfrm>
                <a:off x="2016" y="3024"/>
                <a:ext cx="672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 S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37" name="Line 26"/>
              <p:cNvSpPr>
                <a:spLocks noChangeShapeType="1"/>
              </p:cNvSpPr>
              <p:nvPr/>
            </p:nvSpPr>
            <p:spPr bwMode="auto">
              <a:xfrm>
                <a:off x="1968" y="1440"/>
                <a:ext cx="144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38" name="Oval 51"/>
              <p:cNvSpPr>
                <a:spLocks noChangeArrowheads="1"/>
              </p:cNvSpPr>
              <p:nvPr/>
            </p:nvSpPr>
            <p:spPr bwMode="auto">
              <a:xfrm>
                <a:off x="2016" y="1824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39" name="Oval 52"/>
              <p:cNvSpPr>
                <a:spLocks noChangeArrowheads="1"/>
              </p:cNvSpPr>
              <p:nvPr/>
            </p:nvSpPr>
            <p:spPr bwMode="auto">
              <a:xfrm>
                <a:off x="720" y="1824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grpSp>
          <p:nvGrpSpPr>
            <p:cNvPr id="3" name="组合 48"/>
            <p:cNvGrpSpPr/>
            <p:nvPr/>
          </p:nvGrpSpPr>
          <p:grpSpPr>
            <a:xfrm rot="16200000">
              <a:off x="845315" y="4383882"/>
              <a:ext cx="785818" cy="762000"/>
              <a:chOff x="7154863" y="2908300"/>
              <a:chExt cx="950912" cy="762000"/>
            </a:xfrm>
          </p:grpSpPr>
          <p:sp>
            <p:nvSpPr>
              <p:cNvPr id="41" name="Arc 76"/>
              <p:cNvSpPr>
                <a:spLocks/>
              </p:cNvSpPr>
              <p:nvPr/>
            </p:nvSpPr>
            <p:spPr bwMode="auto">
              <a:xfrm>
                <a:off x="7154863" y="2908300"/>
                <a:ext cx="304800" cy="7620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091"/>
                  <a:gd name="T2" fmla="*/ 2163 w 21600"/>
                  <a:gd name="T3" fmla="*/ 43091 h 43091"/>
                  <a:gd name="T4" fmla="*/ 0 w 21600"/>
                  <a:gd name="T5" fmla="*/ 21600 h 430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091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2691"/>
                      <a:pt x="13199" y="41980"/>
                      <a:pt x="2163" y="43091"/>
                    </a:cubicBezTo>
                  </a:path>
                  <a:path w="21600" h="43091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2691"/>
                      <a:pt x="13199" y="41980"/>
                      <a:pt x="2163" y="43091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42" name="Arc 77"/>
              <p:cNvSpPr>
                <a:spLocks/>
              </p:cNvSpPr>
              <p:nvPr/>
            </p:nvSpPr>
            <p:spPr bwMode="auto">
              <a:xfrm>
                <a:off x="7162800" y="2911475"/>
                <a:ext cx="942975" cy="758825"/>
              </a:xfrm>
              <a:custGeom>
                <a:avLst/>
                <a:gdLst>
                  <a:gd name="G0" fmla="+- 6502 0 0"/>
                  <a:gd name="G1" fmla="+- 21600 0 0"/>
                  <a:gd name="G2" fmla="+- 21600 0 0"/>
                  <a:gd name="T0" fmla="*/ 0 w 28102"/>
                  <a:gd name="T1" fmla="*/ 1002 h 43200"/>
                  <a:gd name="T2" fmla="*/ 149 w 28102"/>
                  <a:gd name="T3" fmla="*/ 42245 h 43200"/>
                  <a:gd name="T4" fmla="*/ 6502 w 28102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102" h="43200" fill="none" extrusionOk="0">
                    <a:moveTo>
                      <a:pt x="-1" y="1001"/>
                    </a:moveTo>
                    <a:cubicBezTo>
                      <a:pt x="2103" y="337"/>
                      <a:pt x="4296" y="-1"/>
                      <a:pt x="6502" y="0"/>
                    </a:cubicBezTo>
                    <a:cubicBezTo>
                      <a:pt x="18431" y="0"/>
                      <a:pt x="28102" y="9670"/>
                      <a:pt x="28102" y="21600"/>
                    </a:cubicBezTo>
                    <a:cubicBezTo>
                      <a:pt x="28102" y="33529"/>
                      <a:pt x="18431" y="43200"/>
                      <a:pt x="6502" y="43200"/>
                    </a:cubicBezTo>
                    <a:cubicBezTo>
                      <a:pt x="4348" y="43200"/>
                      <a:pt x="2207" y="42877"/>
                      <a:pt x="149" y="42244"/>
                    </a:cubicBezTo>
                  </a:path>
                  <a:path w="28102" h="43200" stroke="0" extrusionOk="0">
                    <a:moveTo>
                      <a:pt x="-1" y="1001"/>
                    </a:moveTo>
                    <a:cubicBezTo>
                      <a:pt x="2103" y="337"/>
                      <a:pt x="4296" y="-1"/>
                      <a:pt x="6502" y="0"/>
                    </a:cubicBezTo>
                    <a:cubicBezTo>
                      <a:pt x="18431" y="0"/>
                      <a:pt x="28102" y="9670"/>
                      <a:pt x="28102" y="21600"/>
                    </a:cubicBezTo>
                    <a:cubicBezTo>
                      <a:pt x="28102" y="33529"/>
                      <a:pt x="18431" y="43200"/>
                      <a:pt x="6502" y="43200"/>
                    </a:cubicBezTo>
                    <a:cubicBezTo>
                      <a:pt x="4348" y="43200"/>
                      <a:pt x="2207" y="42877"/>
                      <a:pt x="149" y="42244"/>
                    </a:cubicBezTo>
                    <a:lnTo>
                      <a:pt x="6502" y="21600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  <p:grpSp>
          <p:nvGrpSpPr>
            <p:cNvPr id="4" name="组合 48"/>
            <p:cNvGrpSpPr/>
            <p:nvPr/>
          </p:nvGrpSpPr>
          <p:grpSpPr>
            <a:xfrm rot="16200000">
              <a:off x="2897107" y="4367865"/>
              <a:ext cx="785818" cy="762000"/>
              <a:chOff x="7154863" y="2908300"/>
              <a:chExt cx="950912" cy="762000"/>
            </a:xfrm>
          </p:grpSpPr>
          <p:sp>
            <p:nvSpPr>
              <p:cNvPr id="44" name="Arc 76"/>
              <p:cNvSpPr>
                <a:spLocks/>
              </p:cNvSpPr>
              <p:nvPr/>
            </p:nvSpPr>
            <p:spPr bwMode="auto">
              <a:xfrm>
                <a:off x="7154863" y="2908300"/>
                <a:ext cx="304800" cy="7620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091"/>
                  <a:gd name="T2" fmla="*/ 2163 w 21600"/>
                  <a:gd name="T3" fmla="*/ 43091 h 43091"/>
                  <a:gd name="T4" fmla="*/ 0 w 21600"/>
                  <a:gd name="T5" fmla="*/ 21600 h 430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091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2691"/>
                      <a:pt x="13199" y="41980"/>
                      <a:pt x="2163" y="43091"/>
                    </a:cubicBezTo>
                  </a:path>
                  <a:path w="21600" h="43091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2691"/>
                      <a:pt x="13199" y="41980"/>
                      <a:pt x="2163" y="43091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45" name="Arc 77"/>
              <p:cNvSpPr>
                <a:spLocks/>
              </p:cNvSpPr>
              <p:nvPr/>
            </p:nvSpPr>
            <p:spPr bwMode="auto">
              <a:xfrm>
                <a:off x="7162800" y="2911475"/>
                <a:ext cx="942975" cy="758825"/>
              </a:xfrm>
              <a:custGeom>
                <a:avLst/>
                <a:gdLst>
                  <a:gd name="G0" fmla="+- 6502 0 0"/>
                  <a:gd name="G1" fmla="+- 21600 0 0"/>
                  <a:gd name="G2" fmla="+- 21600 0 0"/>
                  <a:gd name="T0" fmla="*/ 0 w 28102"/>
                  <a:gd name="T1" fmla="*/ 1002 h 43200"/>
                  <a:gd name="T2" fmla="*/ 149 w 28102"/>
                  <a:gd name="T3" fmla="*/ 42245 h 43200"/>
                  <a:gd name="T4" fmla="*/ 6502 w 28102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102" h="43200" fill="none" extrusionOk="0">
                    <a:moveTo>
                      <a:pt x="-1" y="1001"/>
                    </a:moveTo>
                    <a:cubicBezTo>
                      <a:pt x="2103" y="337"/>
                      <a:pt x="4296" y="-1"/>
                      <a:pt x="6502" y="0"/>
                    </a:cubicBezTo>
                    <a:cubicBezTo>
                      <a:pt x="18431" y="0"/>
                      <a:pt x="28102" y="9670"/>
                      <a:pt x="28102" y="21600"/>
                    </a:cubicBezTo>
                    <a:cubicBezTo>
                      <a:pt x="28102" y="33529"/>
                      <a:pt x="18431" y="43200"/>
                      <a:pt x="6502" y="43200"/>
                    </a:cubicBezTo>
                    <a:cubicBezTo>
                      <a:pt x="4348" y="43200"/>
                      <a:pt x="2207" y="42877"/>
                      <a:pt x="149" y="42244"/>
                    </a:cubicBezTo>
                  </a:path>
                  <a:path w="28102" h="43200" stroke="0" extrusionOk="0">
                    <a:moveTo>
                      <a:pt x="-1" y="1001"/>
                    </a:moveTo>
                    <a:cubicBezTo>
                      <a:pt x="2103" y="337"/>
                      <a:pt x="4296" y="-1"/>
                      <a:pt x="6502" y="0"/>
                    </a:cubicBezTo>
                    <a:cubicBezTo>
                      <a:pt x="18431" y="0"/>
                      <a:pt x="28102" y="9670"/>
                      <a:pt x="28102" y="21600"/>
                    </a:cubicBezTo>
                    <a:cubicBezTo>
                      <a:pt x="28102" y="33529"/>
                      <a:pt x="18431" y="43200"/>
                      <a:pt x="6502" y="43200"/>
                    </a:cubicBezTo>
                    <a:cubicBezTo>
                      <a:pt x="4348" y="43200"/>
                      <a:pt x="2207" y="42877"/>
                      <a:pt x="149" y="42244"/>
                    </a:cubicBezTo>
                    <a:lnTo>
                      <a:pt x="6502" y="21600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  <p:sp>
          <p:nvSpPr>
            <p:cNvPr id="52" name="Rectangle 50"/>
            <p:cNvSpPr>
              <a:spLocks noChangeArrowheads="1"/>
            </p:cNvSpPr>
            <p:nvPr/>
          </p:nvSpPr>
          <p:spPr bwMode="auto">
            <a:xfrm>
              <a:off x="2857488" y="6286520"/>
              <a:ext cx="1655763" cy="519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</a:pPr>
              <a:r>
                <a:rPr lang="en-US" altLang="zh-CN" sz="2800" dirty="0">
                  <a:solidFill>
                    <a:srgbClr val="FFFC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Set</a:t>
              </a:r>
              <a:r>
                <a:rPr lang="zh-CN" altLang="en-US" sz="2800" dirty="0">
                  <a:solidFill>
                    <a:srgbClr val="FFFC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置位</a:t>
              </a:r>
            </a:p>
          </p:txBody>
        </p:sp>
        <p:sp>
          <p:nvSpPr>
            <p:cNvPr id="53" name="Rectangle 51"/>
            <p:cNvSpPr>
              <a:spLocks noChangeArrowheads="1"/>
            </p:cNvSpPr>
            <p:nvPr/>
          </p:nvSpPr>
          <p:spPr bwMode="auto">
            <a:xfrm>
              <a:off x="285720" y="6286520"/>
              <a:ext cx="1800225" cy="519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</a:pPr>
              <a:r>
                <a:rPr lang="en-US" altLang="zh-CN" sz="2800" dirty="0">
                  <a:solidFill>
                    <a:srgbClr val="FFFC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Reset</a:t>
              </a:r>
              <a:r>
                <a:rPr lang="zh-CN" altLang="en-US" sz="2800" dirty="0">
                  <a:solidFill>
                    <a:srgbClr val="FFFC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复位</a:t>
              </a:r>
            </a:p>
          </p:txBody>
        </p:sp>
      </p:grpSp>
      <p:sp>
        <p:nvSpPr>
          <p:cNvPr id="55" name="灯片编号占位符 5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30</a:t>
            </a:fld>
            <a:endParaRPr lang="en-US" altLang="zh-CN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58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853" grpId="0"/>
      <p:bldP spid="46" grpId="0"/>
      <p:bldP spid="47" grpId="0"/>
      <p:bldP spid="48" grpId="0"/>
      <p:bldP spid="49" grpId="0"/>
      <p:bldP spid="51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5" name="Line 5"/>
          <p:cNvSpPr>
            <a:spLocks noChangeShapeType="1"/>
          </p:cNvSpPr>
          <p:nvPr/>
        </p:nvSpPr>
        <p:spPr bwMode="auto">
          <a:xfrm>
            <a:off x="5562600" y="161924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6" name="Line 6"/>
          <p:cNvSpPr>
            <a:spLocks noChangeShapeType="1"/>
          </p:cNvSpPr>
          <p:nvPr/>
        </p:nvSpPr>
        <p:spPr bwMode="auto">
          <a:xfrm>
            <a:off x="685800" y="695324"/>
            <a:ext cx="7162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7" name="Line 7"/>
          <p:cNvSpPr>
            <a:spLocks noChangeShapeType="1"/>
          </p:cNvSpPr>
          <p:nvPr/>
        </p:nvSpPr>
        <p:spPr bwMode="auto">
          <a:xfrm>
            <a:off x="3657600" y="85724"/>
            <a:ext cx="0" cy="3060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8" name="Line 8"/>
          <p:cNvSpPr>
            <a:spLocks noChangeShapeType="1"/>
          </p:cNvSpPr>
          <p:nvPr/>
        </p:nvSpPr>
        <p:spPr bwMode="auto">
          <a:xfrm>
            <a:off x="6705600" y="85724"/>
            <a:ext cx="0" cy="3060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9" name="Rectangle 9"/>
          <p:cNvSpPr>
            <a:spLocks noChangeArrowheads="1"/>
          </p:cNvSpPr>
          <p:nvPr/>
        </p:nvSpPr>
        <p:spPr bwMode="auto">
          <a:xfrm>
            <a:off x="762000" y="47624"/>
            <a:ext cx="71564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  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S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R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    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注释</a:t>
            </a:r>
          </a:p>
        </p:txBody>
      </p:sp>
      <p:sp>
        <p:nvSpPr>
          <p:cNvPr id="35855" name="Rectangle 15"/>
          <p:cNvSpPr>
            <a:spLocks noChangeArrowheads="1"/>
          </p:cNvSpPr>
          <p:nvPr/>
        </p:nvSpPr>
        <p:spPr bwMode="auto">
          <a:xfrm>
            <a:off x="762000" y="724911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0    0     1      0      保持</a:t>
            </a:r>
          </a:p>
        </p:txBody>
      </p:sp>
      <p:sp>
        <p:nvSpPr>
          <p:cNvPr id="35856" name="Rectangle 16"/>
          <p:cNvSpPr>
            <a:spLocks noChangeArrowheads="1"/>
          </p:cNvSpPr>
          <p:nvPr/>
        </p:nvSpPr>
        <p:spPr bwMode="auto">
          <a:xfrm>
            <a:off x="762000" y="1334511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0    1     0      1      复位</a:t>
            </a:r>
          </a:p>
        </p:txBody>
      </p:sp>
      <p:sp>
        <p:nvSpPr>
          <p:cNvPr id="35857" name="Rectangle 17"/>
          <p:cNvSpPr>
            <a:spLocks noChangeArrowheads="1"/>
          </p:cNvSpPr>
          <p:nvPr/>
        </p:nvSpPr>
        <p:spPr bwMode="auto">
          <a:xfrm>
            <a:off x="762000" y="1944111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1    0     1      0      置位</a:t>
            </a:r>
          </a:p>
        </p:txBody>
      </p:sp>
      <p:sp>
        <p:nvSpPr>
          <p:cNvPr id="35858" name="Rectangle 18"/>
          <p:cNvSpPr>
            <a:spLocks noChangeArrowheads="1"/>
          </p:cNvSpPr>
          <p:nvPr/>
        </p:nvSpPr>
        <p:spPr bwMode="auto">
          <a:xfrm>
            <a:off x="762000" y="2500306"/>
            <a:ext cx="7228261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1    1    1     0</a:t>
            </a:r>
            <a:r>
              <a:rPr lang="zh-CN" altLang="en-US" sz="32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0</a:t>
            </a:r>
            <a:r>
              <a:rPr lang="zh-CN" altLang="en-US" sz="32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禁用</a:t>
            </a:r>
          </a:p>
        </p:txBody>
      </p:sp>
      <p:sp>
        <p:nvSpPr>
          <p:cNvPr id="16" name="矩形 15"/>
          <p:cNvSpPr/>
          <p:nvPr/>
        </p:nvSpPr>
        <p:spPr>
          <a:xfrm>
            <a:off x="285720" y="5229229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/>
          </a:p>
        </p:txBody>
      </p:sp>
      <p:sp>
        <p:nvSpPr>
          <p:cNvPr id="17" name="矩形 16"/>
          <p:cNvSpPr/>
          <p:nvPr/>
        </p:nvSpPr>
        <p:spPr>
          <a:xfrm>
            <a:off x="3824960" y="5157791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/>
          </a:p>
        </p:txBody>
      </p:sp>
      <p:sp>
        <p:nvSpPr>
          <p:cNvPr id="18" name="矩形 17"/>
          <p:cNvSpPr/>
          <p:nvPr/>
        </p:nvSpPr>
        <p:spPr>
          <a:xfrm>
            <a:off x="571472" y="3679805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19" name="矩形 18"/>
          <p:cNvSpPr/>
          <p:nvPr/>
        </p:nvSpPr>
        <p:spPr>
          <a:xfrm>
            <a:off x="3539208" y="3679805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/>
          </a:p>
        </p:txBody>
      </p:sp>
      <p:sp>
        <p:nvSpPr>
          <p:cNvPr id="20" name="矩形 19"/>
          <p:cNvSpPr/>
          <p:nvPr/>
        </p:nvSpPr>
        <p:spPr>
          <a:xfrm>
            <a:off x="2786050" y="5309608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21" name="矩形 20"/>
          <p:cNvSpPr/>
          <p:nvPr/>
        </p:nvSpPr>
        <p:spPr>
          <a:xfrm>
            <a:off x="1396068" y="5251441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/>
          </a:p>
        </p:txBody>
      </p:sp>
      <p:grpSp>
        <p:nvGrpSpPr>
          <p:cNvPr id="22" name="组合 21"/>
          <p:cNvGrpSpPr/>
          <p:nvPr/>
        </p:nvGrpSpPr>
        <p:grpSpPr>
          <a:xfrm>
            <a:off x="285720" y="3214686"/>
            <a:ext cx="4227531" cy="3590947"/>
            <a:chOff x="285720" y="3214686"/>
            <a:chExt cx="4227531" cy="3590947"/>
          </a:xfrm>
        </p:grpSpPr>
        <p:grpSp>
          <p:nvGrpSpPr>
            <p:cNvPr id="23" name="Group 53"/>
            <p:cNvGrpSpPr>
              <a:grpSpLocks/>
            </p:cNvGrpSpPr>
            <p:nvPr/>
          </p:nvGrpSpPr>
          <p:grpSpPr bwMode="auto">
            <a:xfrm>
              <a:off x="533400" y="3214686"/>
              <a:ext cx="3733800" cy="3179763"/>
              <a:chOff x="336" y="1386"/>
              <a:chExt cx="2352" cy="2003"/>
            </a:xfrm>
          </p:grpSpPr>
          <p:sp>
            <p:nvSpPr>
              <p:cNvPr id="32" name="Oval 6"/>
              <p:cNvSpPr>
                <a:spLocks noChangeArrowheads="1"/>
              </p:cNvSpPr>
              <p:nvPr/>
            </p:nvSpPr>
            <p:spPr bwMode="auto">
              <a:xfrm>
                <a:off x="720" y="2016"/>
                <a:ext cx="96" cy="96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33" name="Oval 7"/>
              <p:cNvSpPr>
                <a:spLocks noChangeArrowheads="1"/>
              </p:cNvSpPr>
              <p:nvPr/>
            </p:nvSpPr>
            <p:spPr bwMode="auto">
              <a:xfrm>
                <a:off x="2016" y="2016"/>
                <a:ext cx="96" cy="96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34" name="Line 8"/>
              <p:cNvSpPr>
                <a:spLocks noChangeShapeType="1"/>
              </p:cNvSpPr>
              <p:nvPr/>
            </p:nvSpPr>
            <p:spPr bwMode="auto">
              <a:xfrm flipV="1">
                <a:off x="768" y="1728"/>
                <a:ext cx="0" cy="2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35" name="Line 9"/>
              <p:cNvSpPr>
                <a:spLocks noChangeShapeType="1"/>
              </p:cNvSpPr>
              <p:nvPr/>
            </p:nvSpPr>
            <p:spPr bwMode="auto">
              <a:xfrm flipV="1">
                <a:off x="2064" y="1728"/>
                <a:ext cx="0" cy="2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36" name="Line 10"/>
              <p:cNvSpPr>
                <a:spLocks noChangeShapeType="1"/>
              </p:cNvSpPr>
              <p:nvPr/>
            </p:nvSpPr>
            <p:spPr bwMode="auto">
              <a:xfrm>
                <a:off x="768" y="1872"/>
                <a:ext cx="480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37" name="Line 11"/>
              <p:cNvSpPr>
                <a:spLocks noChangeShapeType="1"/>
              </p:cNvSpPr>
              <p:nvPr/>
            </p:nvSpPr>
            <p:spPr bwMode="auto">
              <a:xfrm>
                <a:off x="1440" y="1872"/>
                <a:ext cx="624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38" name="Line 12"/>
              <p:cNvSpPr>
                <a:spLocks noChangeShapeType="1"/>
              </p:cNvSpPr>
              <p:nvPr/>
            </p:nvSpPr>
            <p:spPr bwMode="auto">
              <a:xfrm flipH="1">
                <a:off x="1152" y="1872"/>
                <a:ext cx="288" cy="81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39" name="Line 13"/>
              <p:cNvSpPr>
                <a:spLocks noChangeShapeType="1"/>
              </p:cNvSpPr>
              <p:nvPr/>
            </p:nvSpPr>
            <p:spPr bwMode="auto">
              <a:xfrm>
                <a:off x="1248" y="1872"/>
                <a:ext cx="480" cy="86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0" name="Line 14"/>
              <p:cNvSpPr>
                <a:spLocks noChangeShapeType="1"/>
              </p:cNvSpPr>
              <p:nvPr/>
            </p:nvSpPr>
            <p:spPr bwMode="auto">
              <a:xfrm>
                <a:off x="576" y="2496"/>
                <a:ext cx="0" cy="57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1" name="Line 15"/>
              <p:cNvSpPr>
                <a:spLocks noChangeShapeType="1"/>
              </p:cNvSpPr>
              <p:nvPr/>
            </p:nvSpPr>
            <p:spPr bwMode="auto">
              <a:xfrm>
                <a:off x="960" y="2496"/>
                <a:ext cx="0" cy="19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2" name="Line 16"/>
              <p:cNvSpPr>
                <a:spLocks noChangeShapeType="1"/>
              </p:cNvSpPr>
              <p:nvPr/>
            </p:nvSpPr>
            <p:spPr bwMode="auto">
              <a:xfrm>
                <a:off x="1872" y="2496"/>
                <a:ext cx="0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3" name="Line 17"/>
              <p:cNvSpPr>
                <a:spLocks noChangeShapeType="1"/>
              </p:cNvSpPr>
              <p:nvPr/>
            </p:nvSpPr>
            <p:spPr bwMode="auto">
              <a:xfrm>
                <a:off x="2256" y="2496"/>
                <a:ext cx="0" cy="57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4" name="Line 18"/>
              <p:cNvSpPr>
                <a:spLocks noChangeShapeType="1"/>
              </p:cNvSpPr>
              <p:nvPr/>
            </p:nvSpPr>
            <p:spPr bwMode="auto">
              <a:xfrm flipH="1">
                <a:off x="960" y="2688"/>
                <a:ext cx="19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5" name="Line 19"/>
              <p:cNvSpPr>
                <a:spLocks noChangeShapeType="1"/>
              </p:cNvSpPr>
              <p:nvPr/>
            </p:nvSpPr>
            <p:spPr bwMode="auto">
              <a:xfrm>
                <a:off x="1872" y="2544"/>
                <a:ext cx="0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6" name="Line 20"/>
              <p:cNvSpPr>
                <a:spLocks noChangeShapeType="1"/>
              </p:cNvSpPr>
              <p:nvPr/>
            </p:nvSpPr>
            <p:spPr bwMode="auto">
              <a:xfrm>
                <a:off x="1872" y="2688"/>
                <a:ext cx="0" cy="4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7" name="Line 21"/>
              <p:cNvSpPr>
                <a:spLocks noChangeShapeType="1"/>
              </p:cNvSpPr>
              <p:nvPr/>
            </p:nvSpPr>
            <p:spPr bwMode="auto">
              <a:xfrm flipH="1">
                <a:off x="1728" y="2736"/>
                <a:ext cx="144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8" name="Rectangle 22"/>
              <p:cNvSpPr>
                <a:spLocks noChangeArrowheads="1"/>
              </p:cNvSpPr>
              <p:nvPr/>
            </p:nvSpPr>
            <p:spPr bwMode="auto">
              <a:xfrm>
                <a:off x="624" y="1386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Q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49" name="Rectangle 23"/>
              <p:cNvSpPr>
                <a:spLocks noChangeArrowheads="1"/>
              </p:cNvSpPr>
              <p:nvPr/>
            </p:nvSpPr>
            <p:spPr bwMode="auto">
              <a:xfrm>
                <a:off x="1920" y="1386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Q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50" name="Rectangle 24"/>
              <p:cNvSpPr>
                <a:spLocks noChangeArrowheads="1"/>
              </p:cNvSpPr>
              <p:nvPr/>
            </p:nvSpPr>
            <p:spPr bwMode="auto">
              <a:xfrm>
                <a:off x="336" y="3024"/>
                <a:ext cx="372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 R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51" name="Rectangle 25"/>
              <p:cNvSpPr>
                <a:spLocks noChangeArrowheads="1"/>
              </p:cNvSpPr>
              <p:nvPr/>
            </p:nvSpPr>
            <p:spPr bwMode="auto">
              <a:xfrm>
                <a:off x="2016" y="3024"/>
                <a:ext cx="672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 S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52" name="Line 26"/>
              <p:cNvSpPr>
                <a:spLocks noChangeShapeType="1"/>
              </p:cNvSpPr>
              <p:nvPr/>
            </p:nvSpPr>
            <p:spPr bwMode="auto">
              <a:xfrm>
                <a:off x="1968" y="1440"/>
                <a:ext cx="144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53" name="Oval 51"/>
              <p:cNvSpPr>
                <a:spLocks noChangeArrowheads="1"/>
              </p:cNvSpPr>
              <p:nvPr/>
            </p:nvSpPr>
            <p:spPr bwMode="auto">
              <a:xfrm>
                <a:off x="2016" y="1824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54" name="Oval 52"/>
              <p:cNvSpPr>
                <a:spLocks noChangeArrowheads="1"/>
              </p:cNvSpPr>
              <p:nvPr/>
            </p:nvSpPr>
            <p:spPr bwMode="auto">
              <a:xfrm>
                <a:off x="720" y="1824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grpSp>
          <p:nvGrpSpPr>
            <p:cNvPr id="24" name="组合 48"/>
            <p:cNvGrpSpPr/>
            <p:nvPr/>
          </p:nvGrpSpPr>
          <p:grpSpPr>
            <a:xfrm rot="16200000">
              <a:off x="845316" y="4383874"/>
              <a:ext cx="785819" cy="762000"/>
              <a:chOff x="7154863" y="2908300"/>
              <a:chExt cx="950912" cy="762000"/>
            </a:xfrm>
          </p:grpSpPr>
          <p:sp>
            <p:nvSpPr>
              <p:cNvPr id="30" name="Arc 76"/>
              <p:cNvSpPr>
                <a:spLocks/>
              </p:cNvSpPr>
              <p:nvPr/>
            </p:nvSpPr>
            <p:spPr bwMode="auto">
              <a:xfrm>
                <a:off x="7154863" y="2908300"/>
                <a:ext cx="304800" cy="7620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091"/>
                  <a:gd name="T2" fmla="*/ 2163 w 21600"/>
                  <a:gd name="T3" fmla="*/ 43091 h 43091"/>
                  <a:gd name="T4" fmla="*/ 0 w 21600"/>
                  <a:gd name="T5" fmla="*/ 21600 h 430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091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2691"/>
                      <a:pt x="13199" y="41980"/>
                      <a:pt x="2163" y="43091"/>
                    </a:cubicBezTo>
                  </a:path>
                  <a:path w="21600" h="43091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2691"/>
                      <a:pt x="13199" y="41980"/>
                      <a:pt x="2163" y="43091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31" name="Arc 77"/>
              <p:cNvSpPr>
                <a:spLocks/>
              </p:cNvSpPr>
              <p:nvPr/>
            </p:nvSpPr>
            <p:spPr bwMode="auto">
              <a:xfrm>
                <a:off x="7162800" y="2911475"/>
                <a:ext cx="942975" cy="758825"/>
              </a:xfrm>
              <a:custGeom>
                <a:avLst/>
                <a:gdLst>
                  <a:gd name="G0" fmla="+- 6502 0 0"/>
                  <a:gd name="G1" fmla="+- 21600 0 0"/>
                  <a:gd name="G2" fmla="+- 21600 0 0"/>
                  <a:gd name="T0" fmla="*/ 0 w 28102"/>
                  <a:gd name="T1" fmla="*/ 1002 h 43200"/>
                  <a:gd name="T2" fmla="*/ 149 w 28102"/>
                  <a:gd name="T3" fmla="*/ 42245 h 43200"/>
                  <a:gd name="T4" fmla="*/ 6502 w 28102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102" h="43200" fill="none" extrusionOk="0">
                    <a:moveTo>
                      <a:pt x="-1" y="1001"/>
                    </a:moveTo>
                    <a:cubicBezTo>
                      <a:pt x="2103" y="337"/>
                      <a:pt x="4296" y="-1"/>
                      <a:pt x="6502" y="0"/>
                    </a:cubicBezTo>
                    <a:cubicBezTo>
                      <a:pt x="18431" y="0"/>
                      <a:pt x="28102" y="9670"/>
                      <a:pt x="28102" y="21600"/>
                    </a:cubicBezTo>
                    <a:cubicBezTo>
                      <a:pt x="28102" y="33529"/>
                      <a:pt x="18431" y="43200"/>
                      <a:pt x="6502" y="43200"/>
                    </a:cubicBezTo>
                    <a:cubicBezTo>
                      <a:pt x="4348" y="43200"/>
                      <a:pt x="2207" y="42877"/>
                      <a:pt x="149" y="42244"/>
                    </a:cubicBezTo>
                  </a:path>
                  <a:path w="28102" h="43200" stroke="0" extrusionOk="0">
                    <a:moveTo>
                      <a:pt x="-1" y="1001"/>
                    </a:moveTo>
                    <a:cubicBezTo>
                      <a:pt x="2103" y="337"/>
                      <a:pt x="4296" y="-1"/>
                      <a:pt x="6502" y="0"/>
                    </a:cubicBezTo>
                    <a:cubicBezTo>
                      <a:pt x="18431" y="0"/>
                      <a:pt x="28102" y="9670"/>
                      <a:pt x="28102" y="21600"/>
                    </a:cubicBezTo>
                    <a:cubicBezTo>
                      <a:pt x="28102" y="33529"/>
                      <a:pt x="18431" y="43200"/>
                      <a:pt x="6502" y="43200"/>
                    </a:cubicBezTo>
                    <a:cubicBezTo>
                      <a:pt x="4348" y="43200"/>
                      <a:pt x="2207" y="42877"/>
                      <a:pt x="149" y="42244"/>
                    </a:cubicBezTo>
                    <a:lnTo>
                      <a:pt x="6502" y="21600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  <p:grpSp>
          <p:nvGrpSpPr>
            <p:cNvPr id="25" name="组合 48"/>
            <p:cNvGrpSpPr/>
            <p:nvPr/>
          </p:nvGrpSpPr>
          <p:grpSpPr>
            <a:xfrm rot="16200000">
              <a:off x="2897108" y="4367857"/>
              <a:ext cx="785819" cy="762000"/>
              <a:chOff x="7154863" y="2908300"/>
              <a:chExt cx="950912" cy="762000"/>
            </a:xfrm>
          </p:grpSpPr>
          <p:sp>
            <p:nvSpPr>
              <p:cNvPr id="28" name="Arc 76"/>
              <p:cNvSpPr>
                <a:spLocks/>
              </p:cNvSpPr>
              <p:nvPr/>
            </p:nvSpPr>
            <p:spPr bwMode="auto">
              <a:xfrm>
                <a:off x="7154863" y="2908300"/>
                <a:ext cx="304800" cy="7620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091"/>
                  <a:gd name="T2" fmla="*/ 2163 w 21600"/>
                  <a:gd name="T3" fmla="*/ 43091 h 43091"/>
                  <a:gd name="T4" fmla="*/ 0 w 21600"/>
                  <a:gd name="T5" fmla="*/ 21600 h 430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091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2691"/>
                      <a:pt x="13199" y="41980"/>
                      <a:pt x="2163" y="43091"/>
                    </a:cubicBezTo>
                  </a:path>
                  <a:path w="21600" h="43091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2691"/>
                      <a:pt x="13199" y="41980"/>
                      <a:pt x="2163" y="43091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29" name="Arc 77"/>
              <p:cNvSpPr>
                <a:spLocks/>
              </p:cNvSpPr>
              <p:nvPr/>
            </p:nvSpPr>
            <p:spPr bwMode="auto">
              <a:xfrm>
                <a:off x="7162800" y="2911475"/>
                <a:ext cx="942975" cy="758825"/>
              </a:xfrm>
              <a:custGeom>
                <a:avLst/>
                <a:gdLst>
                  <a:gd name="G0" fmla="+- 6502 0 0"/>
                  <a:gd name="G1" fmla="+- 21600 0 0"/>
                  <a:gd name="G2" fmla="+- 21600 0 0"/>
                  <a:gd name="T0" fmla="*/ 0 w 28102"/>
                  <a:gd name="T1" fmla="*/ 1002 h 43200"/>
                  <a:gd name="T2" fmla="*/ 149 w 28102"/>
                  <a:gd name="T3" fmla="*/ 42245 h 43200"/>
                  <a:gd name="T4" fmla="*/ 6502 w 28102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102" h="43200" fill="none" extrusionOk="0">
                    <a:moveTo>
                      <a:pt x="-1" y="1001"/>
                    </a:moveTo>
                    <a:cubicBezTo>
                      <a:pt x="2103" y="337"/>
                      <a:pt x="4296" y="-1"/>
                      <a:pt x="6502" y="0"/>
                    </a:cubicBezTo>
                    <a:cubicBezTo>
                      <a:pt x="18431" y="0"/>
                      <a:pt x="28102" y="9670"/>
                      <a:pt x="28102" y="21600"/>
                    </a:cubicBezTo>
                    <a:cubicBezTo>
                      <a:pt x="28102" y="33529"/>
                      <a:pt x="18431" y="43200"/>
                      <a:pt x="6502" y="43200"/>
                    </a:cubicBezTo>
                    <a:cubicBezTo>
                      <a:pt x="4348" y="43200"/>
                      <a:pt x="2207" y="42877"/>
                      <a:pt x="149" y="42244"/>
                    </a:cubicBezTo>
                  </a:path>
                  <a:path w="28102" h="43200" stroke="0" extrusionOk="0">
                    <a:moveTo>
                      <a:pt x="-1" y="1001"/>
                    </a:moveTo>
                    <a:cubicBezTo>
                      <a:pt x="2103" y="337"/>
                      <a:pt x="4296" y="-1"/>
                      <a:pt x="6502" y="0"/>
                    </a:cubicBezTo>
                    <a:cubicBezTo>
                      <a:pt x="18431" y="0"/>
                      <a:pt x="28102" y="9670"/>
                      <a:pt x="28102" y="21600"/>
                    </a:cubicBezTo>
                    <a:cubicBezTo>
                      <a:pt x="28102" y="33529"/>
                      <a:pt x="18431" y="43200"/>
                      <a:pt x="6502" y="43200"/>
                    </a:cubicBezTo>
                    <a:cubicBezTo>
                      <a:pt x="4348" y="43200"/>
                      <a:pt x="2207" y="42877"/>
                      <a:pt x="149" y="42244"/>
                    </a:cubicBezTo>
                    <a:lnTo>
                      <a:pt x="6502" y="21600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  <p:sp>
          <p:nvSpPr>
            <p:cNvPr id="26" name="Rectangle 50"/>
            <p:cNvSpPr>
              <a:spLocks noChangeArrowheads="1"/>
            </p:cNvSpPr>
            <p:nvPr/>
          </p:nvSpPr>
          <p:spPr bwMode="auto">
            <a:xfrm>
              <a:off x="2857488" y="6286520"/>
              <a:ext cx="1655763" cy="519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</a:pPr>
              <a:r>
                <a:rPr lang="en-US" altLang="zh-CN" sz="2800" dirty="0">
                  <a:solidFill>
                    <a:srgbClr val="FFFC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Set</a:t>
              </a:r>
              <a:r>
                <a:rPr lang="zh-CN" altLang="en-US" sz="2800" dirty="0">
                  <a:solidFill>
                    <a:srgbClr val="FFFC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置位</a:t>
              </a:r>
            </a:p>
          </p:txBody>
        </p:sp>
        <p:sp>
          <p:nvSpPr>
            <p:cNvPr id="27" name="Rectangle 51"/>
            <p:cNvSpPr>
              <a:spLocks noChangeArrowheads="1"/>
            </p:cNvSpPr>
            <p:nvPr/>
          </p:nvSpPr>
          <p:spPr bwMode="auto">
            <a:xfrm>
              <a:off x="285720" y="6286520"/>
              <a:ext cx="1800225" cy="519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</a:pPr>
              <a:r>
                <a:rPr lang="en-US" altLang="zh-CN" sz="2800" dirty="0">
                  <a:solidFill>
                    <a:srgbClr val="FFFC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Reset</a:t>
              </a:r>
              <a:r>
                <a:rPr lang="zh-CN" altLang="en-US" sz="2800" dirty="0">
                  <a:solidFill>
                    <a:srgbClr val="FFFC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复位</a:t>
              </a:r>
            </a:p>
          </p:txBody>
        </p:sp>
      </p:grpSp>
      <p:sp>
        <p:nvSpPr>
          <p:cNvPr id="55" name="灯片编号占位符 5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31</a:t>
            </a:fld>
            <a:endParaRPr lang="en-US" altLang="zh-CN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58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855" grpId="0"/>
      <p:bldP spid="16" grpId="0"/>
      <p:bldP spid="17" grpId="0"/>
      <p:bldP spid="18" grpId="0"/>
      <p:bldP spid="19" grpId="0"/>
      <p:bldP spid="20" grpId="0"/>
      <p:bldP spid="21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5" name="Line 5"/>
          <p:cNvSpPr>
            <a:spLocks noChangeShapeType="1"/>
          </p:cNvSpPr>
          <p:nvPr/>
        </p:nvSpPr>
        <p:spPr bwMode="auto">
          <a:xfrm>
            <a:off x="5562600" y="161924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6" name="Line 6"/>
          <p:cNvSpPr>
            <a:spLocks noChangeShapeType="1"/>
          </p:cNvSpPr>
          <p:nvPr/>
        </p:nvSpPr>
        <p:spPr bwMode="auto">
          <a:xfrm>
            <a:off x="685800" y="695324"/>
            <a:ext cx="7162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7" name="Line 7"/>
          <p:cNvSpPr>
            <a:spLocks noChangeShapeType="1"/>
          </p:cNvSpPr>
          <p:nvPr/>
        </p:nvSpPr>
        <p:spPr bwMode="auto">
          <a:xfrm>
            <a:off x="3657600" y="85724"/>
            <a:ext cx="0" cy="3060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8" name="Line 8"/>
          <p:cNvSpPr>
            <a:spLocks noChangeShapeType="1"/>
          </p:cNvSpPr>
          <p:nvPr/>
        </p:nvSpPr>
        <p:spPr bwMode="auto">
          <a:xfrm>
            <a:off x="6705600" y="85724"/>
            <a:ext cx="0" cy="3060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9" name="Rectangle 9"/>
          <p:cNvSpPr>
            <a:spLocks noChangeArrowheads="1"/>
          </p:cNvSpPr>
          <p:nvPr/>
        </p:nvSpPr>
        <p:spPr bwMode="auto">
          <a:xfrm>
            <a:off x="762000" y="47624"/>
            <a:ext cx="71564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  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S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R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    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注释</a:t>
            </a:r>
          </a:p>
        </p:txBody>
      </p:sp>
      <p:sp>
        <p:nvSpPr>
          <p:cNvPr id="35855" name="Rectangle 15"/>
          <p:cNvSpPr>
            <a:spLocks noChangeArrowheads="1"/>
          </p:cNvSpPr>
          <p:nvPr/>
        </p:nvSpPr>
        <p:spPr bwMode="auto">
          <a:xfrm>
            <a:off x="762000" y="724911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0    0     1      0      保持</a:t>
            </a:r>
          </a:p>
        </p:txBody>
      </p:sp>
      <p:sp>
        <p:nvSpPr>
          <p:cNvPr id="35856" name="Rectangle 16"/>
          <p:cNvSpPr>
            <a:spLocks noChangeArrowheads="1"/>
          </p:cNvSpPr>
          <p:nvPr/>
        </p:nvSpPr>
        <p:spPr bwMode="auto">
          <a:xfrm>
            <a:off x="762000" y="1334511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0    1     0      1      复位</a:t>
            </a:r>
          </a:p>
        </p:txBody>
      </p:sp>
      <p:sp>
        <p:nvSpPr>
          <p:cNvPr id="35857" name="Rectangle 17"/>
          <p:cNvSpPr>
            <a:spLocks noChangeArrowheads="1"/>
          </p:cNvSpPr>
          <p:nvPr/>
        </p:nvSpPr>
        <p:spPr bwMode="auto">
          <a:xfrm>
            <a:off x="762000" y="1944111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1    0     1      0      置位</a:t>
            </a:r>
          </a:p>
        </p:txBody>
      </p:sp>
      <p:sp>
        <p:nvSpPr>
          <p:cNvPr id="35858" name="Rectangle 18"/>
          <p:cNvSpPr>
            <a:spLocks noChangeArrowheads="1"/>
          </p:cNvSpPr>
          <p:nvPr/>
        </p:nvSpPr>
        <p:spPr bwMode="auto">
          <a:xfrm>
            <a:off x="762000" y="2500306"/>
            <a:ext cx="7228261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1    1    1     0</a:t>
            </a:r>
            <a:r>
              <a:rPr lang="zh-CN" altLang="en-US" sz="32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0</a:t>
            </a:r>
            <a:r>
              <a:rPr lang="zh-CN" altLang="en-US" sz="32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禁用</a:t>
            </a:r>
          </a:p>
        </p:txBody>
      </p:sp>
      <p:sp>
        <p:nvSpPr>
          <p:cNvPr id="16" name="矩形 15"/>
          <p:cNvSpPr/>
          <p:nvPr/>
        </p:nvSpPr>
        <p:spPr>
          <a:xfrm>
            <a:off x="285720" y="5229229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17" name="矩形 16"/>
          <p:cNvSpPr/>
          <p:nvPr/>
        </p:nvSpPr>
        <p:spPr>
          <a:xfrm>
            <a:off x="3824960" y="5157791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/>
          </a:p>
        </p:txBody>
      </p:sp>
      <p:sp>
        <p:nvSpPr>
          <p:cNvPr id="18" name="矩形 17"/>
          <p:cNvSpPr/>
          <p:nvPr/>
        </p:nvSpPr>
        <p:spPr>
          <a:xfrm>
            <a:off x="571472" y="3679805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/>
          </a:p>
        </p:txBody>
      </p:sp>
      <p:sp>
        <p:nvSpPr>
          <p:cNvPr id="19" name="矩形 18"/>
          <p:cNvSpPr/>
          <p:nvPr/>
        </p:nvSpPr>
        <p:spPr>
          <a:xfrm>
            <a:off x="3539208" y="3679805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20" name="矩形 19"/>
          <p:cNvSpPr/>
          <p:nvPr/>
        </p:nvSpPr>
        <p:spPr>
          <a:xfrm>
            <a:off x="2786050" y="5309608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/>
          </a:p>
        </p:txBody>
      </p:sp>
      <p:grpSp>
        <p:nvGrpSpPr>
          <p:cNvPr id="2" name="组合 21"/>
          <p:cNvGrpSpPr/>
          <p:nvPr/>
        </p:nvGrpSpPr>
        <p:grpSpPr>
          <a:xfrm>
            <a:off x="285720" y="3214686"/>
            <a:ext cx="4227531" cy="3590947"/>
            <a:chOff x="285720" y="3214686"/>
            <a:chExt cx="4227531" cy="3590947"/>
          </a:xfrm>
        </p:grpSpPr>
        <p:grpSp>
          <p:nvGrpSpPr>
            <p:cNvPr id="3" name="Group 53"/>
            <p:cNvGrpSpPr>
              <a:grpSpLocks/>
            </p:cNvGrpSpPr>
            <p:nvPr/>
          </p:nvGrpSpPr>
          <p:grpSpPr bwMode="auto">
            <a:xfrm>
              <a:off x="533400" y="3214686"/>
              <a:ext cx="3733800" cy="3179763"/>
              <a:chOff x="336" y="1386"/>
              <a:chExt cx="2352" cy="2003"/>
            </a:xfrm>
          </p:grpSpPr>
          <p:sp>
            <p:nvSpPr>
              <p:cNvPr id="32" name="Oval 6"/>
              <p:cNvSpPr>
                <a:spLocks noChangeArrowheads="1"/>
              </p:cNvSpPr>
              <p:nvPr/>
            </p:nvSpPr>
            <p:spPr bwMode="auto">
              <a:xfrm>
                <a:off x="720" y="2016"/>
                <a:ext cx="96" cy="96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33" name="Oval 7"/>
              <p:cNvSpPr>
                <a:spLocks noChangeArrowheads="1"/>
              </p:cNvSpPr>
              <p:nvPr/>
            </p:nvSpPr>
            <p:spPr bwMode="auto">
              <a:xfrm>
                <a:off x="2016" y="2016"/>
                <a:ext cx="96" cy="96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34" name="Line 8"/>
              <p:cNvSpPr>
                <a:spLocks noChangeShapeType="1"/>
              </p:cNvSpPr>
              <p:nvPr/>
            </p:nvSpPr>
            <p:spPr bwMode="auto">
              <a:xfrm flipV="1">
                <a:off x="768" y="1728"/>
                <a:ext cx="0" cy="2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35" name="Line 9"/>
              <p:cNvSpPr>
                <a:spLocks noChangeShapeType="1"/>
              </p:cNvSpPr>
              <p:nvPr/>
            </p:nvSpPr>
            <p:spPr bwMode="auto">
              <a:xfrm flipV="1">
                <a:off x="2064" y="1728"/>
                <a:ext cx="0" cy="2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36" name="Line 10"/>
              <p:cNvSpPr>
                <a:spLocks noChangeShapeType="1"/>
              </p:cNvSpPr>
              <p:nvPr/>
            </p:nvSpPr>
            <p:spPr bwMode="auto">
              <a:xfrm>
                <a:off x="768" y="1872"/>
                <a:ext cx="480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37" name="Line 11"/>
              <p:cNvSpPr>
                <a:spLocks noChangeShapeType="1"/>
              </p:cNvSpPr>
              <p:nvPr/>
            </p:nvSpPr>
            <p:spPr bwMode="auto">
              <a:xfrm>
                <a:off x="1440" y="1872"/>
                <a:ext cx="624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38" name="Line 12"/>
              <p:cNvSpPr>
                <a:spLocks noChangeShapeType="1"/>
              </p:cNvSpPr>
              <p:nvPr/>
            </p:nvSpPr>
            <p:spPr bwMode="auto">
              <a:xfrm flipH="1">
                <a:off x="1152" y="1872"/>
                <a:ext cx="288" cy="81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39" name="Line 13"/>
              <p:cNvSpPr>
                <a:spLocks noChangeShapeType="1"/>
              </p:cNvSpPr>
              <p:nvPr/>
            </p:nvSpPr>
            <p:spPr bwMode="auto">
              <a:xfrm>
                <a:off x="1248" y="1872"/>
                <a:ext cx="480" cy="86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0" name="Line 14"/>
              <p:cNvSpPr>
                <a:spLocks noChangeShapeType="1"/>
              </p:cNvSpPr>
              <p:nvPr/>
            </p:nvSpPr>
            <p:spPr bwMode="auto">
              <a:xfrm>
                <a:off x="576" y="2496"/>
                <a:ext cx="0" cy="57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1" name="Line 15"/>
              <p:cNvSpPr>
                <a:spLocks noChangeShapeType="1"/>
              </p:cNvSpPr>
              <p:nvPr/>
            </p:nvSpPr>
            <p:spPr bwMode="auto">
              <a:xfrm>
                <a:off x="960" y="2496"/>
                <a:ext cx="0" cy="19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2" name="Line 16"/>
              <p:cNvSpPr>
                <a:spLocks noChangeShapeType="1"/>
              </p:cNvSpPr>
              <p:nvPr/>
            </p:nvSpPr>
            <p:spPr bwMode="auto">
              <a:xfrm>
                <a:off x="1872" y="2496"/>
                <a:ext cx="0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3" name="Line 17"/>
              <p:cNvSpPr>
                <a:spLocks noChangeShapeType="1"/>
              </p:cNvSpPr>
              <p:nvPr/>
            </p:nvSpPr>
            <p:spPr bwMode="auto">
              <a:xfrm>
                <a:off x="2256" y="2496"/>
                <a:ext cx="0" cy="57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4" name="Line 18"/>
              <p:cNvSpPr>
                <a:spLocks noChangeShapeType="1"/>
              </p:cNvSpPr>
              <p:nvPr/>
            </p:nvSpPr>
            <p:spPr bwMode="auto">
              <a:xfrm flipH="1">
                <a:off x="960" y="2688"/>
                <a:ext cx="19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5" name="Line 19"/>
              <p:cNvSpPr>
                <a:spLocks noChangeShapeType="1"/>
              </p:cNvSpPr>
              <p:nvPr/>
            </p:nvSpPr>
            <p:spPr bwMode="auto">
              <a:xfrm>
                <a:off x="1872" y="2544"/>
                <a:ext cx="0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6" name="Line 20"/>
              <p:cNvSpPr>
                <a:spLocks noChangeShapeType="1"/>
              </p:cNvSpPr>
              <p:nvPr/>
            </p:nvSpPr>
            <p:spPr bwMode="auto">
              <a:xfrm>
                <a:off x="1872" y="2688"/>
                <a:ext cx="0" cy="4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7" name="Line 21"/>
              <p:cNvSpPr>
                <a:spLocks noChangeShapeType="1"/>
              </p:cNvSpPr>
              <p:nvPr/>
            </p:nvSpPr>
            <p:spPr bwMode="auto">
              <a:xfrm flipH="1">
                <a:off x="1728" y="2736"/>
                <a:ext cx="144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8" name="Rectangle 22"/>
              <p:cNvSpPr>
                <a:spLocks noChangeArrowheads="1"/>
              </p:cNvSpPr>
              <p:nvPr/>
            </p:nvSpPr>
            <p:spPr bwMode="auto">
              <a:xfrm>
                <a:off x="624" y="1386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Q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49" name="Rectangle 23"/>
              <p:cNvSpPr>
                <a:spLocks noChangeArrowheads="1"/>
              </p:cNvSpPr>
              <p:nvPr/>
            </p:nvSpPr>
            <p:spPr bwMode="auto">
              <a:xfrm>
                <a:off x="1920" y="1386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Q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50" name="Rectangle 24"/>
              <p:cNvSpPr>
                <a:spLocks noChangeArrowheads="1"/>
              </p:cNvSpPr>
              <p:nvPr/>
            </p:nvSpPr>
            <p:spPr bwMode="auto">
              <a:xfrm>
                <a:off x="336" y="3024"/>
                <a:ext cx="372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 R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51" name="Rectangle 25"/>
              <p:cNvSpPr>
                <a:spLocks noChangeArrowheads="1"/>
              </p:cNvSpPr>
              <p:nvPr/>
            </p:nvSpPr>
            <p:spPr bwMode="auto">
              <a:xfrm>
                <a:off x="2016" y="3024"/>
                <a:ext cx="672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 S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52" name="Line 26"/>
              <p:cNvSpPr>
                <a:spLocks noChangeShapeType="1"/>
              </p:cNvSpPr>
              <p:nvPr/>
            </p:nvSpPr>
            <p:spPr bwMode="auto">
              <a:xfrm>
                <a:off x="1968" y="1440"/>
                <a:ext cx="144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53" name="Oval 51"/>
              <p:cNvSpPr>
                <a:spLocks noChangeArrowheads="1"/>
              </p:cNvSpPr>
              <p:nvPr/>
            </p:nvSpPr>
            <p:spPr bwMode="auto">
              <a:xfrm>
                <a:off x="2016" y="1824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54" name="Oval 52"/>
              <p:cNvSpPr>
                <a:spLocks noChangeArrowheads="1"/>
              </p:cNvSpPr>
              <p:nvPr/>
            </p:nvSpPr>
            <p:spPr bwMode="auto">
              <a:xfrm>
                <a:off x="720" y="1824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grpSp>
          <p:nvGrpSpPr>
            <p:cNvPr id="4" name="组合 48"/>
            <p:cNvGrpSpPr/>
            <p:nvPr/>
          </p:nvGrpSpPr>
          <p:grpSpPr>
            <a:xfrm rot="16200000">
              <a:off x="845316" y="4383874"/>
              <a:ext cx="785819" cy="762000"/>
              <a:chOff x="7154863" y="2908300"/>
              <a:chExt cx="950912" cy="762000"/>
            </a:xfrm>
          </p:grpSpPr>
          <p:sp>
            <p:nvSpPr>
              <p:cNvPr id="30" name="Arc 76"/>
              <p:cNvSpPr>
                <a:spLocks/>
              </p:cNvSpPr>
              <p:nvPr/>
            </p:nvSpPr>
            <p:spPr bwMode="auto">
              <a:xfrm>
                <a:off x="7154863" y="2908300"/>
                <a:ext cx="304800" cy="7620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091"/>
                  <a:gd name="T2" fmla="*/ 2163 w 21600"/>
                  <a:gd name="T3" fmla="*/ 43091 h 43091"/>
                  <a:gd name="T4" fmla="*/ 0 w 21600"/>
                  <a:gd name="T5" fmla="*/ 21600 h 430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091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2691"/>
                      <a:pt x="13199" y="41980"/>
                      <a:pt x="2163" y="43091"/>
                    </a:cubicBezTo>
                  </a:path>
                  <a:path w="21600" h="43091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2691"/>
                      <a:pt x="13199" y="41980"/>
                      <a:pt x="2163" y="43091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31" name="Arc 77"/>
              <p:cNvSpPr>
                <a:spLocks/>
              </p:cNvSpPr>
              <p:nvPr/>
            </p:nvSpPr>
            <p:spPr bwMode="auto">
              <a:xfrm>
                <a:off x="7162800" y="2911475"/>
                <a:ext cx="942975" cy="758825"/>
              </a:xfrm>
              <a:custGeom>
                <a:avLst/>
                <a:gdLst>
                  <a:gd name="G0" fmla="+- 6502 0 0"/>
                  <a:gd name="G1" fmla="+- 21600 0 0"/>
                  <a:gd name="G2" fmla="+- 21600 0 0"/>
                  <a:gd name="T0" fmla="*/ 0 w 28102"/>
                  <a:gd name="T1" fmla="*/ 1002 h 43200"/>
                  <a:gd name="T2" fmla="*/ 149 w 28102"/>
                  <a:gd name="T3" fmla="*/ 42245 h 43200"/>
                  <a:gd name="T4" fmla="*/ 6502 w 28102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102" h="43200" fill="none" extrusionOk="0">
                    <a:moveTo>
                      <a:pt x="-1" y="1001"/>
                    </a:moveTo>
                    <a:cubicBezTo>
                      <a:pt x="2103" y="337"/>
                      <a:pt x="4296" y="-1"/>
                      <a:pt x="6502" y="0"/>
                    </a:cubicBezTo>
                    <a:cubicBezTo>
                      <a:pt x="18431" y="0"/>
                      <a:pt x="28102" y="9670"/>
                      <a:pt x="28102" y="21600"/>
                    </a:cubicBezTo>
                    <a:cubicBezTo>
                      <a:pt x="28102" y="33529"/>
                      <a:pt x="18431" y="43200"/>
                      <a:pt x="6502" y="43200"/>
                    </a:cubicBezTo>
                    <a:cubicBezTo>
                      <a:pt x="4348" y="43200"/>
                      <a:pt x="2207" y="42877"/>
                      <a:pt x="149" y="42244"/>
                    </a:cubicBezTo>
                  </a:path>
                  <a:path w="28102" h="43200" stroke="0" extrusionOk="0">
                    <a:moveTo>
                      <a:pt x="-1" y="1001"/>
                    </a:moveTo>
                    <a:cubicBezTo>
                      <a:pt x="2103" y="337"/>
                      <a:pt x="4296" y="-1"/>
                      <a:pt x="6502" y="0"/>
                    </a:cubicBezTo>
                    <a:cubicBezTo>
                      <a:pt x="18431" y="0"/>
                      <a:pt x="28102" y="9670"/>
                      <a:pt x="28102" y="21600"/>
                    </a:cubicBezTo>
                    <a:cubicBezTo>
                      <a:pt x="28102" y="33529"/>
                      <a:pt x="18431" y="43200"/>
                      <a:pt x="6502" y="43200"/>
                    </a:cubicBezTo>
                    <a:cubicBezTo>
                      <a:pt x="4348" y="43200"/>
                      <a:pt x="2207" y="42877"/>
                      <a:pt x="149" y="42244"/>
                    </a:cubicBezTo>
                    <a:lnTo>
                      <a:pt x="6502" y="21600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  <p:grpSp>
          <p:nvGrpSpPr>
            <p:cNvPr id="5" name="组合 48"/>
            <p:cNvGrpSpPr/>
            <p:nvPr/>
          </p:nvGrpSpPr>
          <p:grpSpPr>
            <a:xfrm rot="16200000">
              <a:off x="2897108" y="4367857"/>
              <a:ext cx="785819" cy="762000"/>
              <a:chOff x="7154863" y="2908300"/>
              <a:chExt cx="950912" cy="762000"/>
            </a:xfrm>
          </p:grpSpPr>
          <p:sp>
            <p:nvSpPr>
              <p:cNvPr id="28" name="Arc 76"/>
              <p:cNvSpPr>
                <a:spLocks/>
              </p:cNvSpPr>
              <p:nvPr/>
            </p:nvSpPr>
            <p:spPr bwMode="auto">
              <a:xfrm>
                <a:off x="7154863" y="2908300"/>
                <a:ext cx="304800" cy="7620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091"/>
                  <a:gd name="T2" fmla="*/ 2163 w 21600"/>
                  <a:gd name="T3" fmla="*/ 43091 h 43091"/>
                  <a:gd name="T4" fmla="*/ 0 w 21600"/>
                  <a:gd name="T5" fmla="*/ 21600 h 430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091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2691"/>
                      <a:pt x="13199" y="41980"/>
                      <a:pt x="2163" y="43091"/>
                    </a:cubicBezTo>
                  </a:path>
                  <a:path w="21600" h="43091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2691"/>
                      <a:pt x="13199" y="41980"/>
                      <a:pt x="2163" y="43091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29" name="Arc 77"/>
              <p:cNvSpPr>
                <a:spLocks/>
              </p:cNvSpPr>
              <p:nvPr/>
            </p:nvSpPr>
            <p:spPr bwMode="auto">
              <a:xfrm>
                <a:off x="7162800" y="2911475"/>
                <a:ext cx="942975" cy="758825"/>
              </a:xfrm>
              <a:custGeom>
                <a:avLst/>
                <a:gdLst>
                  <a:gd name="G0" fmla="+- 6502 0 0"/>
                  <a:gd name="G1" fmla="+- 21600 0 0"/>
                  <a:gd name="G2" fmla="+- 21600 0 0"/>
                  <a:gd name="T0" fmla="*/ 0 w 28102"/>
                  <a:gd name="T1" fmla="*/ 1002 h 43200"/>
                  <a:gd name="T2" fmla="*/ 149 w 28102"/>
                  <a:gd name="T3" fmla="*/ 42245 h 43200"/>
                  <a:gd name="T4" fmla="*/ 6502 w 28102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102" h="43200" fill="none" extrusionOk="0">
                    <a:moveTo>
                      <a:pt x="-1" y="1001"/>
                    </a:moveTo>
                    <a:cubicBezTo>
                      <a:pt x="2103" y="337"/>
                      <a:pt x="4296" y="-1"/>
                      <a:pt x="6502" y="0"/>
                    </a:cubicBezTo>
                    <a:cubicBezTo>
                      <a:pt x="18431" y="0"/>
                      <a:pt x="28102" y="9670"/>
                      <a:pt x="28102" y="21600"/>
                    </a:cubicBezTo>
                    <a:cubicBezTo>
                      <a:pt x="28102" y="33529"/>
                      <a:pt x="18431" y="43200"/>
                      <a:pt x="6502" y="43200"/>
                    </a:cubicBezTo>
                    <a:cubicBezTo>
                      <a:pt x="4348" y="43200"/>
                      <a:pt x="2207" y="42877"/>
                      <a:pt x="149" y="42244"/>
                    </a:cubicBezTo>
                  </a:path>
                  <a:path w="28102" h="43200" stroke="0" extrusionOk="0">
                    <a:moveTo>
                      <a:pt x="-1" y="1001"/>
                    </a:moveTo>
                    <a:cubicBezTo>
                      <a:pt x="2103" y="337"/>
                      <a:pt x="4296" y="-1"/>
                      <a:pt x="6502" y="0"/>
                    </a:cubicBezTo>
                    <a:cubicBezTo>
                      <a:pt x="18431" y="0"/>
                      <a:pt x="28102" y="9670"/>
                      <a:pt x="28102" y="21600"/>
                    </a:cubicBezTo>
                    <a:cubicBezTo>
                      <a:pt x="28102" y="33529"/>
                      <a:pt x="18431" y="43200"/>
                      <a:pt x="6502" y="43200"/>
                    </a:cubicBezTo>
                    <a:cubicBezTo>
                      <a:pt x="4348" y="43200"/>
                      <a:pt x="2207" y="42877"/>
                      <a:pt x="149" y="42244"/>
                    </a:cubicBezTo>
                    <a:lnTo>
                      <a:pt x="6502" y="21600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  <p:sp>
          <p:nvSpPr>
            <p:cNvPr id="26" name="Rectangle 50"/>
            <p:cNvSpPr>
              <a:spLocks noChangeArrowheads="1"/>
            </p:cNvSpPr>
            <p:nvPr/>
          </p:nvSpPr>
          <p:spPr bwMode="auto">
            <a:xfrm>
              <a:off x="2857488" y="6286520"/>
              <a:ext cx="1655763" cy="519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</a:pPr>
              <a:r>
                <a:rPr lang="en-US" altLang="zh-CN" sz="2800" dirty="0">
                  <a:solidFill>
                    <a:srgbClr val="FFFC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Set</a:t>
              </a:r>
              <a:r>
                <a:rPr lang="zh-CN" altLang="en-US" sz="2800" dirty="0">
                  <a:solidFill>
                    <a:srgbClr val="FFFC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置位</a:t>
              </a:r>
            </a:p>
          </p:txBody>
        </p:sp>
        <p:sp>
          <p:nvSpPr>
            <p:cNvPr id="27" name="Rectangle 51"/>
            <p:cNvSpPr>
              <a:spLocks noChangeArrowheads="1"/>
            </p:cNvSpPr>
            <p:nvPr/>
          </p:nvSpPr>
          <p:spPr bwMode="auto">
            <a:xfrm>
              <a:off x="285720" y="6286520"/>
              <a:ext cx="1800225" cy="519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</a:pPr>
              <a:r>
                <a:rPr lang="en-US" altLang="zh-CN" sz="2800" dirty="0">
                  <a:solidFill>
                    <a:srgbClr val="FFFC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Reset</a:t>
              </a:r>
              <a:r>
                <a:rPr lang="zh-CN" altLang="en-US" sz="2800" dirty="0">
                  <a:solidFill>
                    <a:srgbClr val="FFFC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复位</a:t>
              </a:r>
            </a:p>
          </p:txBody>
        </p:sp>
      </p:grpSp>
      <p:sp>
        <p:nvSpPr>
          <p:cNvPr id="55" name="灯片编号占位符 5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32</a:t>
            </a:fld>
            <a:endParaRPr lang="en-US" altLang="zh-CN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58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856" grpId="0"/>
      <p:bldP spid="16" grpId="0"/>
      <p:bldP spid="17" grpId="0"/>
      <p:bldP spid="18" grpId="0"/>
      <p:bldP spid="19" grpId="0"/>
      <p:bldP spid="20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5" name="Line 5"/>
          <p:cNvSpPr>
            <a:spLocks noChangeShapeType="1"/>
          </p:cNvSpPr>
          <p:nvPr/>
        </p:nvSpPr>
        <p:spPr bwMode="auto">
          <a:xfrm>
            <a:off x="5562600" y="161924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6" name="Line 6"/>
          <p:cNvSpPr>
            <a:spLocks noChangeShapeType="1"/>
          </p:cNvSpPr>
          <p:nvPr/>
        </p:nvSpPr>
        <p:spPr bwMode="auto">
          <a:xfrm>
            <a:off x="685800" y="695324"/>
            <a:ext cx="7162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7" name="Line 7"/>
          <p:cNvSpPr>
            <a:spLocks noChangeShapeType="1"/>
          </p:cNvSpPr>
          <p:nvPr/>
        </p:nvSpPr>
        <p:spPr bwMode="auto">
          <a:xfrm>
            <a:off x="3657600" y="85724"/>
            <a:ext cx="0" cy="3060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8" name="Line 8"/>
          <p:cNvSpPr>
            <a:spLocks noChangeShapeType="1"/>
          </p:cNvSpPr>
          <p:nvPr/>
        </p:nvSpPr>
        <p:spPr bwMode="auto">
          <a:xfrm>
            <a:off x="6705600" y="85724"/>
            <a:ext cx="0" cy="3060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9" name="Rectangle 9"/>
          <p:cNvSpPr>
            <a:spLocks noChangeArrowheads="1"/>
          </p:cNvSpPr>
          <p:nvPr/>
        </p:nvSpPr>
        <p:spPr bwMode="auto">
          <a:xfrm>
            <a:off x="762000" y="47624"/>
            <a:ext cx="71564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  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S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R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    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注释</a:t>
            </a:r>
          </a:p>
        </p:txBody>
      </p:sp>
      <p:sp>
        <p:nvSpPr>
          <p:cNvPr id="35855" name="Rectangle 15"/>
          <p:cNvSpPr>
            <a:spLocks noChangeArrowheads="1"/>
          </p:cNvSpPr>
          <p:nvPr/>
        </p:nvSpPr>
        <p:spPr bwMode="auto">
          <a:xfrm>
            <a:off x="762000" y="724911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0    0     1      0      保持</a:t>
            </a:r>
          </a:p>
        </p:txBody>
      </p:sp>
      <p:sp>
        <p:nvSpPr>
          <p:cNvPr id="35856" name="Rectangle 16"/>
          <p:cNvSpPr>
            <a:spLocks noChangeArrowheads="1"/>
          </p:cNvSpPr>
          <p:nvPr/>
        </p:nvSpPr>
        <p:spPr bwMode="auto">
          <a:xfrm>
            <a:off x="762000" y="1334511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0    1     0      1      复位</a:t>
            </a:r>
          </a:p>
        </p:txBody>
      </p:sp>
      <p:sp>
        <p:nvSpPr>
          <p:cNvPr id="35857" name="Rectangle 17"/>
          <p:cNvSpPr>
            <a:spLocks noChangeArrowheads="1"/>
          </p:cNvSpPr>
          <p:nvPr/>
        </p:nvSpPr>
        <p:spPr bwMode="auto">
          <a:xfrm>
            <a:off x="762000" y="1944111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1    0     1      0      置位</a:t>
            </a:r>
          </a:p>
        </p:txBody>
      </p:sp>
      <p:sp>
        <p:nvSpPr>
          <p:cNvPr id="35858" name="Rectangle 18"/>
          <p:cNvSpPr>
            <a:spLocks noChangeArrowheads="1"/>
          </p:cNvSpPr>
          <p:nvPr/>
        </p:nvSpPr>
        <p:spPr bwMode="auto">
          <a:xfrm>
            <a:off x="762000" y="2500306"/>
            <a:ext cx="7228261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1    1    1     0</a:t>
            </a:r>
            <a:r>
              <a:rPr lang="zh-CN" altLang="en-US" sz="32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0</a:t>
            </a:r>
            <a:r>
              <a:rPr lang="zh-CN" altLang="en-US" sz="32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禁用</a:t>
            </a:r>
          </a:p>
        </p:txBody>
      </p:sp>
      <p:sp>
        <p:nvSpPr>
          <p:cNvPr id="16" name="矩形 15"/>
          <p:cNvSpPr/>
          <p:nvPr/>
        </p:nvSpPr>
        <p:spPr>
          <a:xfrm>
            <a:off x="285720" y="5229229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/>
          </a:p>
        </p:txBody>
      </p:sp>
      <p:sp>
        <p:nvSpPr>
          <p:cNvPr id="17" name="矩形 16"/>
          <p:cNvSpPr/>
          <p:nvPr/>
        </p:nvSpPr>
        <p:spPr>
          <a:xfrm>
            <a:off x="3824960" y="5157791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18" name="矩形 17"/>
          <p:cNvSpPr/>
          <p:nvPr/>
        </p:nvSpPr>
        <p:spPr>
          <a:xfrm>
            <a:off x="571472" y="3679805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19" name="矩形 18"/>
          <p:cNvSpPr/>
          <p:nvPr/>
        </p:nvSpPr>
        <p:spPr>
          <a:xfrm>
            <a:off x="3539208" y="3679805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/>
          </a:p>
        </p:txBody>
      </p:sp>
      <p:sp>
        <p:nvSpPr>
          <p:cNvPr id="21" name="矩形 20"/>
          <p:cNvSpPr/>
          <p:nvPr/>
        </p:nvSpPr>
        <p:spPr>
          <a:xfrm>
            <a:off x="1396068" y="5251441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/>
          </a:p>
        </p:txBody>
      </p:sp>
      <p:grpSp>
        <p:nvGrpSpPr>
          <p:cNvPr id="2" name="组合 21"/>
          <p:cNvGrpSpPr/>
          <p:nvPr/>
        </p:nvGrpSpPr>
        <p:grpSpPr>
          <a:xfrm>
            <a:off x="285720" y="3214686"/>
            <a:ext cx="4227531" cy="3590947"/>
            <a:chOff x="285720" y="3214686"/>
            <a:chExt cx="4227531" cy="3590947"/>
          </a:xfrm>
        </p:grpSpPr>
        <p:grpSp>
          <p:nvGrpSpPr>
            <p:cNvPr id="3" name="Group 53"/>
            <p:cNvGrpSpPr>
              <a:grpSpLocks/>
            </p:cNvGrpSpPr>
            <p:nvPr/>
          </p:nvGrpSpPr>
          <p:grpSpPr bwMode="auto">
            <a:xfrm>
              <a:off x="533400" y="3214686"/>
              <a:ext cx="3733800" cy="3179763"/>
              <a:chOff x="336" y="1386"/>
              <a:chExt cx="2352" cy="2003"/>
            </a:xfrm>
          </p:grpSpPr>
          <p:sp>
            <p:nvSpPr>
              <p:cNvPr id="32" name="Oval 6"/>
              <p:cNvSpPr>
                <a:spLocks noChangeArrowheads="1"/>
              </p:cNvSpPr>
              <p:nvPr/>
            </p:nvSpPr>
            <p:spPr bwMode="auto">
              <a:xfrm>
                <a:off x="720" y="2016"/>
                <a:ext cx="96" cy="96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33" name="Oval 7"/>
              <p:cNvSpPr>
                <a:spLocks noChangeArrowheads="1"/>
              </p:cNvSpPr>
              <p:nvPr/>
            </p:nvSpPr>
            <p:spPr bwMode="auto">
              <a:xfrm>
                <a:off x="2016" y="2016"/>
                <a:ext cx="96" cy="96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34" name="Line 8"/>
              <p:cNvSpPr>
                <a:spLocks noChangeShapeType="1"/>
              </p:cNvSpPr>
              <p:nvPr/>
            </p:nvSpPr>
            <p:spPr bwMode="auto">
              <a:xfrm flipV="1">
                <a:off x="768" y="1728"/>
                <a:ext cx="0" cy="2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35" name="Line 9"/>
              <p:cNvSpPr>
                <a:spLocks noChangeShapeType="1"/>
              </p:cNvSpPr>
              <p:nvPr/>
            </p:nvSpPr>
            <p:spPr bwMode="auto">
              <a:xfrm flipV="1">
                <a:off x="2064" y="1728"/>
                <a:ext cx="0" cy="2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36" name="Line 10"/>
              <p:cNvSpPr>
                <a:spLocks noChangeShapeType="1"/>
              </p:cNvSpPr>
              <p:nvPr/>
            </p:nvSpPr>
            <p:spPr bwMode="auto">
              <a:xfrm>
                <a:off x="768" y="1872"/>
                <a:ext cx="480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37" name="Line 11"/>
              <p:cNvSpPr>
                <a:spLocks noChangeShapeType="1"/>
              </p:cNvSpPr>
              <p:nvPr/>
            </p:nvSpPr>
            <p:spPr bwMode="auto">
              <a:xfrm>
                <a:off x="1440" y="1872"/>
                <a:ext cx="624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38" name="Line 12"/>
              <p:cNvSpPr>
                <a:spLocks noChangeShapeType="1"/>
              </p:cNvSpPr>
              <p:nvPr/>
            </p:nvSpPr>
            <p:spPr bwMode="auto">
              <a:xfrm flipH="1">
                <a:off x="1152" y="1872"/>
                <a:ext cx="288" cy="81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39" name="Line 13"/>
              <p:cNvSpPr>
                <a:spLocks noChangeShapeType="1"/>
              </p:cNvSpPr>
              <p:nvPr/>
            </p:nvSpPr>
            <p:spPr bwMode="auto">
              <a:xfrm>
                <a:off x="1248" y="1872"/>
                <a:ext cx="480" cy="86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0" name="Line 14"/>
              <p:cNvSpPr>
                <a:spLocks noChangeShapeType="1"/>
              </p:cNvSpPr>
              <p:nvPr/>
            </p:nvSpPr>
            <p:spPr bwMode="auto">
              <a:xfrm>
                <a:off x="576" y="2496"/>
                <a:ext cx="0" cy="57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1" name="Line 15"/>
              <p:cNvSpPr>
                <a:spLocks noChangeShapeType="1"/>
              </p:cNvSpPr>
              <p:nvPr/>
            </p:nvSpPr>
            <p:spPr bwMode="auto">
              <a:xfrm>
                <a:off x="960" y="2496"/>
                <a:ext cx="0" cy="19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2" name="Line 16"/>
              <p:cNvSpPr>
                <a:spLocks noChangeShapeType="1"/>
              </p:cNvSpPr>
              <p:nvPr/>
            </p:nvSpPr>
            <p:spPr bwMode="auto">
              <a:xfrm>
                <a:off x="1872" y="2496"/>
                <a:ext cx="0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3" name="Line 17"/>
              <p:cNvSpPr>
                <a:spLocks noChangeShapeType="1"/>
              </p:cNvSpPr>
              <p:nvPr/>
            </p:nvSpPr>
            <p:spPr bwMode="auto">
              <a:xfrm>
                <a:off x="2256" y="2496"/>
                <a:ext cx="0" cy="57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4" name="Line 18"/>
              <p:cNvSpPr>
                <a:spLocks noChangeShapeType="1"/>
              </p:cNvSpPr>
              <p:nvPr/>
            </p:nvSpPr>
            <p:spPr bwMode="auto">
              <a:xfrm flipH="1">
                <a:off x="960" y="2688"/>
                <a:ext cx="19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5" name="Line 19"/>
              <p:cNvSpPr>
                <a:spLocks noChangeShapeType="1"/>
              </p:cNvSpPr>
              <p:nvPr/>
            </p:nvSpPr>
            <p:spPr bwMode="auto">
              <a:xfrm>
                <a:off x="1872" y="2544"/>
                <a:ext cx="0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6" name="Line 20"/>
              <p:cNvSpPr>
                <a:spLocks noChangeShapeType="1"/>
              </p:cNvSpPr>
              <p:nvPr/>
            </p:nvSpPr>
            <p:spPr bwMode="auto">
              <a:xfrm>
                <a:off x="1872" y="2688"/>
                <a:ext cx="0" cy="4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7" name="Line 21"/>
              <p:cNvSpPr>
                <a:spLocks noChangeShapeType="1"/>
              </p:cNvSpPr>
              <p:nvPr/>
            </p:nvSpPr>
            <p:spPr bwMode="auto">
              <a:xfrm flipH="1">
                <a:off x="1728" y="2736"/>
                <a:ext cx="144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8" name="Rectangle 22"/>
              <p:cNvSpPr>
                <a:spLocks noChangeArrowheads="1"/>
              </p:cNvSpPr>
              <p:nvPr/>
            </p:nvSpPr>
            <p:spPr bwMode="auto">
              <a:xfrm>
                <a:off x="624" y="1386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Q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49" name="Rectangle 23"/>
              <p:cNvSpPr>
                <a:spLocks noChangeArrowheads="1"/>
              </p:cNvSpPr>
              <p:nvPr/>
            </p:nvSpPr>
            <p:spPr bwMode="auto">
              <a:xfrm>
                <a:off x="1920" y="1386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Q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50" name="Rectangle 24"/>
              <p:cNvSpPr>
                <a:spLocks noChangeArrowheads="1"/>
              </p:cNvSpPr>
              <p:nvPr/>
            </p:nvSpPr>
            <p:spPr bwMode="auto">
              <a:xfrm>
                <a:off x="336" y="3024"/>
                <a:ext cx="372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 R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51" name="Rectangle 25"/>
              <p:cNvSpPr>
                <a:spLocks noChangeArrowheads="1"/>
              </p:cNvSpPr>
              <p:nvPr/>
            </p:nvSpPr>
            <p:spPr bwMode="auto">
              <a:xfrm>
                <a:off x="2016" y="3024"/>
                <a:ext cx="672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 S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52" name="Line 26"/>
              <p:cNvSpPr>
                <a:spLocks noChangeShapeType="1"/>
              </p:cNvSpPr>
              <p:nvPr/>
            </p:nvSpPr>
            <p:spPr bwMode="auto">
              <a:xfrm>
                <a:off x="1968" y="1440"/>
                <a:ext cx="144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53" name="Oval 51"/>
              <p:cNvSpPr>
                <a:spLocks noChangeArrowheads="1"/>
              </p:cNvSpPr>
              <p:nvPr/>
            </p:nvSpPr>
            <p:spPr bwMode="auto">
              <a:xfrm>
                <a:off x="2016" y="1824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54" name="Oval 52"/>
              <p:cNvSpPr>
                <a:spLocks noChangeArrowheads="1"/>
              </p:cNvSpPr>
              <p:nvPr/>
            </p:nvSpPr>
            <p:spPr bwMode="auto">
              <a:xfrm>
                <a:off x="720" y="1824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grpSp>
          <p:nvGrpSpPr>
            <p:cNvPr id="4" name="组合 48"/>
            <p:cNvGrpSpPr/>
            <p:nvPr/>
          </p:nvGrpSpPr>
          <p:grpSpPr>
            <a:xfrm rot="16200000">
              <a:off x="845316" y="4383874"/>
              <a:ext cx="785819" cy="762000"/>
              <a:chOff x="7154863" y="2908300"/>
              <a:chExt cx="950912" cy="762000"/>
            </a:xfrm>
          </p:grpSpPr>
          <p:sp>
            <p:nvSpPr>
              <p:cNvPr id="30" name="Arc 76"/>
              <p:cNvSpPr>
                <a:spLocks/>
              </p:cNvSpPr>
              <p:nvPr/>
            </p:nvSpPr>
            <p:spPr bwMode="auto">
              <a:xfrm>
                <a:off x="7154863" y="2908300"/>
                <a:ext cx="304800" cy="7620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091"/>
                  <a:gd name="T2" fmla="*/ 2163 w 21600"/>
                  <a:gd name="T3" fmla="*/ 43091 h 43091"/>
                  <a:gd name="T4" fmla="*/ 0 w 21600"/>
                  <a:gd name="T5" fmla="*/ 21600 h 430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091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2691"/>
                      <a:pt x="13199" y="41980"/>
                      <a:pt x="2163" y="43091"/>
                    </a:cubicBezTo>
                  </a:path>
                  <a:path w="21600" h="43091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2691"/>
                      <a:pt x="13199" y="41980"/>
                      <a:pt x="2163" y="43091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31" name="Arc 77"/>
              <p:cNvSpPr>
                <a:spLocks/>
              </p:cNvSpPr>
              <p:nvPr/>
            </p:nvSpPr>
            <p:spPr bwMode="auto">
              <a:xfrm>
                <a:off x="7162800" y="2911475"/>
                <a:ext cx="942975" cy="758825"/>
              </a:xfrm>
              <a:custGeom>
                <a:avLst/>
                <a:gdLst>
                  <a:gd name="G0" fmla="+- 6502 0 0"/>
                  <a:gd name="G1" fmla="+- 21600 0 0"/>
                  <a:gd name="G2" fmla="+- 21600 0 0"/>
                  <a:gd name="T0" fmla="*/ 0 w 28102"/>
                  <a:gd name="T1" fmla="*/ 1002 h 43200"/>
                  <a:gd name="T2" fmla="*/ 149 w 28102"/>
                  <a:gd name="T3" fmla="*/ 42245 h 43200"/>
                  <a:gd name="T4" fmla="*/ 6502 w 28102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102" h="43200" fill="none" extrusionOk="0">
                    <a:moveTo>
                      <a:pt x="-1" y="1001"/>
                    </a:moveTo>
                    <a:cubicBezTo>
                      <a:pt x="2103" y="337"/>
                      <a:pt x="4296" y="-1"/>
                      <a:pt x="6502" y="0"/>
                    </a:cubicBezTo>
                    <a:cubicBezTo>
                      <a:pt x="18431" y="0"/>
                      <a:pt x="28102" y="9670"/>
                      <a:pt x="28102" y="21600"/>
                    </a:cubicBezTo>
                    <a:cubicBezTo>
                      <a:pt x="28102" y="33529"/>
                      <a:pt x="18431" y="43200"/>
                      <a:pt x="6502" y="43200"/>
                    </a:cubicBezTo>
                    <a:cubicBezTo>
                      <a:pt x="4348" y="43200"/>
                      <a:pt x="2207" y="42877"/>
                      <a:pt x="149" y="42244"/>
                    </a:cubicBezTo>
                  </a:path>
                  <a:path w="28102" h="43200" stroke="0" extrusionOk="0">
                    <a:moveTo>
                      <a:pt x="-1" y="1001"/>
                    </a:moveTo>
                    <a:cubicBezTo>
                      <a:pt x="2103" y="337"/>
                      <a:pt x="4296" y="-1"/>
                      <a:pt x="6502" y="0"/>
                    </a:cubicBezTo>
                    <a:cubicBezTo>
                      <a:pt x="18431" y="0"/>
                      <a:pt x="28102" y="9670"/>
                      <a:pt x="28102" y="21600"/>
                    </a:cubicBezTo>
                    <a:cubicBezTo>
                      <a:pt x="28102" y="33529"/>
                      <a:pt x="18431" y="43200"/>
                      <a:pt x="6502" y="43200"/>
                    </a:cubicBezTo>
                    <a:cubicBezTo>
                      <a:pt x="4348" y="43200"/>
                      <a:pt x="2207" y="42877"/>
                      <a:pt x="149" y="42244"/>
                    </a:cubicBezTo>
                    <a:lnTo>
                      <a:pt x="6502" y="21600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  <p:grpSp>
          <p:nvGrpSpPr>
            <p:cNvPr id="5" name="组合 48"/>
            <p:cNvGrpSpPr/>
            <p:nvPr/>
          </p:nvGrpSpPr>
          <p:grpSpPr>
            <a:xfrm rot="16200000">
              <a:off x="2897108" y="4367857"/>
              <a:ext cx="785819" cy="762000"/>
              <a:chOff x="7154863" y="2908300"/>
              <a:chExt cx="950912" cy="762000"/>
            </a:xfrm>
          </p:grpSpPr>
          <p:sp>
            <p:nvSpPr>
              <p:cNvPr id="28" name="Arc 76"/>
              <p:cNvSpPr>
                <a:spLocks/>
              </p:cNvSpPr>
              <p:nvPr/>
            </p:nvSpPr>
            <p:spPr bwMode="auto">
              <a:xfrm>
                <a:off x="7154863" y="2908300"/>
                <a:ext cx="304800" cy="7620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091"/>
                  <a:gd name="T2" fmla="*/ 2163 w 21600"/>
                  <a:gd name="T3" fmla="*/ 43091 h 43091"/>
                  <a:gd name="T4" fmla="*/ 0 w 21600"/>
                  <a:gd name="T5" fmla="*/ 21600 h 430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091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2691"/>
                      <a:pt x="13199" y="41980"/>
                      <a:pt x="2163" y="43091"/>
                    </a:cubicBezTo>
                  </a:path>
                  <a:path w="21600" h="43091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2691"/>
                      <a:pt x="13199" y="41980"/>
                      <a:pt x="2163" y="43091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29" name="Arc 77"/>
              <p:cNvSpPr>
                <a:spLocks/>
              </p:cNvSpPr>
              <p:nvPr/>
            </p:nvSpPr>
            <p:spPr bwMode="auto">
              <a:xfrm>
                <a:off x="7162800" y="2911475"/>
                <a:ext cx="942975" cy="758825"/>
              </a:xfrm>
              <a:custGeom>
                <a:avLst/>
                <a:gdLst>
                  <a:gd name="G0" fmla="+- 6502 0 0"/>
                  <a:gd name="G1" fmla="+- 21600 0 0"/>
                  <a:gd name="G2" fmla="+- 21600 0 0"/>
                  <a:gd name="T0" fmla="*/ 0 w 28102"/>
                  <a:gd name="T1" fmla="*/ 1002 h 43200"/>
                  <a:gd name="T2" fmla="*/ 149 w 28102"/>
                  <a:gd name="T3" fmla="*/ 42245 h 43200"/>
                  <a:gd name="T4" fmla="*/ 6502 w 28102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102" h="43200" fill="none" extrusionOk="0">
                    <a:moveTo>
                      <a:pt x="-1" y="1001"/>
                    </a:moveTo>
                    <a:cubicBezTo>
                      <a:pt x="2103" y="337"/>
                      <a:pt x="4296" y="-1"/>
                      <a:pt x="6502" y="0"/>
                    </a:cubicBezTo>
                    <a:cubicBezTo>
                      <a:pt x="18431" y="0"/>
                      <a:pt x="28102" y="9670"/>
                      <a:pt x="28102" y="21600"/>
                    </a:cubicBezTo>
                    <a:cubicBezTo>
                      <a:pt x="28102" y="33529"/>
                      <a:pt x="18431" y="43200"/>
                      <a:pt x="6502" y="43200"/>
                    </a:cubicBezTo>
                    <a:cubicBezTo>
                      <a:pt x="4348" y="43200"/>
                      <a:pt x="2207" y="42877"/>
                      <a:pt x="149" y="42244"/>
                    </a:cubicBezTo>
                  </a:path>
                  <a:path w="28102" h="43200" stroke="0" extrusionOk="0">
                    <a:moveTo>
                      <a:pt x="-1" y="1001"/>
                    </a:moveTo>
                    <a:cubicBezTo>
                      <a:pt x="2103" y="337"/>
                      <a:pt x="4296" y="-1"/>
                      <a:pt x="6502" y="0"/>
                    </a:cubicBezTo>
                    <a:cubicBezTo>
                      <a:pt x="18431" y="0"/>
                      <a:pt x="28102" y="9670"/>
                      <a:pt x="28102" y="21600"/>
                    </a:cubicBezTo>
                    <a:cubicBezTo>
                      <a:pt x="28102" y="33529"/>
                      <a:pt x="18431" y="43200"/>
                      <a:pt x="6502" y="43200"/>
                    </a:cubicBezTo>
                    <a:cubicBezTo>
                      <a:pt x="4348" y="43200"/>
                      <a:pt x="2207" y="42877"/>
                      <a:pt x="149" y="42244"/>
                    </a:cubicBezTo>
                    <a:lnTo>
                      <a:pt x="6502" y="21600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  <p:sp>
          <p:nvSpPr>
            <p:cNvPr id="26" name="Rectangle 50"/>
            <p:cNvSpPr>
              <a:spLocks noChangeArrowheads="1"/>
            </p:cNvSpPr>
            <p:nvPr/>
          </p:nvSpPr>
          <p:spPr bwMode="auto">
            <a:xfrm>
              <a:off x="2857488" y="6286520"/>
              <a:ext cx="1655763" cy="519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</a:pPr>
              <a:r>
                <a:rPr lang="en-US" altLang="zh-CN" sz="2800" dirty="0">
                  <a:solidFill>
                    <a:srgbClr val="FFFC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Set</a:t>
              </a:r>
              <a:r>
                <a:rPr lang="zh-CN" altLang="en-US" sz="2800" dirty="0">
                  <a:solidFill>
                    <a:srgbClr val="FFFC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置位</a:t>
              </a:r>
            </a:p>
          </p:txBody>
        </p:sp>
        <p:sp>
          <p:nvSpPr>
            <p:cNvPr id="27" name="Rectangle 51"/>
            <p:cNvSpPr>
              <a:spLocks noChangeArrowheads="1"/>
            </p:cNvSpPr>
            <p:nvPr/>
          </p:nvSpPr>
          <p:spPr bwMode="auto">
            <a:xfrm>
              <a:off x="285720" y="6286520"/>
              <a:ext cx="1800225" cy="519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</a:pPr>
              <a:r>
                <a:rPr lang="en-US" altLang="zh-CN" sz="2800" dirty="0">
                  <a:solidFill>
                    <a:srgbClr val="FFFC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Reset</a:t>
              </a:r>
              <a:r>
                <a:rPr lang="zh-CN" altLang="en-US" sz="2800" dirty="0">
                  <a:solidFill>
                    <a:srgbClr val="FFFC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复位</a:t>
              </a:r>
            </a:p>
          </p:txBody>
        </p:sp>
      </p:grpSp>
      <p:sp>
        <p:nvSpPr>
          <p:cNvPr id="55" name="灯片编号占位符 5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33</a:t>
            </a:fld>
            <a:endParaRPr lang="en-US" altLang="zh-CN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58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857" grpId="0"/>
      <p:bldP spid="16" grpId="0"/>
      <p:bldP spid="17" grpId="0"/>
      <p:bldP spid="18" grpId="0"/>
      <p:bldP spid="19" grpId="0"/>
      <p:bldP spid="21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5" name="Line 5"/>
          <p:cNvSpPr>
            <a:spLocks noChangeShapeType="1"/>
          </p:cNvSpPr>
          <p:nvPr/>
        </p:nvSpPr>
        <p:spPr bwMode="auto">
          <a:xfrm>
            <a:off x="5562600" y="3048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6" name="Line 6"/>
          <p:cNvSpPr>
            <a:spLocks noChangeShapeType="1"/>
          </p:cNvSpPr>
          <p:nvPr/>
        </p:nvSpPr>
        <p:spPr bwMode="auto">
          <a:xfrm>
            <a:off x="685800" y="838200"/>
            <a:ext cx="7162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7" name="Line 7"/>
          <p:cNvSpPr>
            <a:spLocks noChangeShapeType="1"/>
          </p:cNvSpPr>
          <p:nvPr/>
        </p:nvSpPr>
        <p:spPr bwMode="auto">
          <a:xfrm>
            <a:off x="3657600" y="228600"/>
            <a:ext cx="0" cy="5257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8" name="Line 8"/>
          <p:cNvSpPr>
            <a:spLocks noChangeShapeType="1"/>
          </p:cNvSpPr>
          <p:nvPr/>
        </p:nvSpPr>
        <p:spPr bwMode="auto">
          <a:xfrm>
            <a:off x="6705600" y="228600"/>
            <a:ext cx="0" cy="5257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9" name="Rectangle 9"/>
          <p:cNvSpPr>
            <a:spLocks noChangeArrowheads="1"/>
          </p:cNvSpPr>
          <p:nvPr/>
        </p:nvSpPr>
        <p:spPr bwMode="auto">
          <a:xfrm>
            <a:off x="762000" y="190500"/>
            <a:ext cx="71564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  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S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R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    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注释</a:t>
            </a:r>
          </a:p>
        </p:txBody>
      </p:sp>
      <p:sp>
        <p:nvSpPr>
          <p:cNvPr id="35851" name="Rectangle 11"/>
          <p:cNvSpPr>
            <a:spLocks noChangeArrowheads="1"/>
          </p:cNvSpPr>
          <p:nvPr/>
        </p:nvSpPr>
        <p:spPr bwMode="auto">
          <a:xfrm>
            <a:off x="762000" y="838200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0    0     0      1      保持</a:t>
            </a:r>
          </a:p>
        </p:txBody>
      </p:sp>
      <p:sp>
        <p:nvSpPr>
          <p:cNvPr id="35852" name="Rectangle 12"/>
          <p:cNvSpPr>
            <a:spLocks noChangeArrowheads="1"/>
          </p:cNvSpPr>
          <p:nvPr/>
        </p:nvSpPr>
        <p:spPr bwMode="auto">
          <a:xfrm>
            <a:off x="762000" y="1447800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0    1     0      1      复位</a:t>
            </a:r>
          </a:p>
        </p:txBody>
      </p:sp>
      <p:sp>
        <p:nvSpPr>
          <p:cNvPr id="35853" name="Rectangle 13"/>
          <p:cNvSpPr>
            <a:spLocks noChangeArrowheads="1"/>
          </p:cNvSpPr>
          <p:nvPr/>
        </p:nvSpPr>
        <p:spPr bwMode="auto">
          <a:xfrm>
            <a:off x="762000" y="1981200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1    0     1      0      置位</a:t>
            </a:r>
          </a:p>
        </p:txBody>
      </p:sp>
      <p:sp>
        <p:nvSpPr>
          <p:cNvPr id="35854" name="Rectangle 14"/>
          <p:cNvSpPr>
            <a:spLocks noChangeArrowheads="1"/>
          </p:cNvSpPr>
          <p:nvPr/>
        </p:nvSpPr>
        <p:spPr bwMode="auto">
          <a:xfrm>
            <a:off x="762000" y="2514600"/>
            <a:ext cx="7228261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1    1     0</a:t>
            </a:r>
            <a:r>
              <a:rPr lang="zh-CN" altLang="en-US" sz="3200" baseline="30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0</a:t>
            </a:r>
            <a:r>
              <a:rPr lang="zh-CN" altLang="en-US" sz="3200" baseline="30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禁用</a:t>
            </a:r>
          </a:p>
        </p:txBody>
      </p:sp>
      <p:sp>
        <p:nvSpPr>
          <p:cNvPr id="35855" name="Rectangle 15"/>
          <p:cNvSpPr>
            <a:spLocks noChangeArrowheads="1"/>
          </p:cNvSpPr>
          <p:nvPr/>
        </p:nvSpPr>
        <p:spPr bwMode="auto">
          <a:xfrm>
            <a:off x="762000" y="3048000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0    0     1      0      保持</a:t>
            </a:r>
          </a:p>
        </p:txBody>
      </p:sp>
      <p:sp>
        <p:nvSpPr>
          <p:cNvPr id="35856" name="Rectangle 16"/>
          <p:cNvSpPr>
            <a:spLocks noChangeArrowheads="1"/>
          </p:cNvSpPr>
          <p:nvPr/>
        </p:nvSpPr>
        <p:spPr bwMode="auto">
          <a:xfrm>
            <a:off x="762000" y="3657600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0    1     0      1      复位</a:t>
            </a:r>
          </a:p>
        </p:txBody>
      </p:sp>
      <p:sp>
        <p:nvSpPr>
          <p:cNvPr id="35857" name="Rectangle 17"/>
          <p:cNvSpPr>
            <a:spLocks noChangeArrowheads="1"/>
          </p:cNvSpPr>
          <p:nvPr/>
        </p:nvSpPr>
        <p:spPr bwMode="auto">
          <a:xfrm>
            <a:off x="762000" y="4267200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1    0     1      0      置位</a:t>
            </a:r>
          </a:p>
        </p:txBody>
      </p:sp>
      <p:sp>
        <p:nvSpPr>
          <p:cNvPr id="35858" name="Rectangle 18"/>
          <p:cNvSpPr>
            <a:spLocks noChangeArrowheads="1"/>
          </p:cNvSpPr>
          <p:nvPr/>
        </p:nvSpPr>
        <p:spPr bwMode="auto">
          <a:xfrm>
            <a:off x="762000" y="4953000"/>
            <a:ext cx="7228261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1    1     0</a:t>
            </a:r>
            <a:r>
              <a:rPr lang="zh-CN" altLang="en-US" sz="3200" baseline="30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0</a:t>
            </a:r>
            <a:r>
              <a:rPr lang="zh-CN" altLang="en-US" sz="3200" baseline="30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禁用</a:t>
            </a:r>
          </a:p>
        </p:txBody>
      </p:sp>
      <p:sp>
        <p:nvSpPr>
          <p:cNvPr id="16" name="灯片编号占位符 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34</a:t>
            </a:fld>
            <a:endParaRPr lang="en-US" altLang="zh-CN" dirty="0"/>
          </a:p>
        </p:txBody>
      </p:sp>
    </p:spTree>
  </p:cSld>
  <p:clrMapOvr>
    <a:masterClrMapping/>
  </p:clrMapOvr>
  <p:transition>
    <p:sndAc>
      <p:stSnd>
        <p:snd r:embed="rId2" name="hammer.wav"/>
      </p:stSnd>
    </p:sndAc>
  </p:transition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5" name="Line 5"/>
          <p:cNvSpPr>
            <a:spLocks noChangeShapeType="1"/>
          </p:cNvSpPr>
          <p:nvPr/>
        </p:nvSpPr>
        <p:spPr bwMode="auto">
          <a:xfrm>
            <a:off x="3214678" y="185714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6" name="Line 6"/>
          <p:cNvSpPr>
            <a:spLocks noChangeShapeType="1"/>
          </p:cNvSpPr>
          <p:nvPr/>
        </p:nvSpPr>
        <p:spPr bwMode="auto">
          <a:xfrm>
            <a:off x="125059" y="719114"/>
            <a:ext cx="5040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7" name="Line 7"/>
          <p:cNvSpPr>
            <a:spLocks noChangeShapeType="1"/>
          </p:cNvSpPr>
          <p:nvPr/>
        </p:nvSpPr>
        <p:spPr bwMode="auto">
          <a:xfrm>
            <a:off x="2071670" y="109514"/>
            <a:ext cx="0" cy="5257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8" name="Line 8"/>
          <p:cNvSpPr>
            <a:spLocks noChangeShapeType="1"/>
          </p:cNvSpPr>
          <p:nvPr/>
        </p:nvSpPr>
        <p:spPr bwMode="auto">
          <a:xfrm>
            <a:off x="4000496" y="109514"/>
            <a:ext cx="0" cy="5257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9" name="Rectangle 9"/>
          <p:cNvSpPr>
            <a:spLocks noChangeArrowheads="1"/>
          </p:cNvSpPr>
          <p:nvPr/>
        </p:nvSpPr>
        <p:spPr bwMode="auto">
          <a:xfrm>
            <a:off x="201259" y="71414"/>
            <a:ext cx="5028941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</a:t>
            </a:r>
            <a:r>
              <a:rPr lang="en-US" altLang="zh-CN" sz="32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en-US" altLang="zh-CN" sz="3200" baseline="300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S</a:t>
            </a:r>
            <a:r>
              <a:rPr lang="en-US" altLang="zh-CN" sz="3200" baseline="-25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en-US" altLang="zh-CN" sz="3200" baseline="-250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R</a:t>
            </a:r>
            <a:r>
              <a:rPr lang="en-US" altLang="zh-CN" sz="3200" baseline="-25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</a:t>
            </a:r>
            <a:r>
              <a:rPr lang="en-US" altLang="zh-CN" sz="3200" baseline="-250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  </a:t>
            </a:r>
            <a:r>
              <a:rPr lang="en-US" altLang="zh-CN" sz="3200" baseline="300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en-US" altLang="zh-CN" sz="32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</a:t>
            </a:r>
            <a:r>
              <a:rPr lang="en-US" altLang="zh-CN" sz="32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注释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5851" name="Rectangle 11"/>
          <p:cNvSpPr>
            <a:spLocks noChangeArrowheads="1"/>
          </p:cNvSpPr>
          <p:nvPr/>
        </p:nvSpPr>
        <p:spPr bwMode="auto">
          <a:xfrm>
            <a:off x="201259" y="719114"/>
            <a:ext cx="367280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1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5852" name="Rectangle 12"/>
          <p:cNvSpPr>
            <a:spLocks noChangeArrowheads="1"/>
          </p:cNvSpPr>
          <p:nvPr/>
        </p:nvSpPr>
        <p:spPr bwMode="auto">
          <a:xfrm>
            <a:off x="201259" y="1328714"/>
            <a:ext cx="367280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1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5853" name="Rectangle 13"/>
          <p:cNvSpPr>
            <a:spLocks noChangeArrowheads="1"/>
          </p:cNvSpPr>
          <p:nvPr/>
        </p:nvSpPr>
        <p:spPr bwMode="auto">
          <a:xfrm>
            <a:off x="201259" y="1862114"/>
            <a:ext cx="367280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</a:t>
            </a: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</a:t>
            </a: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</a:t>
            </a: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</a:t>
            </a: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5854" name="Rectangle 14"/>
          <p:cNvSpPr>
            <a:spLocks noChangeArrowheads="1"/>
          </p:cNvSpPr>
          <p:nvPr/>
        </p:nvSpPr>
        <p:spPr bwMode="auto">
          <a:xfrm>
            <a:off x="201259" y="2395514"/>
            <a:ext cx="497123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</a:t>
            </a:r>
            <a:r>
              <a:rPr lang="zh-CN" altLang="en-US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</a:t>
            </a:r>
            <a:r>
              <a:rPr lang="zh-CN" altLang="en-US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</a:t>
            </a:r>
            <a:r>
              <a:rPr lang="zh-CN" altLang="en-US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r>
              <a:rPr lang="zh-CN" altLang="en-US" sz="3200" baseline="300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zh-CN" altLang="en-US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0</a:t>
            </a:r>
            <a:r>
              <a:rPr lang="zh-CN" altLang="en-US" sz="3200" baseline="300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</a:t>
            </a:r>
            <a:r>
              <a:rPr lang="zh-CN" altLang="en-US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禁用</a:t>
            </a:r>
            <a:endParaRPr lang="zh-CN" altLang="en-US" sz="3200" dirty="0">
              <a:solidFill>
                <a:srgbClr val="FF0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5855" name="Rectangle 15"/>
          <p:cNvSpPr>
            <a:spLocks noChangeArrowheads="1"/>
          </p:cNvSpPr>
          <p:nvPr/>
        </p:nvSpPr>
        <p:spPr bwMode="auto">
          <a:xfrm>
            <a:off x="201259" y="2928914"/>
            <a:ext cx="367280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</a:t>
            </a: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0  0  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</a:t>
            </a: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5856" name="Rectangle 16"/>
          <p:cNvSpPr>
            <a:spLocks noChangeArrowheads="1"/>
          </p:cNvSpPr>
          <p:nvPr/>
        </p:nvSpPr>
        <p:spPr bwMode="auto">
          <a:xfrm>
            <a:off x="201259" y="3538514"/>
            <a:ext cx="367280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1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5857" name="Rectangle 17"/>
          <p:cNvSpPr>
            <a:spLocks noChangeArrowheads="1"/>
          </p:cNvSpPr>
          <p:nvPr/>
        </p:nvSpPr>
        <p:spPr bwMode="auto">
          <a:xfrm>
            <a:off x="201259" y="4148114"/>
            <a:ext cx="367280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</a:t>
            </a: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1  0  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</a:t>
            </a: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5858" name="Rectangle 18"/>
          <p:cNvSpPr>
            <a:spLocks noChangeArrowheads="1"/>
          </p:cNvSpPr>
          <p:nvPr/>
        </p:nvSpPr>
        <p:spPr bwMode="auto">
          <a:xfrm>
            <a:off x="201259" y="4833914"/>
            <a:ext cx="496963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</a:t>
            </a:r>
            <a:r>
              <a:rPr lang="zh-CN" altLang="en-US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</a:t>
            </a:r>
            <a:r>
              <a:rPr lang="zh-CN" altLang="en-US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r>
              <a:rPr lang="zh-CN" altLang="en-US" sz="3200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   </a:t>
            </a:r>
            <a:r>
              <a:rPr lang="zh-CN" altLang="en-US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0</a:t>
            </a:r>
            <a:r>
              <a:rPr lang="zh-CN" altLang="en-US" sz="3200" baseline="300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</a:t>
            </a:r>
            <a:r>
              <a:rPr lang="zh-CN" altLang="en-US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禁用</a:t>
            </a:r>
            <a:endParaRPr lang="zh-CN" altLang="en-US" sz="3200" dirty="0">
              <a:solidFill>
                <a:srgbClr val="FF0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0" name="Rectangle 18"/>
          <p:cNvSpPr>
            <a:spLocks noChangeArrowheads="1"/>
          </p:cNvSpPr>
          <p:nvPr/>
        </p:nvSpPr>
        <p:spPr bwMode="auto">
          <a:xfrm>
            <a:off x="7405718" y="4900615"/>
            <a:ext cx="4572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2" name="Rectangle 20"/>
          <p:cNvSpPr>
            <a:spLocks noChangeArrowheads="1"/>
          </p:cNvSpPr>
          <p:nvPr/>
        </p:nvSpPr>
        <p:spPr bwMode="auto">
          <a:xfrm>
            <a:off x="8091518" y="550069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grpSp>
        <p:nvGrpSpPr>
          <p:cNvPr id="44" name="组合 43"/>
          <p:cNvGrpSpPr/>
          <p:nvPr/>
        </p:nvGrpSpPr>
        <p:grpSpPr>
          <a:xfrm>
            <a:off x="6034118" y="4814890"/>
            <a:ext cx="1073150" cy="1265238"/>
            <a:chOff x="6034118" y="4814890"/>
            <a:chExt cx="1073150" cy="1265238"/>
          </a:xfrm>
        </p:grpSpPr>
        <p:sp>
          <p:nvSpPr>
            <p:cNvPr id="29" name="Rectangle 17"/>
            <p:cNvSpPr>
              <a:spLocks noChangeArrowheads="1"/>
            </p:cNvSpPr>
            <p:nvPr/>
          </p:nvSpPr>
          <p:spPr bwMode="auto">
            <a:xfrm>
              <a:off x="6034118" y="4814890"/>
              <a:ext cx="3873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31" name="Rectangle 19"/>
            <p:cNvSpPr>
              <a:spLocks noChangeArrowheads="1"/>
            </p:cNvSpPr>
            <p:nvPr/>
          </p:nvSpPr>
          <p:spPr bwMode="auto">
            <a:xfrm>
              <a:off x="6719918" y="5500690"/>
              <a:ext cx="3873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33" name="Rectangle 21"/>
            <p:cNvSpPr>
              <a:spLocks noChangeArrowheads="1"/>
            </p:cNvSpPr>
            <p:nvPr/>
          </p:nvSpPr>
          <p:spPr bwMode="auto">
            <a:xfrm>
              <a:off x="6719918" y="4814890"/>
              <a:ext cx="3873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sp>
        <p:nvSpPr>
          <p:cNvPr id="34" name="Rectangle 22"/>
          <p:cNvSpPr>
            <a:spLocks noChangeArrowheads="1"/>
          </p:cNvSpPr>
          <p:nvPr/>
        </p:nvSpPr>
        <p:spPr bwMode="auto">
          <a:xfrm>
            <a:off x="8091518" y="481489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5" name="Rectangle 23"/>
          <p:cNvSpPr>
            <a:spLocks noChangeArrowheads="1"/>
          </p:cNvSpPr>
          <p:nvPr/>
        </p:nvSpPr>
        <p:spPr bwMode="auto">
          <a:xfrm>
            <a:off x="6034118" y="550069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6" name="Rectangle 24"/>
          <p:cNvSpPr>
            <a:spLocks noChangeArrowheads="1"/>
          </p:cNvSpPr>
          <p:nvPr/>
        </p:nvSpPr>
        <p:spPr bwMode="auto">
          <a:xfrm>
            <a:off x="7405718" y="550069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grpSp>
        <p:nvGrpSpPr>
          <p:cNvPr id="43" name="组合 42"/>
          <p:cNvGrpSpPr/>
          <p:nvPr/>
        </p:nvGrpSpPr>
        <p:grpSpPr>
          <a:xfrm>
            <a:off x="4814918" y="3786190"/>
            <a:ext cx="3810000" cy="2409825"/>
            <a:chOff x="4814918" y="3786190"/>
            <a:chExt cx="3810000" cy="2409825"/>
          </a:xfrm>
        </p:grpSpPr>
        <p:sp>
          <p:nvSpPr>
            <p:cNvPr id="16" name="Rectangle 4"/>
            <p:cNvSpPr>
              <a:spLocks noChangeArrowheads="1"/>
            </p:cNvSpPr>
            <p:nvPr/>
          </p:nvSpPr>
          <p:spPr bwMode="auto">
            <a:xfrm>
              <a:off x="5957918" y="4824415"/>
              <a:ext cx="2667000" cy="1371600"/>
            </a:xfrm>
            <a:prstGeom prst="rect">
              <a:avLst/>
            </a:prstGeom>
            <a:noFill/>
            <a:ln w="2857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7" name="Line 5"/>
            <p:cNvSpPr>
              <a:spLocks noChangeShapeType="1"/>
            </p:cNvSpPr>
            <p:nvPr/>
          </p:nvSpPr>
          <p:spPr bwMode="auto">
            <a:xfrm>
              <a:off x="5957918" y="5510215"/>
              <a:ext cx="266700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8" name="Line 6"/>
            <p:cNvSpPr>
              <a:spLocks noChangeShapeType="1"/>
            </p:cNvSpPr>
            <p:nvPr/>
          </p:nvSpPr>
          <p:spPr bwMode="auto">
            <a:xfrm>
              <a:off x="6567518" y="4824415"/>
              <a:ext cx="0" cy="137160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9" name="Line 7"/>
            <p:cNvSpPr>
              <a:spLocks noChangeShapeType="1"/>
            </p:cNvSpPr>
            <p:nvPr/>
          </p:nvSpPr>
          <p:spPr bwMode="auto">
            <a:xfrm>
              <a:off x="7939118" y="4824415"/>
              <a:ext cx="0" cy="137160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20" name="Line 8"/>
            <p:cNvSpPr>
              <a:spLocks noChangeShapeType="1"/>
            </p:cNvSpPr>
            <p:nvPr/>
          </p:nvSpPr>
          <p:spPr bwMode="auto">
            <a:xfrm>
              <a:off x="7253318" y="4824415"/>
              <a:ext cx="0" cy="137160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21" name="Line 9"/>
            <p:cNvSpPr>
              <a:spLocks noChangeShapeType="1"/>
            </p:cNvSpPr>
            <p:nvPr/>
          </p:nvSpPr>
          <p:spPr bwMode="auto">
            <a:xfrm flipH="1" flipV="1">
              <a:off x="5348318" y="4214815"/>
              <a:ext cx="609600" cy="60960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22" name="Rectangle 10"/>
            <p:cNvSpPr>
              <a:spLocks noChangeArrowheads="1"/>
            </p:cNvSpPr>
            <p:nvPr/>
          </p:nvSpPr>
          <p:spPr bwMode="auto">
            <a:xfrm>
              <a:off x="5576918" y="3938590"/>
              <a:ext cx="76200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SR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23" name="Rectangle 11"/>
            <p:cNvSpPr>
              <a:spLocks noChangeArrowheads="1"/>
            </p:cNvSpPr>
            <p:nvPr/>
          </p:nvSpPr>
          <p:spPr bwMode="auto">
            <a:xfrm>
              <a:off x="5957918" y="4281490"/>
              <a:ext cx="5905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00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24" name="Rectangle 12"/>
            <p:cNvSpPr>
              <a:spLocks noChangeArrowheads="1"/>
            </p:cNvSpPr>
            <p:nvPr/>
          </p:nvSpPr>
          <p:spPr bwMode="auto">
            <a:xfrm>
              <a:off x="6491318" y="4281490"/>
              <a:ext cx="7937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01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25" name="Rectangle 13"/>
            <p:cNvSpPr>
              <a:spLocks noChangeArrowheads="1"/>
            </p:cNvSpPr>
            <p:nvPr/>
          </p:nvSpPr>
          <p:spPr bwMode="auto">
            <a:xfrm>
              <a:off x="7253318" y="4281490"/>
              <a:ext cx="5905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11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26" name="Rectangle 14"/>
            <p:cNvSpPr>
              <a:spLocks noChangeArrowheads="1"/>
            </p:cNvSpPr>
            <p:nvPr/>
          </p:nvSpPr>
          <p:spPr bwMode="auto">
            <a:xfrm>
              <a:off x="7939118" y="4281490"/>
              <a:ext cx="5905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10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27" name="Rectangle 15"/>
            <p:cNvSpPr>
              <a:spLocks noChangeArrowheads="1"/>
            </p:cNvSpPr>
            <p:nvPr/>
          </p:nvSpPr>
          <p:spPr bwMode="auto">
            <a:xfrm>
              <a:off x="5576918" y="4814890"/>
              <a:ext cx="3873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28" name="Rectangle 16"/>
            <p:cNvSpPr>
              <a:spLocks noChangeArrowheads="1"/>
            </p:cNvSpPr>
            <p:nvPr/>
          </p:nvSpPr>
          <p:spPr bwMode="auto">
            <a:xfrm>
              <a:off x="5576918" y="5500690"/>
              <a:ext cx="3873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37" name="Rectangle 25"/>
            <p:cNvSpPr>
              <a:spLocks noChangeArrowheads="1"/>
            </p:cNvSpPr>
            <p:nvPr/>
          </p:nvSpPr>
          <p:spPr bwMode="auto">
            <a:xfrm>
              <a:off x="5119718" y="4319590"/>
              <a:ext cx="52070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38" name="Rectangle 26"/>
            <p:cNvSpPr>
              <a:spLocks noChangeArrowheads="1"/>
            </p:cNvSpPr>
            <p:nvPr/>
          </p:nvSpPr>
          <p:spPr bwMode="auto">
            <a:xfrm>
              <a:off x="4814918" y="3786190"/>
              <a:ext cx="129540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n+1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sp>
        <p:nvSpPr>
          <p:cNvPr id="45" name="灯片编号占位符 4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35</a:t>
            </a:fld>
            <a:endParaRPr lang="en-US" altLang="zh-CN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  <p:bldP spid="32" grpId="0"/>
      <p:bldP spid="34" grpId="0"/>
      <p:bldP spid="35" grpId="0"/>
      <p:bldP spid="36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8" name="Rectangle 4"/>
          <p:cNvSpPr>
            <a:spLocks noChangeArrowheads="1"/>
          </p:cNvSpPr>
          <p:nvPr/>
        </p:nvSpPr>
        <p:spPr bwMode="auto">
          <a:xfrm>
            <a:off x="2286000" y="2257425"/>
            <a:ext cx="2667000" cy="1371600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6869" name="Line 5"/>
          <p:cNvSpPr>
            <a:spLocks noChangeShapeType="1"/>
          </p:cNvSpPr>
          <p:nvPr/>
        </p:nvSpPr>
        <p:spPr bwMode="auto">
          <a:xfrm>
            <a:off x="2286000" y="2943225"/>
            <a:ext cx="26670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6870" name="Line 6"/>
          <p:cNvSpPr>
            <a:spLocks noChangeShapeType="1"/>
          </p:cNvSpPr>
          <p:nvPr/>
        </p:nvSpPr>
        <p:spPr bwMode="auto">
          <a:xfrm>
            <a:off x="2895600" y="2257425"/>
            <a:ext cx="0" cy="13716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6871" name="Line 7"/>
          <p:cNvSpPr>
            <a:spLocks noChangeShapeType="1"/>
          </p:cNvSpPr>
          <p:nvPr/>
        </p:nvSpPr>
        <p:spPr bwMode="auto">
          <a:xfrm>
            <a:off x="4267200" y="2257425"/>
            <a:ext cx="0" cy="13716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6872" name="Line 8"/>
          <p:cNvSpPr>
            <a:spLocks noChangeShapeType="1"/>
          </p:cNvSpPr>
          <p:nvPr/>
        </p:nvSpPr>
        <p:spPr bwMode="auto">
          <a:xfrm>
            <a:off x="3581400" y="2257425"/>
            <a:ext cx="0" cy="13716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6873" name="Line 9"/>
          <p:cNvSpPr>
            <a:spLocks noChangeShapeType="1"/>
          </p:cNvSpPr>
          <p:nvPr/>
        </p:nvSpPr>
        <p:spPr bwMode="auto">
          <a:xfrm flipH="1" flipV="1">
            <a:off x="1676400" y="1647825"/>
            <a:ext cx="609600" cy="6096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6874" name="Rectangle 10"/>
          <p:cNvSpPr>
            <a:spLocks noChangeArrowheads="1"/>
          </p:cNvSpPr>
          <p:nvPr/>
        </p:nvSpPr>
        <p:spPr bwMode="auto">
          <a:xfrm>
            <a:off x="1905000" y="1371600"/>
            <a:ext cx="7620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SR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6875" name="Rectangle 11"/>
          <p:cNvSpPr>
            <a:spLocks noChangeArrowheads="1"/>
          </p:cNvSpPr>
          <p:nvPr/>
        </p:nvSpPr>
        <p:spPr bwMode="auto">
          <a:xfrm>
            <a:off x="2286000" y="1714500"/>
            <a:ext cx="590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00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6876" name="Rectangle 12"/>
          <p:cNvSpPr>
            <a:spLocks noChangeArrowheads="1"/>
          </p:cNvSpPr>
          <p:nvPr/>
        </p:nvSpPr>
        <p:spPr bwMode="auto">
          <a:xfrm>
            <a:off x="2819400" y="1714500"/>
            <a:ext cx="7937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01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6877" name="Rectangle 13"/>
          <p:cNvSpPr>
            <a:spLocks noChangeArrowheads="1"/>
          </p:cNvSpPr>
          <p:nvPr/>
        </p:nvSpPr>
        <p:spPr bwMode="auto">
          <a:xfrm>
            <a:off x="3581400" y="1714500"/>
            <a:ext cx="590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11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6878" name="Rectangle 14"/>
          <p:cNvSpPr>
            <a:spLocks noChangeArrowheads="1"/>
          </p:cNvSpPr>
          <p:nvPr/>
        </p:nvSpPr>
        <p:spPr bwMode="auto">
          <a:xfrm>
            <a:off x="4267200" y="1714500"/>
            <a:ext cx="590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10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6879" name="Rectangle 15"/>
          <p:cNvSpPr>
            <a:spLocks noChangeArrowheads="1"/>
          </p:cNvSpPr>
          <p:nvPr/>
        </p:nvSpPr>
        <p:spPr bwMode="auto">
          <a:xfrm>
            <a:off x="1905000" y="22479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6880" name="Rectangle 16"/>
          <p:cNvSpPr>
            <a:spLocks noChangeArrowheads="1"/>
          </p:cNvSpPr>
          <p:nvPr/>
        </p:nvSpPr>
        <p:spPr bwMode="auto">
          <a:xfrm>
            <a:off x="1905000" y="29337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6881" name="Rectangle 17"/>
          <p:cNvSpPr>
            <a:spLocks noChangeArrowheads="1"/>
          </p:cNvSpPr>
          <p:nvPr/>
        </p:nvSpPr>
        <p:spPr bwMode="auto">
          <a:xfrm>
            <a:off x="2362200" y="22479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6882" name="Rectangle 18"/>
          <p:cNvSpPr>
            <a:spLocks noChangeArrowheads="1"/>
          </p:cNvSpPr>
          <p:nvPr/>
        </p:nvSpPr>
        <p:spPr bwMode="auto">
          <a:xfrm>
            <a:off x="3733800" y="2333625"/>
            <a:ext cx="4572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6883" name="Rectangle 19"/>
          <p:cNvSpPr>
            <a:spLocks noChangeArrowheads="1"/>
          </p:cNvSpPr>
          <p:nvPr/>
        </p:nvSpPr>
        <p:spPr bwMode="auto">
          <a:xfrm>
            <a:off x="3048000" y="29337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6884" name="Rectangle 20"/>
          <p:cNvSpPr>
            <a:spLocks noChangeArrowheads="1"/>
          </p:cNvSpPr>
          <p:nvPr/>
        </p:nvSpPr>
        <p:spPr bwMode="auto">
          <a:xfrm>
            <a:off x="4419600" y="29337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6885" name="Rectangle 21"/>
          <p:cNvSpPr>
            <a:spLocks noChangeArrowheads="1"/>
          </p:cNvSpPr>
          <p:nvPr/>
        </p:nvSpPr>
        <p:spPr bwMode="auto">
          <a:xfrm>
            <a:off x="3048000" y="22479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6886" name="Rectangle 22"/>
          <p:cNvSpPr>
            <a:spLocks noChangeArrowheads="1"/>
          </p:cNvSpPr>
          <p:nvPr/>
        </p:nvSpPr>
        <p:spPr bwMode="auto">
          <a:xfrm>
            <a:off x="4419600" y="22479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6887" name="Rectangle 23"/>
          <p:cNvSpPr>
            <a:spLocks noChangeArrowheads="1"/>
          </p:cNvSpPr>
          <p:nvPr/>
        </p:nvSpPr>
        <p:spPr bwMode="auto">
          <a:xfrm>
            <a:off x="2362200" y="29337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6888" name="Rectangle 24"/>
          <p:cNvSpPr>
            <a:spLocks noChangeArrowheads="1"/>
          </p:cNvSpPr>
          <p:nvPr/>
        </p:nvSpPr>
        <p:spPr bwMode="auto">
          <a:xfrm>
            <a:off x="3733800" y="29337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6889" name="Rectangle 25"/>
          <p:cNvSpPr>
            <a:spLocks noChangeArrowheads="1"/>
          </p:cNvSpPr>
          <p:nvPr/>
        </p:nvSpPr>
        <p:spPr bwMode="auto">
          <a:xfrm>
            <a:off x="1447800" y="1752600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6890" name="Rectangle 26"/>
          <p:cNvSpPr>
            <a:spLocks noChangeArrowheads="1"/>
          </p:cNvSpPr>
          <p:nvPr/>
        </p:nvSpPr>
        <p:spPr bwMode="auto">
          <a:xfrm>
            <a:off x="1143000" y="1219200"/>
            <a:ext cx="12954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6906" name="Rectangle 42"/>
          <p:cNvSpPr>
            <a:spLocks noChangeArrowheads="1"/>
          </p:cNvSpPr>
          <p:nvPr/>
        </p:nvSpPr>
        <p:spPr bwMode="auto">
          <a:xfrm>
            <a:off x="0" y="304800"/>
            <a:ext cx="2419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3、特征方程</a:t>
            </a:r>
          </a:p>
        </p:txBody>
      </p:sp>
      <p:graphicFrame>
        <p:nvGraphicFramePr>
          <p:cNvPr id="36910" name="Object 46"/>
          <p:cNvGraphicFramePr>
            <a:graphicFrameLocks noChangeAspect="1"/>
          </p:cNvGraphicFramePr>
          <p:nvPr/>
        </p:nvGraphicFramePr>
        <p:xfrm>
          <a:off x="2000232" y="4572008"/>
          <a:ext cx="3325915" cy="763573"/>
        </p:xfrm>
        <a:graphic>
          <a:graphicData uri="http://schemas.openxmlformats.org/presentationml/2006/ole">
            <p:oleObj spid="_x0000_s158722" name="Equation" r:id="rId5" imgW="1130040" imgH="266400" progId="Equation.DSMT4">
              <p:embed/>
            </p:oleObj>
          </a:graphicData>
        </a:graphic>
      </p:graphicFrame>
      <p:grpSp>
        <p:nvGrpSpPr>
          <p:cNvPr id="47" name="组合 46"/>
          <p:cNvGrpSpPr/>
          <p:nvPr/>
        </p:nvGrpSpPr>
        <p:grpSpPr>
          <a:xfrm>
            <a:off x="3962400" y="836712"/>
            <a:ext cx="4822068" cy="961926"/>
            <a:chOff x="3962400" y="836712"/>
            <a:chExt cx="4822068" cy="961926"/>
          </a:xfrm>
        </p:grpSpPr>
        <p:sp>
          <p:nvSpPr>
            <p:cNvPr id="35" name="Line 7"/>
            <p:cNvSpPr>
              <a:spLocks noChangeShapeType="1"/>
            </p:cNvSpPr>
            <p:nvPr/>
          </p:nvSpPr>
          <p:spPr bwMode="auto">
            <a:xfrm flipH="1">
              <a:off x="3962400" y="1128117"/>
              <a:ext cx="2569914" cy="670521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6" name="Rectangle 45"/>
            <p:cNvSpPr>
              <a:spLocks noChangeArrowheads="1"/>
            </p:cNvSpPr>
            <p:nvPr/>
          </p:nvSpPr>
          <p:spPr bwMode="auto">
            <a:xfrm>
              <a:off x="6568318" y="836712"/>
              <a:ext cx="22161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(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约束条件)</a:t>
              </a:r>
            </a:p>
          </p:txBody>
        </p:sp>
      </p:grpSp>
      <p:grpSp>
        <p:nvGrpSpPr>
          <p:cNvPr id="48" name="组合 47"/>
          <p:cNvGrpSpPr/>
          <p:nvPr/>
        </p:nvGrpSpPr>
        <p:grpSpPr>
          <a:xfrm>
            <a:off x="500034" y="2867025"/>
            <a:ext cx="4757766" cy="908050"/>
            <a:chOff x="500034" y="2867025"/>
            <a:chExt cx="4757766" cy="908050"/>
          </a:xfrm>
        </p:grpSpPr>
        <p:grpSp>
          <p:nvGrpSpPr>
            <p:cNvPr id="2" name="Group 40"/>
            <p:cNvGrpSpPr>
              <a:grpSpLocks/>
            </p:cNvGrpSpPr>
            <p:nvPr/>
          </p:nvGrpSpPr>
          <p:grpSpPr bwMode="auto">
            <a:xfrm>
              <a:off x="2133600" y="2867025"/>
              <a:ext cx="3124200" cy="908050"/>
              <a:chOff x="1344" y="1806"/>
              <a:chExt cx="1968" cy="572"/>
            </a:xfrm>
          </p:grpSpPr>
          <p:sp>
            <p:nvSpPr>
              <p:cNvPr id="36899" name="Arc 35"/>
              <p:cNvSpPr>
                <a:spLocks/>
              </p:cNvSpPr>
              <p:nvPr/>
            </p:nvSpPr>
            <p:spPr bwMode="auto">
              <a:xfrm>
                <a:off x="1344" y="1854"/>
                <a:ext cx="464" cy="524"/>
              </a:xfrm>
              <a:custGeom>
                <a:avLst/>
                <a:gdLst>
                  <a:gd name="G0" fmla="+- 1246 0 0"/>
                  <a:gd name="G1" fmla="+- 21600 0 0"/>
                  <a:gd name="G2" fmla="+- 21600 0 0"/>
                  <a:gd name="T0" fmla="*/ 1246 w 22846"/>
                  <a:gd name="T1" fmla="*/ 0 h 43200"/>
                  <a:gd name="T2" fmla="*/ 0 w 22846"/>
                  <a:gd name="T3" fmla="*/ 43164 h 43200"/>
                  <a:gd name="T4" fmla="*/ 1246 w 22846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846" h="43200" fill="none" extrusionOk="0">
                    <a:moveTo>
                      <a:pt x="1245" y="0"/>
                    </a:moveTo>
                    <a:cubicBezTo>
                      <a:pt x="13175" y="0"/>
                      <a:pt x="22846" y="9670"/>
                      <a:pt x="22846" y="21600"/>
                    </a:cubicBezTo>
                    <a:cubicBezTo>
                      <a:pt x="22846" y="33529"/>
                      <a:pt x="13175" y="43200"/>
                      <a:pt x="1246" y="43200"/>
                    </a:cubicBezTo>
                    <a:cubicBezTo>
                      <a:pt x="830" y="43200"/>
                      <a:pt x="414" y="43188"/>
                      <a:pt x="-1" y="43164"/>
                    </a:cubicBezTo>
                  </a:path>
                  <a:path w="22846" h="43200" stroke="0" extrusionOk="0">
                    <a:moveTo>
                      <a:pt x="1245" y="0"/>
                    </a:moveTo>
                    <a:cubicBezTo>
                      <a:pt x="13175" y="0"/>
                      <a:pt x="22846" y="9670"/>
                      <a:pt x="22846" y="21600"/>
                    </a:cubicBezTo>
                    <a:cubicBezTo>
                      <a:pt x="22846" y="33529"/>
                      <a:pt x="13175" y="43200"/>
                      <a:pt x="1246" y="43200"/>
                    </a:cubicBezTo>
                    <a:cubicBezTo>
                      <a:pt x="830" y="43200"/>
                      <a:pt x="414" y="43188"/>
                      <a:pt x="-1" y="43164"/>
                    </a:cubicBezTo>
                    <a:lnTo>
                      <a:pt x="1246" y="21600"/>
                    </a:lnTo>
                    <a:close/>
                  </a:path>
                </a:pathLst>
              </a:custGeom>
              <a:noFill/>
              <a:ln w="1905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36900" name="Arc 36"/>
              <p:cNvSpPr>
                <a:spLocks/>
              </p:cNvSpPr>
              <p:nvPr/>
            </p:nvSpPr>
            <p:spPr bwMode="auto">
              <a:xfrm flipH="1">
                <a:off x="2784" y="1806"/>
                <a:ext cx="528" cy="524"/>
              </a:xfrm>
              <a:custGeom>
                <a:avLst/>
                <a:gdLst>
                  <a:gd name="G0" fmla="+- 1246 0 0"/>
                  <a:gd name="G1" fmla="+- 21600 0 0"/>
                  <a:gd name="G2" fmla="+- 21600 0 0"/>
                  <a:gd name="T0" fmla="*/ 1246 w 22846"/>
                  <a:gd name="T1" fmla="*/ 0 h 43200"/>
                  <a:gd name="T2" fmla="*/ 0 w 22846"/>
                  <a:gd name="T3" fmla="*/ 43164 h 43200"/>
                  <a:gd name="T4" fmla="*/ 1246 w 22846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846" h="43200" fill="none" extrusionOk="0">
                    <a:moveTo>
                      <a:pt x="1245" y="0"/>
                    </a:moveTo>
                    <a:cubicBezTo>
                      <a:pt x="13175" y="0"/>
                      <a:pt x="22846" y="9670"/>
                      <a:pt x="22846" y="21600"/>
                    </a:cubicBezTo>
                    <a:cubicBezTo>
                      <a:pt x="22846" y="33529"/>
                      <a:pt x="13175" y="43200"/>
                      <a:pt x="1246" y="43200"/>
                    </a:cubicBezTo>
                    <a:cubicBezTo>
                      <a:pt x="830" y="43200"/>
                      <a:pt x="414" y="43188"/>
                      <a:pt x="-1" y="43164"/>
                    </a:cubicBezTo>
                  </a:path>
                  <a:path w="22846" h="43200" stroke="0" extrusionOk="0">
                    <a:moveTo>
                      <a:pt x="1245" y="0"/>
                    </a:moveTo>
                    <a:cubicBezTo>
                      <a:pt x="13175" y="0"/>
                      <a:pt x="22846" y="9670"/>
                      <a:pt x="22846" y="21600"/>
                    </a:cubicBezTo>
                    <a:cubicBezTo>
                      <a:pt x="22846" y="33529"/>
                      <a:pt x="13175" y="43200"/>
                      <a:pt x="1246" y="43200"/>
                    </a:cubicBezTo>
                    <a:cubicBezTo>
                      <a:pt x="830" y="43200"/>
                      <a:pt x="414" y="43188"/>
                      <a:pt x="-1" y="43164"/>
                    </a:cubicBezTo>
                    <a:lnTo>
                      <a:pt x="1246" y="21600"/>
                    </a:lnTo>
                    <a:close/>
                  </a:path>
                </a:pathLst>
              </a:custGeom>
              <a:noFill/>
              <a:ln w="1905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cxnSp>
          <p:nvCxnSpPr>
            <p:cNvPr id="39" name="直接箭头连接符 38"/>
            <p:cNvCxnSpPr/>
            <p:nvPr/>
          </p:nvCxnSpPr>
          <p:spPr bwMode="auto">
            <a:xfrm rot="10800000">
              <a:off x="1500166" y="3500438"/>
              <a:ext cx="1000132" cy="1588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FFFF00"/>
              </a:solidFill>
              <a:prstDash val="lgDash"/>
              <a:round/>
              <a:headEnd type="none" w="med" len="med"/>
              <a:tailEnd type="arrow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aphicFrame>
          <p:nvGraphicFramePr>
            <p:cNvPr id="158724" name="Object 4"/>
            <p:cNvGraphicFramePr>
              <a:graphicFrameLocks noChangeAspect="1"/>
            </p:cNvGraphicFramePr>
            <p:nvPr/>
          </p:nvGraphicFramePr>
          <p:xfrm>
            <a:off x="500034" y="3143248"/>
            <a:ext cx="833440" cy="629432"/>
          </p:xfrm>
          <a:graphic>
            <a:graphicData uri="http://schemas.openxmlformats.org/presentationml/2006/ole">
              <p:oleObj spid="_x0000_s158724" name="Equation" r:id="rId6" imgW="342720" imgH="266400" progId="Equation.DSMT4">
                <p:embed/>
              </p:oleObj>
            </a:graphicData>
          </a:graphic>
        </p:graphicFrame>
      </p:grpSp>
      <p:grpSp>
        <p:nvGrpSpPr>
          <p:cNvPr id="49" name="组合 48"/>
          <p:cNvGrpSpPr/>
          <p:nvPr/>
        </p:nvGrpSpPr>
        <p:grpSpPr>
          <a:xfrm>
            <a:off x="3657600" y="2333625"/>
            <a:ext cx="2644012" cy="1295400"/>
            <a:chOff x="3657600" y="2333625"/>
            <a:chExt cx="2644012" cy="1295400"/>
          </a:xfrm>
        </p:grpSpPr>
        <p:sp>
          <p:nvSpPr>
            <p:cNvPr id="36891" name="Oval 27"/>
            <p:cNvSpPr>
              <a:spLocks noChangeArrowheads="1"/>
            </p:cNvSpPr>
            <p:nvPr/>
          </p:nvSpPr>
          <p:spPr bwMode="auto">
            <a:xfrm>
              <a:off x="3657600" y="2333625"/>
              <a:ext cx="1371600" cy="1295400"/>
            </a:xfrm>
            <a:prstGeom prst="ellipse">
              <a:avLst/>
            </a:prstGeom>
            <a:noFill/>
            <a:ln w="1905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graphicFrame>
          <p:nvGraphicFramePr>
            <p:cNvPr id="158725" name="Object 5"/>
            <p:cNvGraphicFramePr>
              <a:graphicFrameLocks noChangeAspect="1"/>
            </p:cNvGraphicFramePr>
            <p:nvPr/>
          </p:nvGraphicFramePr>
          <p:xfrm>
            <a:off x="5857884" y="2428868"/>
            <a:ext cx="443728" cy="508007"/>
          </p:xfrm>
          <a:graphic>
            <a:graphicData uri="http://schemas.openxmlformats.org/presentationml/2006/ole">
              <p:oleObj spid="_x0000_s158725" name="Equation" r:id="rId7" imgW="139680" imgH="164880" progId="Equation.DSMT4">
                <p:embed/>
              </p:oleObj>
            </a:graphicData>
          </a:graphic>
        </p:graphicFrame>
        <p:cxnSp>
          <p:nvCxnSpPr>
            <p:cNvPr id="45" name="直接箭头连接符 44"/>
            <p:cNvCxnSpPr/>
            <p:nvPr/>
          </p:nvCxnSpPr>
          <p:spPr bwMode="auto">
            <a:xfrm flipV="1">
              <a:off x="4786314" y="2714620"/>
              <a:ext cx="1000132" cy="1588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FFFF00"/>
              </a:solidFill>
              <a:prstDash val="lgDash"/>
              <a:round/>
              <a:headEnd type="none" w="med" len="med"/>
              <a:tailEnd type="arrow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50" name="灯片编号占位符 4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36</a:t>
            </a:fld>
            <a:endParaRPr lang="en-US" altLang="zh-CN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69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69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5" name="Line 5"/>
          <p:cNvSpPr>
            <a:spLocks noChangeShapeType="1"/>
          </p:cNvSpPr>
          <p:nvPr/>
        </p:nvSpPr>
        <p:spPr bwMode="auto">
          <a:xfrm>
            <a:off x="3413734" y="1124983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6" name="Line 6"/>
          <p:cNvSpPr>
            <a:spLocks noChangeShapeType="1"/>
          </p:cNvSpPr>
          <p:nvPr/>
        </p:nvSpPr>
        <p:spPr bwMode="auto">
          <a:xfrm>
            <a:off x="324115" y="1658383"/>
            <a:ext cx="5040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7" name="Line 7"/>
          <p:cNvSpPr>
            <a:spLocks noChangeShapeType="1"/>
          </p:cNvSpPr>
          <p:nvPr/>
        </p:nvSpPr>
        <p:spPr bwMode="auto">
          <a:xfrm>
            <a:off x="2270726" y="1048783"/>
            <a:ext cx="0" cy="5257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8" name="Line 8"/>
          <p:cNvSpPr>
            <a:spLocks noChangeShapeType="1"/>
          </p:cNvSpPr>
          <p:nvPr/>
        </p:nvSpPr>
        <p:spPr bwMode="auto">
          <a:xfrm>
            <a:off x="4199552" y="1048783"/>
            <a:ext cx="0" cy="5257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9" name="Rectangle 9"/>
          <p:cNvSpPr>
            <a:spLocks noChangeArrowheads="1"/>
          </p:cNvSpPr>
          <p:nvPr/>
        </p:nvSpPr>
        <p:spPr bwMode="auto">
          <a:xfrm>
            <a:off x="400315" y="1010683"/>
            <a:ext cx="5028941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</a:t>
            </a:r>
            <a:r>
              <a:rPr lang="en-US" altLang="zh-CN" sz="32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en-US" altLang="zh-CN" sz="3200" baseline="300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S</a:t>
            </a:r>
            <a:r>
              <a:rPr lang="en-US" altLang="zh-CN" sz="3200" baseline="-25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en-US" altLang="zh-CN" sz="3200" baseline="-250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R</a:t>
            </a:r>
            <a:r>
              <a:rPr lang="en-US" altLang="zh-CN" sz="3200" baseline="-25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</a:t>
            </a:r>
            <a:r>
              <a:rPr lang="en-US" altLang="zh-CN" sz="3200" baseline="-250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  </a:t>
            </a:r>
            <a:r>
              <a:rPr lang="en-US" altLang="zh-CN" sz="3200" baseline="300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en-US" altLang="zh-CN" sz="32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</a:t>
            </a:r>
            <a:r>
              <a:rPr lang="en-US" altLang="zh-CN" sz="32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注释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5851" name="Rectangle 11"/>
          <p:cNvSpPr>
            <a:spLocks noChangeArrowheads="1"/>
          </p:cNvSpPr>
          <p:nvPr/>
        </p:nvSpPr>
        <p:spPr bwMode="auto">
          <a:xfrm>
            <a:off x="400315" y="1658383"/>
            <a:ext cx="367280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1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5852" name="Rectangle 12"/>
          <p:cNvSpPr>
            <a:spLocks noChangeArrowheads="1"/>
          </p:cNvSpPr>
          <p:nvPr/>
        </p:nvSpPr>
        <p:spPr bwMode="auto">
          <a:xfrm>
            <a:off x="400315" y="2267983"/>
            <a:ext cx="367280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1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5853" name="Rectangle 13"/>
          <p:cNvSpPr>
            <a:spLocks noChangeArrowheads="1"/>
          </p:cNvSpPr>
          <p:nvPr/>
        </p:nvSpPr>
        <p:spPr bwMode="auto">
          <a:xfrm>
            <a:off x="400315" y="2801383"/>
            <a:ext cx="367280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0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5854" name="Rectangle 14"/>
          <p:cNvSpPr>
            <a:spLocks noChangeArrowheads="1"/>
          </p:cNvSpPr>
          <p:nvPr/>
        </p:nvSpPr>
        <p:spPr bwMode="auto">
          <a:xfrm>
            <a:off x="400315" y="3334783"/>
            <a:ext cx="497123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</a:t>
            </a:r>
            <a:r>
              <a:rPr lang="zh-CN" altLang="en-US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</a:t>
            </a:r>
            <a:r>
              <a:rPr lang="zh-CN" altLang="en-US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</a:t>
            </a:r>
            <a:r>
              <a:rPr lang="zh-CN" altLang="en-US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r>
              <a:rPr lang="zh-CN" altLang="en-US" sz="3200" baseline="300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zh-CN" altLang="en-US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0</a:t>
            </a:r>
            <a:r>
              <a:rPr lang="zh-CN" altLang="en-US" sz="3200" baseline="300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</a:t>
            </a:r>
            <a:r>
              <a:rPr lang="zh-CN" altLang="en-US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禁用</a:t>
            </a:r>
            <a:endParaRPr lang="zh-CN" altLang="en-US" sz="3200" dirty="0">
              <a:solidFill>
                <a:srgbClr val="FF0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5855" name="Rectangle 15"/>
          <p:cNvSpPr>
            <a:spLocks noChangeArrowheads="1"/>
          </p:cNvSpPr>
          <p:nvPr/>
        </p:nvSpPr>
        <p:spPr bwMode="auto">
          <a:xfrm>
            <a:off x="400315" y="3868183"/>
            <a:ext cx="367280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0  0   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0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5856" name="Rectangle 16"/>
          <p:cNvSpPr>
            <a:spLocks noChangeArrowheads="1"/>
          </p:cNvSpPr>
          <p:nvPr/>
        </p:nvSpPr>
        <p:spPr bwMode="auto">
          <a:xfrm>
            <a:off x="400315" y="4477783"/>
            <a:ext cx="367280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1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5857" name="Rectangle 17"/>
          <p:cNvSpPr>
            <a:spLocks noChangeArrowheads="1"/>
          </p:cNvSpPr>
          <p:nvPr/>
        </p:nvSpPr>
        <p:spPr bwMode="auto">
          <a:xfrm>
            <a:off x="400315" y="5087383"/>
            <a:ext cx="367280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1  0   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0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5858" name="Rectangle 18"/>
          <p:cNvSpPr>
            <a:spLocks noChangeArrowheads="1"/>
          </p:cNvSpPr>
          <p:nvPr/>
        </p:nvSpPr>
        <p:spPr bwMode="auto">
          <a:xfrm>
            <a:off x="400315" y="5773183"/>
            <a:ext cx="496963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</a:t>
            </a:r>
            <a:r>
              <a:rPr lang="zh-CN" altLang="en-US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</a:t>
            </a:r>
            <a:r>
              <a:rPr lang="zh-CN" altLang="en-US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r>
              <a:rPr lang="zh-CN" altLang="en-US" sz="3200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   </a:t>
            </a:r>
            <a:r>
              <a:rPr lang="zh-CN" altLang="en-US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0</a:t>
            </a:r>
            <a:r>
              <a:rPr lang="zh-CN" altLang="en-US" sz="3200" baseline="300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</a:t>
            </a:r>
            <a:r>
              <a:rPr lang="zh-CN" altLang="en-US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禁用</a:t>
            </a:r>
            <a:endParaRPr lang="zh-CN" altLang="en-US" sz="3200" dirty="0">
              <a:solidFill>
                <a:srgbClr val="FF0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40" name="Rectangle 42"/>
          <p:cNvSpPr>
            <a:spLocks noChangeArrowheads="1"/>
          </p:cNvSpPr>
          <p:nvPr/>
        </p:nvSpPr>
        <p:spPr bwMode="auto">
          <a:xfrm>
            <a:off x="0" y="304800"/>
            <a:ext cx="2419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3、特征方程</a:t>
            </a:r>
          </a:p>
        </p:txBody>
      </p:sp>
      <p:graphicFrame>
        <p:nvGraphicFramePr>
          <p:cNvPr id="41" name="Object 47"/>
          <p:cNvGraphicFramePr>
            <a:graphicFrameLocks noChangeAspect="1"/>
          </p:cNvGraphicFramePr>
          <p:nvPr/>
        </p:nvGraphicFramePr>
        <p:xfrm>
          <a:off x="5429256" y="6143644"/>
          <a:ext cx="1669726" cy="465119"/>
        </p:xfrm>
        <a:graphic>
          <a:graphicData uri="http://schemas.openxmlformats.org/presentationml/2006/ole">
            <p:oleObj spid="_x0000_s159746" name="Equation" r:id="rId3" imgW="622080" imgH="177480" progId="Equation.DSMT4">
              <p:embed/>
            </p:oleObj>
          </a:graphicData>
        </a:graphic>
      </p:graphicFrame>
      <p:sp>
        <p:nvSpPr>
          <p:cNvPr id="42" name="Rectangle 48"/>
          <p:cNvSpPr>
            <a:spLocks noChangeArrowheads="1"/>
          </p:cNvSpPr>
          <p:nvPr/>
        </p:nvSpPr>
        <p:spPr bwMode="auto">
          <a:xfrm>
            <a:off x="6999320" y="6064272"/>
            <a:ext cx="22161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(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约束条件)</a:t>
            </a:r>
          </a:p>
        </p:txBody>
      </p:sp>
      <p:sp>
        <p:nvSpPr>
          <p:cNvPr id="43" name="灯片编号占位符 4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37</a:t>
            </a:fld>
            <a:endParaRPr lang="en-US" altLang="zh-CN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8" name="Rectangle 4"/>
          <p:cNvSpPr>
            <a:spLocks noChangeArrowheads="1"/>
          </p:cNvSpPr>
          <p:nvPr/>
        </p:nvSpPr>
        <p:spPr bwMode="auto">
          <a:xfrm>
            <a:off x="2286000" y="2257425"/>
            <a:ext cx="2667000" cy="1371600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6869" name="Line 5"/>
          <p:cNvSpPr>
            <a:spLocks noChangeShapeType="1"/>
          </p:cNvSpPr>
          <p:nvPr/>
        </p:nvSpPr>
        <p:spPr bwMode="auto">
          <a:xfrm>
            <a:off x="2286000" y="2943225"/>
            <a:ext cx="26670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6870" name="Line 6"/>
          <p:cNvSpPr>
            <a:spLocks noChangeShapeType="1"/>
          </p:cNvSpPr>
          <p:nvPr/>
        </p:nvSpPr>
        <p:spPr bwMode="auto">
          <a:xfrm>
            <a:off x="2895600" y="2257425"/>
            <a:ext cx="0" cy="13716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6871" name="Line 7"/>
          <p:cNvSpPr>
            <a:spLocks noChangeShapeType="1"/>
          </p:cNvSpPr>
          <p:nvPr/>
        </p:nvSpPr>
        <p:spPr bwMode="auto">
          <a:xfrm>
            <a:off x="4267200" y="2257425"/>
            <a:ext cx="0" cy="13716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6872" name="Line 8"/>
          <p:cNvSpPr>
            <a:spLocks noChangeShapeType="1"/>
          </p:cNvSpPr>
          <p:nvPr/>
        </p:nvSpPr>
        <p:spPr bwMode="auto">
          <a:xfrm>
            <a:off x="3581400" y="2257425"/>
            <a:ext cx="0" cy="13716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6873" name="Line 9"/>
          <p:cNvSpPr>
            <a:spLocks noChangeShapeType="1"/>
          </p:cNvSpPr>
          <p:nvPr/>
        </p:nvSpPr>
        <p:spPr bwMode="auto">
          <a:xfrm flipH="1" flipV="1">
            <a:off x="1676400" y="1647825"/>
            <a:ext cx="609600" cy="6096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6874" name="Rectangle 10"/>
          <p:cNvSpPr>
            <a:spLocks noChangeArrowheads="1"/>
          </p:cNvSpPr>
          <p:nvPr/>
        </p:nvSpPr>
        <p:spPr bwMode="auto">
          <a:xfrm>
            <a:off x="1905000" y="1371600"/>
            <a:ext cx="7620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SR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6875" name="Rectangle 11"/>
          <p:cNvSpPr>
            <a:spLocks noChangeArrowheads="1"/>
          </p:cNvSpPr>
          <p:nvPr/>
        </p:nvSpPr>
        <p:spPr bwMode="auto">
          <a:xfrm>
            <a:off x="2286000" y="1714500"/>
            <a:ext cx="590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00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6876" name="Rectangle 12"/>
          <p:cNvSpPr>
            <a:spLocks noChangeArrowheads="1"/>
          </p:cNvSpPr>
          <p:nvPr/>
        </p:nvSpPr>
        <p:spPr bwMode="auto">
          <a:xfrm>
            <a:off x="2819400" y="1714500"/>
            <a:ext cx="7937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01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6877" name="Rectangle 13"/>
          <p:cNvSpPr>
            <a:spLocks noChangeArrowheads="1"/>
          </p:cNvSpPr>
          <p:nvPr/>
        </p:nvSpPr>
        <p:spPr bwMode="auto">
          <a:xfrm>
            <a:off x="3581400" y="1714500"/>
            <a:ext cx="590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11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6878" name="Rectangle 14"/>
          <p:cNvSpPr>
            <a:spLocks noChangeArrowheads="1"/>
          </p:cNvSpPr>
          <p:nvPr/>
        </p:nvSpPr>
        <p:spPr bwMode="auto">
          <a:xfrm>
            <a:off x="4267200" y="1714500"/>
            <a:ext cx="590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10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6879" name="Rectangle 15"/>
          <p:cNvSpPr>
            <a:spLocks noChangeArrowheads="1"/>
          </p:cNvSpPr>
          <p:nvPr/>
        </p:nvSpPr>
        <p:spPr bwMode="auto">
          <a:xfrm>
            <a:off x="1905000" y="22479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6880" name="Rectangle 16"/>
          <p:cNvSpPr>
            <a:spLocks noChangeArrowheads="1"/>
          </p:cNvSpPr>
          <p:nvPr/>
        </p:nvSpPr>
        <p:spPr bwMode="auto">
          <a:xfrm>
            <a:off x="1905000" y="29337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6881" name="Rectangle 17"/>
          <p:cNvSpPr>
            <a:spLocks noChangeArrowheads="1"/>
          </p:cNvSpPr>
          <p:nvPr/>
        </p:nvSpPr>
        <p:spPr bwMode="auto">
          <a:xfrm>
            <a:off x="2362200" y="22479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6882" name="Rectangle 18"/>
          <p:cNvSpPr>
            <a:spLocks noChangeArrowheads="1"/>
          </p:cNvSpPr>
          <p:nvPr/>
        </p:nvSpPr>
        <p:spPr bwMode="auto">
          <a:xfrm>
            <a:off x="3733800" y="2333625"/>
            <a:ext cx="4572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6883" name="Rectangle 19"/>
          <p:cNvSpPr>
            <a:spLocks noChangeArrowheads="1"/>
          </p:cNvSpPr>
          <p:nvPr/>
        </p:nvSpPr>
        <p:spPr bwMode="auto">
          <a:xfrm>
            <a:off x="3048000" y="29337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6884" name="Rectangle 20"/>
          <p:cNvSpPr>
            <a:spLocks noChangeArrowheads="1"/>
          </p:cNvSpPr>
          <p:nvPr/>
        </p:nvSpPr>
        <p:spPr bwMode="auto">
          <a:xfrm>
            <a:off x="4419600" y="29337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6885" name="Rectangle 21"/>
          <p:cNvSpPr>
            <a:spLocks noChangeArrowheads="1"/>
          </p:cNvSpPr>
          <p:nvPr/>
        </p:nvSpPr>
        <p:spPr bwMode="auto">
          <a:xfrm>
            <a:off x="3048000" y="22479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6886" name="Rectangle 22"/>
          <p:cNvSpPr>
            <a:spLocks noChangeArrowheads="1"/>
          </p:cNvSpPr>
          <p:nvPr/>
        </p:nvSpPr>
        <p:spPr bwMode="auto">
          <a:xfrm>
            <a:off x="4419600" y="22479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6887" name="Rectangle 23"/>
          <p:cNvSpPr>
            <a:spLocks noChangeArrowheads="1"/>
          </p:cNvSpPr>
          <p:nvPr/>
        </p:nvSpPr>
        <p:spPr bwMode="auto">
          <a:xfrm>
            <a:off x="2362200" y="29337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6888" name="Rectangle 24"/>
          <p:cNvSpPr>
            <a:spLocks noChangeArrowheads="1"/>
          </p:cNvSpPr>
          <p:nvPr/>
        </p:nvSpPr>
        <p:spPr bwMode="auto">
          <a:xfrm>
            <a:off x="3733800" y="29337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6889" name="Rectangle 25"/>
          <p:cNvSpPr>
            <a:spLocks noChangeArrowheads="1"/>
          </p:cNvSpPr>
          <p:nvPr/>
        </p:nvSpPr>
        <p:spPr bwMode="auto">
          <a:xfrm>
            <a:off x="1447800" y="1752600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6890" name="Rectangle 26"/>
          <p:cNvSpPr>
            <a:spLocks noChangeArrowheads="1"/>
          </p:cNvSpPr>
          <p:nvPr/>
        </p:nvSpPr>
        <p:spPr bwMode="auto">
          <a:xfrm>
            <a:off x="1143000" y="1219200"/>
            <a:ext cx="12954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6891" name="Oval 27"/>
          <p:cNvSpPr>
            <a:spLocks noChangeArrowheads="1"/>
          </p:cNvSpPr>
          <p:nvPr/>
        </p:nvSpPr>
        <p:spPr bwMode="auto">
          <a:xfrm>
            <a:off x="3657600" y="2333625"/>
            <a:ext cx="1371600" cy="1295400"/>
          </a:xfrm>
          <a:prstGeom prst="ellips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grpSp>
        <p:nvGrpSpPr>
          <p:cNvPr id="36904" name="Group 40"/>
          <p:cNvGrpSpPr>
            <a:grpSpLocks/>
          </p:cNvGrpSpPr>
          <p:nvPr/>
        </p:nvGrpSpPr>
        <p:grpSpPr bwMode="auto">
          <a:xfrm>
            <a:off x="2133600" y="2867025"/>
            <a:ext cx="3124200" cy="908050"/>
            <a:chOff x="1344" y="1806"/>
            <a:chExt cx="1968" cy="572"/>
          </a:xfrm>
        </p:grpSpPr>
        <p:sp>
          <p:nvSpPr>
            <p:cNvPr id="36899" name="Arc 35"/>
            <p:cNvSpPr>
              <a:spLocks/>
            </p:cNvSpPr>
            <p:nvPr/>
          </p:nvSpPr>
          <p:spPr bwMode="auto">
            <a:xfrm>
              <a:off x="1344" y="1854"/>
              <a:ext cx="464" cy="524"/>
            </a:xfrm>
            <a:custGeom>
              <a:avLst/>
              <a:gdLst>
                <a:gd name="G0" fmla="+- 1246 0 0"/>
                <a:gd name="G1" fmla="+- 21600 0 0"/>
                <a:gd name="G2" fmla="+- 21600 0 0"/>
                <a:gd name="T0" fmla="*/ 1246 w 22846"/>
                <a:gd name="T1" fmla="*/ 0 h 43200"/>
                <a:gd name="T2" fmla="*/ 0 w 22846"/>
                <a:gd name="T3" fmla="*/ 43164 h 43200"/>
                <a:gd name="T4" fmla="*/ 1246 w 22846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846" h="43200" fill="none" extrusionOk="0">
                  <a:moveTo>
                    <a:pt x="1245" y="0"/>
                  </a:moveTo>
                  <a:cubicBezTo>
                    <a:pt x="13175" y="0"/>
                    <a:pt x="22846" y="9670"/>
                    <a:pt x="22846" y="21600"/>
                  </a:cubicBezTo>
                  <a:cubicBezTo>
                    <a:pt x="22846" y="33529"/>
                    <a:pt x="13175" y="43200"/>
                    <a:pt x="1246" y="43200"/>
                  </a:cubicBezTo>
                  <a:cubicBezTo>
                    <a:pt x="830" y="43200"/>
                    <a:pt x="414" y="43188"/>
                    <a:pt x="-1" y="43164"/>
                  </a:cubicBezTo>
                </a:path>
                <a:path w="22846" h="43200" stroke="0" extrusionOk="0">
                  <a:moveTo>
                    <a:pt x="1245" y="0"/>
                  </a:moveTo>
                  <a:cubicBezTo>
                    <a:pt x="13175" y="0"/>
                    <a:pt x="22846" y="9670"/>
                    <a:pt x="22846" y="21600"/>
                  </a:cubicBezTo>
                  <a:cubicBezTo>
                    <a:pt x="22846" y="33529"/>
                    <a:pt x="13175" y="43200"/>
                    <a:pt x="1246" y="43200"/>
                  </a:cubicBezTo>
                  <a:cubicBezTo>
                    <a:pt x="830" y="43200"/>
                    <a:pt x="414" y="43188"/>
                    <a:pt x="-1" y="43164"/>
                  </a:cubicBezTo>
                  <a:lnTo>
                    <a:pt x="1246" y="21600"/>
                  </a:lnTo>
                  <a:close/>
                </a:path>
              </a:pathLst>
            </a:custGeom>
            <a:noFill/>
            <a:ln w="1905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6900" name="Arc 36"/>
            <p:cNvSpPr>
              <a:spLocks/>
            </p:cNvSpPr>
            <p:nvPr/>
          </p:nvSpPr>
          <p:spPr bwMode="auto">
            <a:xfrm flipH="1">
              <a:off x="2784" y="1806"/>
              <a:ext cx="528" cy="524"/>
            </a:xfrm>
            <a:custGeom>
              <a:avLst/>
              <a:gdLst>
                <a:gd name="G0" fmla="+- 1246 0 0"/>
                <a:gd name="G1" fmla="+- 21600 0 0"/>
                <a:gd name="G2" fmla="+- 21600 0 0"/>
                <a:gd name="T0" fmla="*/ 1246 w 22846"/>
                <a:gd name="T1" fmla="*/ 0 h 43200"/>
                <a:gd name="T2" fmla="*/ 0 w 22846"/>
                <a:gd name="T3" fmla="*/ 43164 h 43200"/>
                <a:gd name="T4" fmla="*/ 1246 w 22846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846" h="43200" fill="none" extrusionOk="0">
                  <a:moveTo>
                    <a:pt x="1245" y="0"/>
                  </a:moveTo>
                  <a:cubicBezTo>
                    <a:pt x="13175" y="0"/>
                    <a:pt x="22846" y="9670"/>
                    <a:pt x="22846" y="21600"/>
                  </a:cubicBezTo>
                  <a:cubicBezTo>
                    <a:pt x="22846" y="33529"/>
                    <a:pt x="13175" y="43200"/>
                    <a:pt x="1246" y="43200"/>
                  </a:cubicBezTo>
                  <a:cubicBezTo>
                    <a:pt x="830" y="43200"/>
                    <a:pt x="414" y="43188"/>
                    <a:pt x="-1" y="43164"/>
                  </a:cubicBezTo>
                </a:path>
                <a:path w="22846" h="43200" stroke="0" extrusionOk="0">
                  <a:moveTo>
                    <a:pt x="1245" y="0"/>
                  </a:moveTo>
                  <a:cubicBezTo>
                    <a:pt x="13175" y="0"/>
                    <a:pt x="22846" y="9670"/>
                    <a:pt x="22846" y="21600"/>
                  </a:cubicBezTo>
                  <a:cubicBezTo>
                    <a:pt x="22846" y="33529"/>
                    <a:pt x="13175" y="43200"/>
                    <a:pt x="1246" y="43200"/>
                  </a:cubicBezTo>
                  <a:cubicBezTo>
                    <a:pt x="830" y="43200"/>
                    <a:pt x="414" y="43188"/>
                    <a:pt x="-1" y="43164"/>
                  </a:cubicBezTo>
                  <a:lnTo>
                    <a:pt x="1246" y="21600"/>
                  </a:lnTo>
                  <a:close/>
                </a:path>
              </a:pathLst>
            </a:custGeom>
            <a:noFill/>
            <a:ln w="1905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sp>
        <p:nvSpPr>
          <p:cNvPr id="36906" name="Rectangle 42"/>
          <p:cNvSpPr>
            <a:spLocks noChangeArrowheads="1"/>
          </p:cNvSpPr>
          <p:nvPr/>
        </p:nvSpPr>
        <p:spPr bwMode="auto">
          <a:xfrm>
            <a:off x="0" y="304800"/>
            <a:ext cx="2419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3、特征方程</a:t>
            </a:r>
          </a:p>
        </p:txBody>
      </p:sp>
      <p:grpSp>
        <p:nvGrpSpPr>
          <p:cNvPr id="36913" name="Group 49"/>
          <p:cNvGrpSpPr>
            <a:grpSpLocks/>
          </p:cNvGrpSpPr>
          <p:nvPr/>
        </p:nvGrpSpPr>
        <p:grpSpPr bwMode="auto">
          <a:xfrm>
            <a:off x="1371600" y="4267200"/>
            <a:ext cx="4273550" cy="1722438"/>
            <a:chOff x="864" y="2688"/>
            <a:chExt cx="2692" cy="1085"/>
          </a:xfrm>
        </p:grpSpPr>
        <p:sp>
          <p:nvSpPr>
            <p:cNvPr id="36909" name="AutoShape 45"/>
            <p:cNvSpPr>
              <a:spLocks/>
            </p:cNvSpPr>
            <p:nvPr/>
          </p:nvSpPr>
          <p:spPr bwMode="auto">
            <a:xfrm>
              <a:off x="864" y="2832"/>
              <a:ext cx="288" cy="816"/>
            </a:xfrm>
            <a:prstGeom prst="leftBrace">
              <a:avLst>
                <a:gd name="adj1" fmla="val 23611"/>
                <a:gd name="adj2" fmla="val 50000"/>
              </a:avLst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graphicFrame>
          <p:nvGraphicFramePr>
            <p:cNvPr id="36910" name="Object 46"/>
            <p:cNvGraphicFramePr>
              <a:graphicFrameLocks noChangeAspect="1"/>
            </p:cNvGraphicFramePr>
            <p:nvPr/>
          </p:nvGraphicFramePr>
          <p:xfrm>
            <a:off x="1296" y="2688"/>
            <a:ext cx="1536" cy="349"/>
          </p:xfrm>
          <a:graphic>
            <a:graphicData uri="http://schemas.openxmlformats.org/presentationml/2006/ole">
              <p:oleObj spid="_x0000_s37054" name="Equation" r:id="rId4" imgW="1575000" imgH="368280" progId="Equation.3">
                <p:embed/>
              </p:oleObj>
            </a:graphicData>
          </a:graphic>
        </p:graphicFrame>
        <p:graphicFrame>
          <p:nvGraphicFramePr>
            <p:cNvPr id="36911" name="Object 47"/>
            <p:cNvGraphicFramePr>
              <a:graphicFrameLocks noChangeAspect="1"/>
            </p:cNvGraphicFramePr>
            <p:nvPr/>
          </p:nvGraphicFramePr>
          <p:xfrm>
            <a:off x="1230" y="3484"/>
            <a:ext cx="899" cy="266"/>
          </p:xfrm>
          <a:graphic>
            <a:graphicData uri="http://schemas.openxmlformats.org/presentationml/2006/ole">
              <p:oleObj spid="_x0000_s37055" name="Equation" r:id="rId5" imgW="876600" imgH="266760" progId="Equation.3">
                <p:embed/>
              </p:oleObj>
            </a:graphicData>
          </a:graphic>
        </p:graphicFrame>
        <p:sp>
          <p:nvSpPr>
            <p:cNvPr id="36912" name="Rectangle 48"/>
            <p:cNvSpPr>
              <a:spLocks noChangeArrowheads="1"/>
            </p:cNvSpPr>
            <p:nvPr/>
          </p:nvSpPr>
          <p:spPr bwMode="auto">
            <a:xfrm>
              <a:off x="2160" y="3408"/>
              <a:ext cx="1396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(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约束条件)</a:t>
              </a:r>
            </a:p>
          </p:txBody>
        </p:sp>
      </p:grpSp>
      <p:sp>
        <p:nvSpPr>
          <p:cNvPr id="35" name="Line 7"/>
          <p:cNvSpPr>
            <a:spLocks noChangeShapeType="1"/>
          </p:cNvSpPr>
          <p:nvPr/>
        </p:nvSpPr>
        <p:spPr bwMode="auto">
          <a:xfrm flipH="1">
            <a:off x="3962400" y="1128117"/>
            <a:ext cx="2569914" cy="670521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6" name="Rectangle 45"/>
          <p:cNvSpPr>
            <a:spLocks noChangeArrowheads="1"/>
          </p:cNvSpPr>
          <p:nvPr/>
        </p:nvSpPr>
        <p:spPr bwMode="auto">
          <a:xfrm>
            <a:off x="6568318" y="836712"/>
            <a:ext cx="22161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(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约束条件)</a:t>
            </a:r>
          </a:p>
        </p:txBody>
      </p:sp>
      <p:sp>
        <p:nvSpPr>
          <p:cNvPr id="37" name="灯片编号占位符 3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38</a:t>
            </a:fld>
            <a:endParaRPr lang="en-US" altLang="zh-CN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69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69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69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906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2" name="Line 4"/>
          <p:cNvSpPr>
            <a:spLocks noChangeShapeType="1"/>
          </p:cNvSpPr>
          <p:nvPr/>
        </p:nvSpPr>
        <p:spPr bwMode="auto">
          <a:xfrm>
            <a:off x="1524000" y="3373455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7893" name="Line 5"/>
          <p:cNvSpPr>
            <a:spLocks noChangeShapeType="1"/>
          </p:cNvSpPr>
          <p:nvPr/>
        </p:nvSpPr>
        <p:spPr bwMode="auto">
          <a:xfrm>
            <a:off x="2133600" y="2916255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7894" name="Line 6"/>
          <p:cNvSpPr>
            <a:spLocks noChangeShapeType="1"/>
          </p:cNvSpPr>
          <p:nvPr/>
        </p:nvSpPr>
        <p:spPr bwMode="auto">
          <a:xfrm>
            <a:off x="2133600" y="2916255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7895" name="Line 7"/>
          <p:cNvSpPr>
            <a:spLocks noChangeShapeType="1"/>
          </p:cNvSpPr>
          <p:nvPr/>
        </p:nvSpPr>
        <p:spPr bwMode="auto">
          <a:xfrm flipV="1">
            <a:off x="2438400" y="2916255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7896" name="Line 8"/>
          <p:cNvSpPr>
            <a:spLocks noChangeShapeType="1"/>
          </p:cNvSpPr>
          <p:nvPr/>
        </p:nvSpPr>
        <p:spPr bwMode="auto">
          <a:xfrm>
            <a:off x="2438400" y="3373455"/>
            <a:ext cx="1066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7897" name="Line 9"/>
          <p:cNvSpPr>
            <a:spLocks noChangeShapeType="1"/>
          </p:cNvSpPr>
          <p:nvPr/>
        </p:nvSpPr>
        <p:spPr bwMode="auto">
          <a:xfrm>
            <a:off x="3505200" y="2916255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7898" name="Line 10"/>
          <p:cNvSpPr>
            <a:spLocks noChangeShapeType="1"/>
          </p:cNvSpPr>
          <p:nvPr/>
        </p:nvSpPr>
        <p:spPr bwMode="auto">
          <a:xfrm>
            <a:off x="3505200" y="2916255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7899" name="Line 11"/>
          <p:cNvSpPr>
            <a:spLocks noChangeShapeType="1"/>
          </p:cNvSpPr>
          <p:nvPr/>
        </p:nvSpPr>
        <p:spPr bwMode="auto">
          <a:xfrm flipV="1">
            <a:off x="3733800" y="2916255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7900" name="Line 12"/>
          <p:cNvSpPr>
            <a:spLocks noChangeShapeType="1"/>
          </p:cNvSpPr>
          <p:nvPr/>
        </p:nvSpPr>
        <p:spPr bwMode="auto">
          <a:xfrm>
            <a:off x="3733800" y="3373455"/>
            <a:ext cx="1066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7901" name="Line 13"/>
          <p:cNvSpPr>
            <a:spLocks noChangeShapeType="1"/>
          </p:cNvSpPr>
          <p:nvPr/>
        </p:nvSpPr>
        <p:spPr bwMode="auto">
          <a:xfrm>
            <a:off x="4800600" y="2916255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7902" name="Line 14"/>
          <p:cNvSpPr>
            <a:spLocks noChangeShapeType="1"/>
          </p:cNvSpPr>
          <p:nvPr/>
        </p:nvSpPr>
        <p:spPr bwMode="auto">
          <a:xfrm>
            <a:off x="4800600" y="2916255"/>
            <a:ext cx="762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7903" name="Line 15"/>
          <p:cNvSpPr>
            <a:spLocks noChangeShapeType="1"/>
          </p:cNvSpPr>
          <p:nvPr/>
        </p:nvSpPr>
        <p:spPr bwMode="auto">
          <a:xfrm flipV="1">
            <a:off x="5562600" y="2916255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7904" name="Line 16"/>
          <p:cNvSpPr>
            <a:spLocks noChangeShapeType="1"/>
          </p:cNvSpPr>
          <p:nvPr/>
        </p:nvSpPr>
        <p:spPr bwMode="auto">
          <a:xfrm>
            <a:off x="5562600" y="3373455"/>
            <a:ext cx="685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7905" name="Line 17"/>
          <p:cNvSpPr>
            <a:spLocks noChangeShapeType="1"/>
          </p:cNvSpPr>
          <p:nvPr/>
        </p:nvSpPr>
        <p:spPr bwMode="auto">
          <a:xfrm>
            <a:off x="6248400" y="2916255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7906" name="Line 18"/>
          <p:cNvSpPr>
            <a:spLocks noChangeShapeType="1"/>
          </p:cNvSpPr>
          <p:nvPr/>
        </p:nvSpPr>
        <p:spPr bwMode="auto">
          <a:xfrm>
            <a:off x="6248400" y="2916255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7907" name="Line 19"/>
          <p:cNvSpPr>
            <a:spLocks noChangeShapeType="1"/>
          </p:cNvSpPr>
          <p:nvPr/>
        </p:nvSpPr>
        <p:spPr bwMode="auto">
          <a:xfrm flipV="1">
            <a:off x="6858000" y="2916255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7908" name="Line 20"/>
          <p:cNvSpPr>
            <a:spLocks noChangeShapeType="1"/>
          </p:cNvSpPr>
          <p:nvPr/>
        </p:nvSpPr>
        <p:spPr bwMode="auto">
          <a:xfrm>
            <a:off x="6858000" y="3373455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7909" name="Line 21"/>
          <p:cNvSpPr>
            <a:spLocks noChangeShapeType="1"/>
          </p:cNvSpPr>
          <p:nvPr/>
        </p:nvSpPr>
        <p:spPr bwMode="auto">
          <a:xfrm>
            <a:off x="1524000" y="4211655"/>
            <a:ext cx="1066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7910" name="Line 22"/>
          <p:cNvSpPr>
            <a:spLocks noChangeShapeType="1"/>
          </p:cNvSpPr>
          <p:nvPr/>
        </p:nvSpPr>
        <p:spPr bwMode="auto">
          <a:xfrm>
            <a:off x="2590800" y="3754455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7911" name="Line 23"/>
          <p:cNvSpPr>
            <a:spLocks noChangeShapeType="1"/>
          </p:cNvSpPr>
          <p:nvPr/>
        </p:nvSpPr>
        <p:spPr bwMode="auto">
          <a:xfrm>
            <a:off x="2590800" y="3754455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7912" name="Line 24"/>
          <p:cNvSpPr>
            <a:spLocks noChangeShapeType="1"/>
          </p:cNvSpPr>
          <p:nvPr/>
        </p:nvSpPr>
        <p:spPr bwMode="auto">
          <a:xfrm flipV="1">
            <a:off x="2895600" y="3754455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7913" name="Line 25"/>
          <p:cNvSpPr>
            <a:spLocks noChangeShapeType="1"/>
          </p:cNvSpPr>
          <p:nvPr/>
        </p:nvSpPr>
        <p:spPr bwMode="auto">
          <a:xfrm>
            <a:off x="2895600" y="4211655"/>
            <a:ext cx="1066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7914" name="Line 26"/>
          <p:cNvSpPr>
            <a:spLocks noChangeShapeType="1"/>
          </p:cNvSpPr>
          <p:nvPr/>
        </p:nvSpPr>
        <p:spPr bwMode="auto">
          <a:xfrm>
            <a:off x="4800600" y="3754455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7915" name="Line 27"/>
          <p:cNvSpPr>
            <a:spLocks noChangeShapeType="1"/>
          </p:cNvSpPr>
          <p:nvPr/>
        </p:nvSpPr>
        <p:spPr bwMode="auto">
          <a:xfrm>
            <a:off x="4876800" y="3754455"/>
            <a:ext cx="76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7916" name="Line 28"/>
          <p:cNvSpPr>
            <a:spLocks noChangeShapeType="1"/>
          </p:cNvSpPr>
          <p:nvPr/>
        </p:nvSpPr>
        <p:spPr bwMode="auto">
          <a:xfrm flipV="1">
            <a:off x="5029200" y="3754455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7917" name="Line 29"/>
          <p:cNvSpPr>
            <a:spLocks noChangeShapeType="1"/>
          </p:cNvSpPr>
          <p:nvPr/>
        </p:nvSpPr>
        <p:spPr bwMode="auto">
          <a:xfrm>
            <a:off x="3733800" y="4211655"/>
            <a:ext cx="1066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7918" name="Line 30"/>
          <p:cNvSpPr>
            <a:spLocks noChangeShapeType="1"/>
          </p:cNvSpPr>
          <p:nvPr/>
        </p:nvSpPr>
        <p:spPr bwMode="auto">
          <a:xfrm>
            <a:off x="5029200" y="4211655"/>
            <a:ext cx="762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7919" name="Line 31"/>
          <p:cNvSpPr>
            <a:spLocks noChangeShapeType="1"/>
          </p:cNvSpPr>
          <p:nvPr/>
        </p:nvSpPr>
        <p:spPr bwMode="auto">
          <a:xfrm>
            <a:off x="5562600" y="4211655"/>
            <a:ext cx="685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7920" name="Line 32"/>
          <p:cNvSpPr>
            <a:spLocks noChangeShapeType="1"/>
          </p:cNvSpPr>
          <p:nvPr/>
        </p:nvSpPr>
        <p:spPr bwMode="auto">
          <a:xfrm>
            <a:off x="6248400" y="3754455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7921" name="Line 33"/>
          <p:cNvSpPr>
            <a:spLocks noChangeShapeType="1"/>
          </p:cNvSpPr>
          <p:nvPr/>
        </p:nvSpPr>
        <p:spPr bwMode="auto">
          <a:xfrm>
            <a:off x="6248400" y="3754455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7922" name="Line 34"/>
          <p:cNvSpPr>
            <a:spLocks noChangeShapeType="1"/>
          </p:cNvSpPr>
          <p:nvPr/>
        </p:nvSpPr>
        <p:spPr bwMode="auto">
          <a:xfrm flipV="1">
            <a:off x="6858000" y="3754455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7923" name="Line 35"/>
          <p:cNvSpPr>
            <a:spLocks noChangeShapeType="1"/>
          </p:cNvSpPr>
          <p:nvPr/>
        </p:nvSpPr>
        <p:spPr bwMode="auto">
          <a:xfrm>
            <a:off x="6858000" y="4211655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7924" name="Line 36"/>
          <p:cNvSpPr>
            <a:spLocks noChangeShapeType="1"/>
          </p:cNvSpPr>
          <p:nvPr/>
        </p:nvSpPr>
        <p:spPr bwMode="auto">
          <a:xfrm>
            <a:off x="4800600" y="3525855"/>
            <a:ext cx="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8000" name="Rectangle 112"/>
          <p:cNvSpPr>
            <a:spLocks noChangeArrowheads="1"/>
          </p:cNvSpPr>
          <p:nvPr/>
        </p:nvSpPr>
        <p:spPr bwMode="auto">
          <a:xfrm>
            <a:off x="838200" y="3068655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S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8001" name="Rectangle 113"/>
          <p:cNvSpPr>
            <a:spLocks noChangeArrowheads="1"/>
          </p:cNvSpPr>
          <p:nvPr/>
        </p:nvSpPr>
        <p:spPr bwMode="auto">
          <a:xfrm>
            <a:off x="838200" y="3830655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R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8002" name="Rectangle 114"/>
          <p:cNvSpPr>
            <a:spLocks noChangeArrowheads="1"/>
          </p:cNvSpPr>
          <p:nvPr/>
        </p:nvSpPr>
        <p:spPr bwMode="auto">
          <a:xfrm>
            <a:off x="685800" y="4735530"/>
            <a:ext cx="6540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</a:t>
            </a:r>
            <a:endParaRPr lang="zh-CN" altLang="en-US" sz="3200" baseline="30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8003" name="Rectangle 115"/>
          <p:cNvSpPr>
            <a:spLocks noChangeArrowheads="1"/>
          </p:cNvSpPr>
          <p:nvPr/>
        </p:nvSpPr>
        <p:spPr bwMode="auto">
          <a:xfrm>
            <a:off x="685800" y="5421330"/>
            <a:ext cx="6540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</a:t>
            </a:r>
            <a:endParaRPr lang="zh-CN" altLang="en-US" sz="3200" baseline="30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8006" name="Line 118"/>
          <p:cNvSpPr>
            <a:spLocks noChangeShapeType="1"/>
          </p:cNvSpPr>
          <p:nvPr/>
        </p:nvSpPr>
        <p:spPr bwMode="auto">
          <a:xfrm>
            <a:off x="914400" y="5507055"/>
            <a:ext cx="3048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8007" name="Line 119"/>
          <p:cNvSpPr>
            <a:spLocks noChangeShapeType="1"/>
          </p:cNvSpPr>
          <p:nvPr/>
        </p:nvSpPr>
        <p:spPr bwMode="auto">
          <a:xfrm>
            <a:off x="4800600" y="3754455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8016" name="Rectangle 128"/>
          <p:cNvSpPr>
            <a:spLocks noChangeArrowheads="1"/>
          </p:cNvSpPr>
          <p:nvPr/>
        </p:nvSpPr>
        <p:spPr bwMode="auto">
          <a:xfrm>
            <a:off x="0" y="304800"/>
            <a:ext cx="201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4、时序图</a:t>
            </a:r>
          </a:p>
        </p:txBody>
      </p:sp>
      <p:grpSp>
        <p:nvGrpSpPr>
          <p:cNvPr id="108" name="组合 107"/>
          <p:cNvGrpSpPr/>
          <p:nvPr/>
        </p:nvGrpSpPr>
        <p:grpSpPr>
          <a:xfrm>
            <a:off x="714348" y="2928140"/>
            <a:ext cx="1857388" cy="3929860"/>
            <a:chOff x="1214414" y="2213784"/>
            <a:chExt cx="1857388" cy="3929860"/>
          </a:xfrm>
        </p:grpSpPr>
        <p:sp>
          <p:nvSpPr>
            <p:cNvPr id="109" name="椭圆形标注 108"/>
            <p:cNvSpPr/>
            <p:nvPr/>
          </p:nvSpPr>
          <p:spPr bwMode="auto">
            <a:xfrm>
              <a:off x="1214414" y="5286388"/>
              <a:ext cx="1857388" cy="857256"/>
            </a:xfrm>
            <a:prstGeom prst="wedgeEllipseCallout">
              <a:avLst>
                <a:gd name="adj1" fmla="val -8091"/>
                <a:gd name="adj2" fmla="val 48956"/>
              </a:avLst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zh-CN" altLang="en-US" sz="3200" b="0" i="0" u="none" strike="noStrike" cap="none" normalizeH="0" baseline="0" dirty="0" smtClean="0">
                  <a:ln>
                    <a:noFill/>
                  </a:ln>
                  <a:solidFill>
                    <a:srgbClr val="FFFF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黑体" pitchFamily="2" charset="-122"/>
                  <a:ea typeface="黑体" pitchFamily="2" charset="-122"/>
                </a:rPr>
                <a:t>置位“</a:t>
              </a:r>
              <a:r>
                <a:rPr kumimoji="1" lang="en-US" altLang="zh-CN" sz="3200" b="0" i="0" u="none" strike="noStrike" cap="none" normalizeH="0" baseline="0" dirty="0" smtClean="0">
                  <a:ln>
                    <a:noFill/>
                  </a:ln>
                  <a:solidFill>
                    <a:srgbClr val="FFFF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黑体" pitchFamily="2" charset="-122"/>
                  <a:ea typeface="黑体" pitchFamily="2" charset="-122"/>
                </a:rPr>
                <a:t>1</a:t>
              </a:r>
              <a:r>
                <a:rPr kumimoji="1" lang="zh-CN" altLang="en-US" sz="3200" b="0" i="0" u="none" strike="noStrike" cap="none" normalizeH="0" baseline="0" dirty="0" smtClean="0">
                  <a:ln>
                    <a:noFill/>
                  </a:ln>
                  <a:solidFill>
                    <a:srgbClr val="FFFF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黑体" pitchFamily="2" charset="-122"/>
                  <a:ea typeface="黑体" pitchFamily="2" charset="-122"/>
                </a:rPr>
                <a:t>”</a:t>
              </a:r>
            </a:p>
          </p:txBody>
        </p:sp>
        <p:cxnSp>
          <p:nvCxnSpPr>
            <p:cNvPr id="110" name="直接箭头连接符 109"/>
            <p:cNvCxnSpPr/>
            <p:nvPr/>
          </p:nvCxnSpPr>
          <p:spPr bwMode="auto">
            <a:xfrm rot="5400000">
              <a:off x="2422169" y="2606693"/>
              <a:ext cx="786612" cy="794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FFFF00"/>
              </a:solidFill>
              <a:prstDash val="lgDash"/>
              <a:round/>
              <a:headEnd type="none" w="med" len="med"/>
              <a:tailEnd type="arrow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11" name="矩形 110"/>
            <p:cNvSpPr/>
            <p:nvPr/>
          </p:nvSpPr>
          <p:spPr>
            <a:xfrm>
              <a:off x="2610514" y="3987257"/>
              <a:ext cx="38985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黑体" pitchFamily="2" charset="-122"/>
                  <a:ea typeface="黑体" pitchFamily="2" charset="-122"/>
                </a:rPr>
                <a:t>1</a:t>
              </a:r>
              <a:endParaRPr lang="zh-CN" altLang="en-US" sz="3200" dirty="0"/>
            </a:p>
          </p:txBody>
        </p:sp>
        <p:sp>
          <p:nvSpPr>
            <p:cNvPr id="112" name="矩形 111"/>
            <p:cNvSpPr/>
            <p:nvPr/>
          </p:nvSpPr>
          <p:spPr>
            <a:xfrm>
              <a:off x="2610514" y="4773075"/>
              <a:ext cx="38985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黑体" pitchFamily="2" charset="-122"/>
                  <a:ea typeface="黑体" pitchFamily="2" charset="-122"/>
                </a:rPr>
                <a:t>0</a:t>
              </a:r>
              <a:endParaRPr lang="zh-CN" altLang="en-US" sz="3200" dirty="0"/>
            </a:p>
          </p:txBody>
        </p:sp>
      </p:grpSp>
      <p:grpSp>
        <p:nvGrpSpPr>
          <p:cNvPr id="113" name="组合 112"/>
          <p:cNvGrpSpPr/>
          <p:nvPr/>
        </p:nvGrpSpPr>
        <p:grpSpPr>
          <a:xfrm>
            <a:off x="2571736" y="3785396"/>
            <a:ext cx="2318676" cy="3072604"/>
            <a:chOff x="3110580" y="3071040"/>
            <a:chExt cx="2318676" cy="3072604"/>
          </a:xfrm>
        </p:grpSpPr>
        <p:sp>
          <p:nvSpPr>
            <p:cNvPr id="114" name="椭圆形标注 113"/>
            <p:cNvSpPr/>
            <p:nvPr/>
          </p:nvSpPr>
          <p:spPr bwMode="auto">
            <a:xfrm>
              <a:off x="3571868" y="5286388"/>
              <a:ext cx="1857388" cy="857256"/>
            </a:xfrm>
            <a:prstGeom prst="wedgeEllipseCallout">
              <a:avLst>
                <a:gd name="adj1" fmla="val -8872"/>
                <a:gd name="adj2" fmla="val 48956"/>
              </a:avLst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zh-CN" altLang="en-US" sz="3200" b="0" i="0" u="none" strike="noStrike" cap="none" normalizeH="0" baseline="0" dirty="0" smtClean="0">
                  <a:ln>
                    <a:noFill/>
                  </a:ln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黑体" pitchFamily="2" charset="-122"/>
                  <a:ea typeface="黑体" pitchFamily="2" charset="-122"/>
                </a:rPr>
                <a:t>复位“</a:t>
              </a:r>
              <a:r>
                <a:rPr kumimoji="1" lang="en-US" altLang="zh-CN" sz="3200" b="0" i="0" u="none" strike="noStrike" cap="none" normalizeH="0" baseline="0" dirty="0" smtClean="0">
                  <a:ln>
                    <a:noFill/>
                  </a:ln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黑体" pitchFamily="2" charset="-122"/>
                  <a:ea typeface="黑体" pitchFamily="2" charset="-122"/>
                </a:rPr>
                <a:t>0</a:t>
              </a:r>
              <a:r>
                <a:rPr kumimoji="1" lang="zh-CN" altLang="en-US" sz="3200" b="0" i="0" u="none" strike="noStrike" cap="none" normalizeH="0" baseline="0" dirty="0" smtClean="0">
                  <a:ln>
                    <a:noFill/>
                  </a:ln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黑体" pitchFamily="2" charset="-122"/>
                  <a:ea typeface="黑体" pitchFamily="2" charset="-122"/>
                </a:rPr>
                <a:t>”</a:t>
              </a:r>
            </a:p>
          </p:txBody>
        </p:sp>
        <p:cxnSp>
          <p:nvCxnSpPr>
            <p:cNvPr id="115" name="直接箭头连接符 114"/>
            <p:cNvCxnSpPr/>
            <p:nvPr/>
          </p:nvCxnSpPr>
          <p:spPr bwMode="auto">
            <a:xfrm rot="5400000">
              <a:off x="2892413" y="3463949"/>
              <a:ext cx="786612" cy="794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FF0000"/>
              </a:solidFill>
              <a:prstDash val="lgDash"/>
              <a:round/>
              <a:headEnd type="none" w="med" len="med"/>
              <a:tailEnd type="arrow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16" name="矩形 115"/>
            <p:cNvSpPr/>
            <p:nvPr/>
          </p:nvSpPr>
          <p:spPr>
            <a:xfrm>
              <a:off x="3110580" y="3987257"/>
              <a:ext cx="38985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黑体" pitchFamily="2" charset="-122"/>
                  <a:ea typeface="黑体" pitchFamily="2" charset="-122"/>
                </a:rPr>
                <a:t>0</a:t>
              </a:r>
              <a:endParaRPr lang="zh-CN" altLang="en-US" sz="3200" dirty="0">
                <a:solidFill>
                  <a:srgbClr val="FF0000"/>
                </a:solidFill>
              </a:endParaRPr>
            </a:p>
          </p:txBody>
        </p:sp>
        <p:sp>
          <p:nvSpPr>
            <p:cNvPr id="117" name="矩形 116"/>
            <p:cNvSpPr/>
            <p:nvPr/>
          </p:nvSpPr>
          <p:spPr>
            <a:xfrm>
              <a:off x="3110580" y="4773075"/>
              <a:ext cx="38985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黑体" pitchFamily="2" charset="-122"/>
                  <a:ea typeface="黑体" pitchFamily="2" charset="-122"/>
                </a:rPr>
                <a:t>1</a:t>
              </a:r>
              <a:endParaRPr lang="zh-CN" altLang="en-US" sz="3200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18" name="组合 117"/>
          <p:cNvGrpSpPr/>
          <p:nvPr/>
        </p:nvGrpSpPr>
        <p:grpSpPr>
          <a:xfrm>
            <a:off x="3071802" y="3428206"/>
            <a:ext cx="3604560" cy="3429818"/>
            <a:chOff x="3610646" y="2713826"/>
            <a:chExt cx="3604560" cy="3429818"/>
          </a:xfrm>
        </p:grpSpPr>
        <p:sp>
          <p:nvSpPr>
            <p:cNvPr id="119" name="椭圆形标注 118"/>
            <p:cNvSpPr/>
            <p:nvPr/>
          </p:nvSpPr>
          <p:spPr bwMode="auto">
            <a:xfrm>
              <a:off x="5786446" y="5286388"/>
              <a:ext cx="1428760" cy="857256"/>
            </a:xfrm>
            <a:prstGeom prst="wedgeEllipseCallout">
              <a:avLst>
                <a:gd name="adj1" fmla="val -5747"/>
                <a:gd name="adj2" fmla="val 48956"/>
              </a:avLst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zh-CN" altLang="en-US" sz="3200" b="0" i="0" u="none" strike="noStrike" cap="none" normalizeH="0" baseline="0" dirty="0" smtClean="0">
                  <a:ln>
                    <a:noFill/>
                  </a:ln>
                  <a:solidFill>
                    <a:schemeClr val="accent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黑体" pitchFamily="2" charset="-122"/>
                  <a:ea typeface="黑体" pitchFamily="2" charset="-122"/>
                </a:rPr>
                <a:t>保持</a:t>
              </a:r>
            </a:p>
          </p:txBody>
        </p:sp>
        <p:cxnSp>
          <p:nvCxnSpPr>
            <p:cNvPr id="120" name="直接箭头连接符 119"/>
            <p:cNvCxnSpPr/>
            <p:nvPr/>
          </p:nvCxnSpPr>
          <p:spPr bwMode="auto">
            <a:xfrm rot="5400000">
              <a:off x="3432051" y="3106735"/>
              <a:ext cx="786612" cy="794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chemeClr val="accent1"/>
              </a:solidFill>
              <a:prstDash val="lgDash"/>
              <a:round/>
              <a:headEnd type="none" w="med" len="med"/>
              <a:tailEnd type="arrow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21" name="矩形 120"/>
            <p:cNvSpPr/>
            <p:nvPr/>
          </p:nvSpPr>
          <p:spPr>
            <a:xfrm>
              <a:off x="3610646" y="3987233"/>
              <a:ext cx="38985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chemeClr val="accent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黑体" pitchFamily="2" charset="-122"/>
                  <a:ea typeface="黑体" pitchFamily="2" charset="-122"/>
                </a:rPr>
                <a:t>0</a:t>
              </a:r>
              <a:endParaRPr lang="zh-CN" altLang="en-US" sz="3200" dirty="0">
                <a:solidFill>
                  <a:schemeClr val="accent1"/>
                </a:solidFill>
              </a:endParaRPr>
            </a:p>
          </p:txBody>
        </p:sp>
        <p:sp>
          <p:nvSpPr>
            <p:cNvPr id="122" name="矩形 121"/>
            <p:cNvSpPr/>
            <p:nvPr/>
          </p:nvSpPr>
          <p:spPr>
            <a:xfrm>
              <a:off x="3610646" y="4773051"/>
              <a:ext cx="38985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chemeClr val="accent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黑体" pitchFamily="2" charset="-122"/>
                  <a:ea typeface="黑体" pitchFamily="2" charset="-122"/>
                </a:rPr>
                <a:t>1</a:t>
              </a:r>
              <a:endParaRPr lang="zh-CN" altLang="en-US" sz="3200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123" name="组合 122"/>
          <p:cNvGrpSpPr/>
          <p:nvPr/>
        </p:nvGrpSpPr>
        <p:grpSpPr>
          <a:xfrm>
            <a:off x="4714876" y="2928934"/>
            <a:ext cx="3676030" cy="3858446"/>
            <a:chOff x="5182282" y="2356636"/>
            <a:chExt cx="3676030" cy="3858446"/>
          </a:xfrm>
        </p:grpSpPr>
        <p:sp>
          <p:nvSpPr>
            <p:cNvPr id="124" name="椭圆形标注 123"/>
            <p:cNvSpPr/>
            <p:nvPr/>
          </p:nvSpPr>
          <p:spPr bwMode="auto">
            <a:xfrm>
              <a:off x="7572396" y="4857760"/>
              <a:ext cx="1285916" cy="1357322"/>
            </a:xfrm>
            <a:prstGeom prst="wedgeEllipseCallout">
              <a:avLst>
                <a:gd name="adj1" fmla="val -5747"/>
                <a:gd name="adj2" fmla="val 48956"/>
              </a:avLst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zh-CN" altLang="en-US" sz="3200" b="0" i="0" u="none" strike="noStrike" cap="none" normalizeH="0" baseline="0" dirty="0" smtClean="0">
                  <a:ln>
                    <a:noFill/>
                  </a:ln>
                  <a:solidFill>
                    <a:schemeClr val="bg2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黑体" pitchFamily="2" charset="-122"/>
                  <a:ea typeface="黑体" pitchFamily="2" charset="-122"/>
                </a:rPr>
                <a:t>禁用</a:t>
              </a:r>
              <a:endParaRPr kumimoji="1" lang="en-US" altLang="zh-CN" sz="3200" b="0" i="0" u="none" strike="noStrike" cap="none" normalizeH="0" baseline="0" dirty="0" smtClean="0">
                <a:ln>
                  <a:noFill/>
                </a:ln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endParaRPr>
            </a:p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zh-CN" altLang="en-US" sz="3200" dirty="0" smtClean="0">
                  <a:solidFill>
                    <a:schemeClr val="bg2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黑体" pitchFamily="2" charset="-122"/>
                  <a:ea typeface="黑体" pitchFamily="2" charset="-122"/>
                </a:rPr>
                <a:t>“</a:t>
              </a:r>
              <a:r>
                <a:rPr lang="en-US" altLang="zh-CN" sz="3200" dirty="0" smtClean="0">
                  <a:solidFill>
                    <a:schemeClr val="bg2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黑体" pitchFamily="2" charset="-122"/>
                  <a:ea typeface="黑体" pitchFamily="2" charset="-122"/>
                </a:rPr>
                <a:t>00</a:t>
              </a:r>
              <a:r>
                <a:rPr lang="zh-CN" altLang="en-US" sz="3200" dirty="0" smtClean="0">
                  <a:solidFill>
                    <a:schemeClr val="bg2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黑体" pitchFamily="2" charset="-122"/>
                  <a:ea typeface="黑体" pitchFamily="2" charset="-122"/>
                </a:rPr>
                <a:t>”</a:t>
              </a:r>
              <a:endParaRPr kumimoji="1" lang="zh-CN" altLang="en-US" sz="3200" b="0" i="0" u="none" strike="noStrike" cap="none" normalizeH="0" baseline="0" dirty="0" smtClean="0">
                <a:ln>
                  <a:noFill/>
                </a:ln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endParaRPr>
            </a:p>
          </p:txBody>
        </p:sp>
        <p:cxnSp>
          <p:nvCxnSpPr>
            <p:cNvPr id="125" name="直接箭头连接符 124"/>
            <p:cNvCxnSpPr/>
            <p:nvPr/>
          </p:nvCxnSpPr>
          <p:spPr bwMode="auto">
            <a:xfrm rot="5400000">
              <a:off x="5003687" y="2749545"/>
              <a:ext cx="786612" cy="794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chemeClr val="bg2"/>
              </a:solidFill>
              <a:prstDash val="lgDash"/>
              <a:round/>
              <a:headEnd type="none" w="med" len="med"/>
              <a:tailEnd type="arrow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26" name="矩形 125"/>
            <p:cNvSpPr/>
            <p:nvPr/>
          </p:nvSpPr>
          <p:spPr>
            <a:xfrm>
              <a:off x="5182282" y="4129315"/>
              <a:ext cx="38985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chemeClr val="bg2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黑体" pitchFamily="2" charset="-122"/>
                  <a:ea typeface="黑体" pitchFamily="2" charset="-122"/>
                </a:rPr>
                <a:t>0</a:t>
              </a:r>
              <a:endParaRPr lang="zh-CN" altLang="en-US" sz="3200" dirty="0">
                <a:solidFill>
                  <a:schemeClr val="bg2"/>
                </a:solidFill>
              </a:endParaRPr>
            </a:p>
          </p:txBody>
        </p:sp>
        <p:sp>
          <p:nvSpPr>
            <p:cNvPr id="127" name="矩形 126"/>
            <p:cNvSpPr/>
            <p:nvPr/>
          </p:nvSpPr>
          <p:spPr>
            <a:xfrm>
              <a:off x="5182282" y="4915133"/>
              <a:ext cx="38985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chemeClr val="bg2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黑体" pitchFamily="2" charset="-122"/>
                  <a:ea typeface="黑体" pitchFamily="2" charset="-122"/>
                </a:rPr>
                <a:t>0</a:t>
              </a:r>
              <a:endParaRPr lang="zh-CN" altLang="en-US" sz="3200" dirty="0">
                <a:solidFill>
                  <a:schemeClr val="bg2"/>
                </a:solidFill>
              </a:endParaRPr>
            </a:p>
          </p:txBody>
        </p:sp>
      </p:grpSp>
      <p:sp>
        <p:nvSpPr>
          <p:cNvPr id="128" name="灯片编号占位符 12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39</a:t>
            </a:fld>
            <a:endParaRPr lang="en-US" altLang="zh-CN"/>
          </a:p>
        </p:txBody>
      </p:sp>
      <p:grpSp>
        <p:nvGrpSpPr>
          <p:cNvPr id="63" name="组合 62"/>
          <p:cNvGrpSpPr/>
          <p:nvPr/>
        </p:nvGrpSpPr>
        <p:grpSpPr>
          <a:xfrm>
            <a:off x="5604989" y="58143"/>
            <a:ext cx="3396167" cy="2442163"/>
            <a:chOff x="9215438" y="2500306"/>
            <a:chExt cx="3396167" cy="2442163"/>
          </a:xfrm>
        </p:grpSpPr>
        <p:sp>
          <p:nvSpPr>
            <p:cNvPr id="64" name="Line 8"/>
            <p:cNvSpPr>
              <a:spLocks noChangeShapeType="1"/>
            </p:cNvSpPr>
            <p:nvPr/>
          </p:nvSpPr>
          <p:spPr bwMode="auto">
            <a:xfrm>
              <a:off x="10663270" y="2500378"/>
              <a:ext cx="0" cy="163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65" name="Rectangle 12"/>
            <p:cNvSpPr>
              <a:spLocks noChangeArrowheads="1"/>
            </p:cNvSpPr>
            <p:nvPr/>
          </p:nvSpPr>
          <p:spPr bwMode="auto">
            <a:xfrm>
              <a:off x="9275708" y="2500306"/>
              <a:ext cx="2440092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   R   Q</a:t>
              </a:r>
              <a:r>
                <a:rPr lang="en-US" altLang="zh-CN" sz="3200" baseline="300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n+1</a:t>
              </a:r>
              <a:endParaRPr lang="zh-CN" altLang="en-US" sz="32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66" name="Rectangle 13"/>
            <p:cNvSpPr>
              <a:spLocks noChangeArrowheads="1"/>
            </p:cNvSpPr>
            <p:nvPr/>
          </p:nvSpPr>
          <p:spPr bwMode="auto">
            <a:xfrm>
              <a:off x="9220200" y="2962268"/>
              <a:ext cx="2167581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chemeClr val="accent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0   0   </a:t>
              </a:r>
              <a:r>
                <a:rPr lang="en-US" altLang="zh-CN" sz="3200" dirty="0" err="1">
                  <a:solidFill>
                    <a:schemeClr val="accent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 dirty="0" err="1">
                  <a:solidFill>
                    <a:schemeClr val="accent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</a:t>
              </a:r>
              <a:endParaRPr lang="zh-CN" altLang="en-US" sz="3200" baseline="30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67" name="Rectangle 14"/>
            <p:cNvSpPr>
              <a:spLocks noChangeArrowheads="1"/>
            </p:cNvSpPr>
            <p:nvPr/>
          </p:nvSpPr>
          <p:spPr bwMode="auto">
            <a:xfrm>
              <a:off x="9220200" y="3429000"/>
              <a:ext cx="20129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0   1   </a:t>
              </a:r>
              <a:r>
                <a:rPr lang="en-US" altLang="zh-CN" sz="3200" dirty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</a:t>
              </a:r>
              <a:endPara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68" name="Rectangle 15"/>
            <p:cNvSpPr>
              <a:spLocks noChangeArrowheads="1"/>
            </p:cNvSpPr>
            <p:nvPr/>
          </p:nvSpPr>
          <p:spPr bwMode="auto">
            <a:xfrm>
              <a:off x="9220200" y="3929066"/>
              <a:ext cx="20129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1   0   </a:t>
              </a:r>
              <a:r>
                <a:rPr lang="en-US" altLang="zh-CN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</a:t>
              </a:r>
              <a:endPara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69" name="Rectangle 16"/>
            <p:cNvSpPr>
              <a:spLocks noChangeArrowheads="1"/>
            </p:cNvSpPr>
            <p:nvPr/>
          </p:nvSpPr>
          <p:spPr bwMode="auto">
            <a:xfrm>
              <a:off x="9220200" y="4357694"/>
              <a:ext cx="2167581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chemeClr val="bg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1   1   0</a:t>
              </a:r>
              <a:r>
                <a:rPr lang="zh-CN" altLang="en-US" sz="3200" baseline="30000" dirty="0" smtClean="0">
                  <a:solidFill>
                    <a:schemeClr val="bg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*</a:t>
              </a:r>
              <a:endParaRPr lang="zh-CN" altLang="en-US" sz="3200" baseline="30000" dirty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grpSp>
          <p:nvGrpSpPr>
            <p:cNvPr id="70" name="组合 44"/>
            <p:cNvGrpSpPr/>
            <p:nvPr/>
          </p:nvGrpSpPr>
          <p:grpSpPr>
            <a:xfrm>
              <a:off x="11572924" y="3058539"/>
              <a:ext cx="1038681" cy="1870659"/>
              <a:chOff x="3610028" y="4305304"/>
              <a:chExt cx="1038681" cy="1870659"/>
            </a:xfrm>
          </p:grpSpPr>
          <p:sp>
            <p:nvSpPr>
              <p:cNvPr id="74" name="矩形 73"/>
              <p:cNvSpPr/>
              <p:nvPr/>
            </p:nvSpPr>
            <p:spPr>
              <a:xfrm>
                <a:off x="3643306" y="4305304"/>
                <a:ext cx="1005403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zh-CN" altLang="en-US" sz="3200" dirty="0" smtClean="0">
                    <a:solidFill>
                      <a:schemeClr val="accent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保持</a:t>
                </a:r>
                <a:endParaRPr lang="zh-CN" altLang="en-US" sz="3200" dirty="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5" name="矩形 74"/>
              <p:cNvSpPr/>
              <p:nvPr/>
            </p:nvSpPr>
            <p:spPr>
              <a:xfrm>
                <a:off x="3714744" y="4747203"/>
                <a:ext cx="800219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zh-CN" altLang="en-US" sz="3200" dirty="0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置</a:t>
                </a:r>
                <a:r>
                  <a:rPr lang="en-US" altLang="zh-CN" sz="3200" dirty="0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0</a:t>
                </a:r>
                <a:endParaRPr lang="zh-CN" altLang="en-US" sz="32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76" name="矩形 75"/>
              <p:cNvSpPr/>
              <p:nvPr/>
            </p:nvSpPr>
            <p:spPr>
              <a:xfrm>
                <a:off x="3714744" y="5175831"/>
                <a:ext cx="800219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zh-CN" altLang="en-US" sz="3200" dirty="0" smtClean="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置</a:t>
                </a:r>
                <a:r>
                  <a:rPr lang="en-US" altLang="zh-CN" sz="3200" dirty="0" smtClean="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1</a:t>
                </a:r>
                <a:endParaRPr lang="zh-CN" altLang="en-US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77" name="矩形 76"/>
              <p:cNvSpPr/>
              <p:nvPr/>
            </p:nvSpPr>
            <p:spPr>
              <a:xfrm>
                <a:off x="3610028" y="5591188"/>
                <a:ext cx="1005403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zh-CN" altLang="en-US" sz="3200" dirty="0" smtClean="0">
                    <a:solidFill>
                      <a:schemeClr val="bg2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禁用</a:t>
                </a:r>
              </a:p>
            </p:txBody>
          </p:sp>
        </p:grpSp>
        <p:cxnSp>
          <p:nvCxnSpPr>
            <p:cNvPr id="71" name="直接连接符 70"/>
            <p:cNvCxnSpPr/>
            <p:nvPr/>
          </p:nvCxnSpPr>
          <p:spPr bwMode="auto">
            <a:xfrm>
              <a:off x="9215438" y="3071810"/>
              <a:ext cx="2500362" cy="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02" name="Rectangle 1030"/>
          <p:cNvSpPr>
            <a:spLocks noChangeArrowheads="1"/>
          </p:cNvSpPr>
          <p:nvPr/>
        </p:nvSpPr>
        <p:spPr bwMode="auto">
          <a:xfrm>
            <a:off x="533400" y="304800"/>
            <a:ext cx="70485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当 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Q=1( Q=0 )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时称触发器存储了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Times New Roman"/>
                <a:ea typeface="黑体" pitchFamily="49" charset="-122"/>
              </a:rPr>
              <a:t>“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Times New Roman"/>
                <a:ea typeface="黑体" pitchFamily="49" charset="-122"/>
              </a:rPr>
              <a:t>”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；</a:t>
            </a:r>
          </a:p>
        </p:txBody>
      </p:sp>
      <p:grpSp>
        <p:nvGrpSpPr>
          <p:cNvPr id="29717" name="Group 1045"/>
          <p:cNvGrpSpPr>
            <a:grpSpLocks/>
          </p:cNvGrpSpPr>
          <p:nvPr/>
        </p:nvGrpSpPr>
        <p:grpSpPr bwMode="auto">
          <a:xfrm>
            <a:off x="0" y="4724400"/>
            <a:ext cx="9124950" cy="1265238"/>
            <a:chOff x="0" y="2976"/>
            <a:chExt cx="5748" cy="797"/>
          </a:xfrm>
        </p:grpSpPr>
        <p:sp>
          <p:nvSpPr>
            <p:cNvPr id="29707" name="Rectangle 1035"/>
            <p:cNvSpPr>
              <a:spLocks noChangeArrowheads="1"/>
            </p:cNvSpPr>
            <p:nvPr/>
          </p:nvSpPr>
          <p:spPr bwMode="auto">
            <a:xfrm>
              <a:off x="0" y="2976"/>
              <a:ext cx="574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5、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在输入信号消失后,电路能将获得的新状态</a:t>
              </a:r>
              <a:r>
                <a:rPr lang="zh-CN" altLang="en-US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保存</a:t>
              </a:r>
            </a:p>
          </p:txBody>
        </p:sp>
        <p:sp>
          <p:nvSpPr>
            <p:cNvPr id="29708" name="Rectangle 1036"/>
            <p:cNvSpPr>
              <a:spLocks noChangeArrowheads="1"/>
            </p:cNvSpPr>
            <p:nvPr/>
          </p:nvSpPr>
          <p:spPr bwMode="auto">
            <a:xfrm>
              <a:off x="0" y="3408"/>
              <a:ext cx="88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下来。</a:t>
              </a:r>
            </a:p>
          </p:txBody>
        </p:sp>
      </p:grpSp>
      <p:sp>
        <p:nvSpPr>
          <p:cNvPr id="29712" name="Line 1040"/>
          <p:cNvSpPr>
            <a:spLocks noChangeShapeType="1"/>
          </p:cNvSpPr>
          <p:nvPr/>
        </p:nvSpPr>
        <p:spPr bwMode="auto">
          <a:xfrm>
            <a:off x="2209800" y="381000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grpSp>
        <p:nvGrpSpPr>
          <p:cNvPr id="29719" name="Group 1047"/>
          <p:cNvGrpSpPr>
            <a:grpSpLocks/>
          </p:cNvGrpSpPr>
          <p:nvPr/>
        </p:nvGrpSpPr>
        <p:grpSpPr bwMode="auto">
          <a:xfrm>
            <a:off x="381000" y="1371600"/>
            <a:ext cx="7251700" cy="579438"/>
            <a:chOff x="240" y="864"/>
            <a:chExt cx="4568" cy="365"/>
          </a:xfrm>
        </p:grpSpPr>
        <p:sp>
          <p:nvSpPr>
            <p:cNvPr id="29703" name="Rectangle 1031"/>
            <p:cNvSpPr>
              <a:spLocks noChangeArrowheads="1"/>
            </p:cNvSpPr>
            <p:nvPr/>
          </p:nvSpPr>
          <p:spPr bwMode="auto">
            <a:xfrm>
              <a:off x="240" y="864"/>
              <a:ext cx="456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当 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Q=0( Q=1 )</a:t>
              </a:r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时称触发器存储了</a:t>
              </a:r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/>
                  <a:ea typeface="黑体" pitchFamily="49" charset="-122"/>
                </a:rPr>
                <a:t>“</a:t>
              </a:r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</a:t>
              </a:r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/>
                  <a:ea typeface="黑体" pitchFamily="49" charset="-122"/>
                </a:rPr>
                <a:t>”</a:t>
              </a:r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。</a:t>
              </a:r>
            </a:p>
          </p:txBody>
        </p:sp>
        <p:sp>
          <p:nvSpPr>
            <p:cNvPr id="29713" name="Line 1041"/>
            <p:cNvSpPr>
              <a:spLocks noChangeShapeType="1"/>
            </p:cNvSpPr>
            <p:nvPr/>
          </p:nvSpPr>
          <p:spPr bwMode="auto">
            <a:xfrm>
              <a:off x="1440" y="912"/>
              <a:ext cx="14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sp>
        <p:nvSpPr>
          <p:cNvPr id="29715" name="Rectangle 1043"/>
          <p:cNvSpPr>
            <a:spLocks noChangeArrowheads="1"/>
          </p:cNvSpPr>
          <p:nvPr/>
        </p:nvSpPr>
        <p:spPr bwMode="auto">
          <a:xfrm>
            <a:off x="0" y="2438400"/>
            <a:ext cx="6686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3、有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一组控制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(激励 、驱动)输入。</a:t>
            </a:r>
          </a:p>
        </p:txBody>
      </p:sp>
      <p:sp>
        <p:nvSpPr>
          <p:cNvPr id="29716" name="Rectangle 1044"/>
          <p:cNvSpPr>
            <a:spLocks noChangeArrowheads="1"/>
          </p:cNvSpPr>
          <p:nvPr/>
        </p:nvSpPr>
        <p:spPr bwMode="auto">
          <a:xfrm>
            <a:off x="0" y="3684588"/>
            <a:ext cx="7646988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</a:pP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4、或许有定时(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时钟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)端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ea typeface="黑体" pitchFamily="49" charset="-122"/>
              </a:rPr>
              <a:t>CP(Clock Pulse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)。</a:t>
            </a:r>
          </a:p>
        </p:txBody>
      </p:sp>
      <p:sp>
        <p:nvSpPr>
          <p:cNvPr id="12" name="灯片编号占位符 1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4</a:t>
            </a:fld>
            <a:endParaRPr lang="en-US" altLang="zh-CN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970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2" dur="500"/>
                                        <p:tgtEl>
                                          <p:spTgt spid="2971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7" dur="500"/>
                                        <p:tgtEl>
                                          <p:spTgt spid="297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2" dur="500"/>
                                        <p:tgtEl>
                                          <p:spTgt spid="297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7" dur="500"/>
                                        <p:tgtEl>
                                          <p:spTgt spid="2971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702" grpId="0"/>
      <p:bldP spid="29715" grpId="0" build="p" autoUpdateAnimBg="0"/>
      <p:bldP spid="29716" grpId="0" build="p" autoUpdateAnimBg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2" name="Line 4"/>
          <p:cNvSpPr>
            <a:spLocks noChangeShapeType="1"/>
          </p:cNvSpPr>
          <p:nvPr/>
        </p:nvSpPr>
        <p:spPr bwMode="auto">
          <a:xfrm>
            <a:off x="909606" y="281463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7893" name="Line 5"/>
          <p:cNvSpPr>
            <a:spLocks noChangeShapeType="1"/>
          </p:cNvSpPr>
          <p:nvPr/>
        </p:nvSpPr>
        <p:spPr bwMode="auto">
          <a:xfrm>
            <a:off x="1519206" y="2357430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7894" name="Line 6"/>
          <p:cNvSpPr>
            <a:spLocks noChangeShapeType="1"/>
          </p:cNvSpPr>
          <p:nvPr/>
        </p:nvSpPr>
        <p:spPr bwMode="auto">
          <a:xfrm>
            <a:off x="1519206" y="2357430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7895" name="Line 7"/>
          <p:cNvSpPr>
            <a:spLocks noChangeShapeType="1"/>
          </p:cNvSpPr>
          <p:nvPr/>
        </p:nvSpPr>
        <p:spPr bwMode="auto">
          <a:xfrm flipV="1">
            <a:off x="1824006" y="2357430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7896" name="Line 8"/>
          <p:cNvSpPr>
            <a:spLocks noChangeShapeType="1"/>
          </p:cNvSpPr>
          <p:nvPr/>
        </p:nvSpPr>
        <p:spPr bwMode="auto">
          <a:xfrm>
            <a:off x="1824006" y="2814630"/>
            <a:ext cx="1066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7897" name="Line 9"/>
          <p:cNvSpPr>
            <a:spLocks noChangeShapeType="1"/>
          </p:cNvSpPr>
          <p:nvPr/>
        </p:nvSpPr>
        <p:spPr bwMode="auto">
          <a:xfrm>
            <a:off x="2890806" y="2357430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7898" name="Line 10"/>
          <p:cNvSpPr>
            <a:spLocks noChangeShapeType="1"/>
          </p:cNvSpPr>
          <p:nvPr/>
        </p:nvSpPr>
        <p:spPr bwMode="auto">
          <a:xfrm>
            <a:off x="2890806" y="2357430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7899" name="Line 11"/>
          <p:cNvSpPr>
            <a:spLocks noChangeShapeType="1"/>
          </p:cNvSpPr>
          <p:nvPr/>
        </p:nvSpPr>
        <p:spPr bwMode="auto">
          <a:xfrm flipV="1">
            <a:off x="3119406" y="2357430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7900" name="Line 12"/>
          <p:cNvSpPr>
            <a:spLocks noChangeShapeType="1"/>
          </p:cNvSpPr>
          <p:nvPr/>
        </p:nvSpPr>
        <p:spPr bwMode="auto">
          <a:xfrm>
            <a:off x="3119406" y="2814630"/>
            <a:ext cx="1066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7901" name="Line 13"/>
          <p:cNvSpPr>
            <a:spLocks noChangeShapeType="1"/>
          </p:cNvSpPr>
          <p:nvPr/>
        </p:nvSpPr>
        <p:spPr bwMode="auto">
          <a:xfrm>
            <a:off x="4186206" y="2357430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7902" name="Line 14"/>
          <p:cNvSpPr>
            <a:spLocks noChangeShapeType="1"/>
          </p:cNvSpPr>
          <p:nvPr/>
        </p:nvSpPr>
        <p:spPr bwMode="auto">
          <a:xfrm>
            <a:off x="4186206" y="2357430"/>
            <a:ext cx="762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7903" name="Line 15"/>
          <p:cNvSpPr>
            <a:spLocks noChangeShapeType="1"/>
          </p:cNvSpPr>
          <p:nvPr/>
        </p:nvSpPr>
        <p:spPr bwMode="auto">
          <a:xfrm flipV="1">
            <a:off x="4948206" y="2357430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7904" name="Line 16"/>
          <p:cNvSpPr>
            <a:spLocks noChangeShapeType="1"/>
          </p:cNvSpPr>
          <p:nvPr/>
        </p:nvSpPr>
        <p:spPr bwMode="auto">
          <a:xfrm>
            <a:off x="4948206" y="2814630"/>
            <a:ext cx="685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7905" name="Line 17"/>
          <p:cNvSpPr>
            <a:spLocks noChangeShapeType="1"/>
          </p:cNvSpPr>
          <p:nvPr/>
        </p:nvSpPr>
        <p:spPr bwMode="auto">
          <a:xfrm>
            <a:off x="5634006" y="2357430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7906" name="Line 18"/>
          <p:cNvSpPr>
            <a:spLocks noChangeShapeType="1"/>
          </p:cNvSpPr>
          <p:nvPr/>
        </p:nvSpPr>
        <p:spPr bwMode="auto">
          <a:xfrm>
            <a:off x="5634006" y="235743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7907" name="Line 19"/>
          <p:cNvSpPr>
            <a:spLocks noChangeShapeType="1"/>
          </p:cNvSpPr>
          <p:nvPr/>
        </p:nvSpPr>
        <p:spPr bwMode="auto">
          <a:xfrm flipV="1">
            <a:off x="6243606" y="2357430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7908" name="Line 20"/>
          <p:cNvSpPr>
            <a:spLocks noChangeShapeType="1"/>
          </p:cNvSpPr>
          <p:nvPr/>
        </p:nvSpPr>
        <p:spPr bwMode="auto">
          <a:xfrm>
            <a:off x="6243606" y="281463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7909" name="Line 21"/>
          <p:cNvSpPr>
            <a:spLocks noChangeShapeType="1"/>
          </p:cNvSpPr>
          <p:nvPr/>
        </p:nvSpPr>
        <p:spPr bwMode="auto">
          <a:xfrm>
            <a:off x="909606" y="3450586"/>
            <a:ext cx="1066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7910" name="Line 22"/>
          <p:cNvSpPr>
            <a:spLocks noChangeShapeType="1"/>
          </p:cNvSpPr>
          <p:nvPr/>
        </p:nvSpPr>
        <p:spPr bwMode="auto">
          <a:xfrm>
            <a:off x="1976406" y="2993386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7911" name="Line 23"/>
          <p:cNvSpPr>
            <a:spLocks noChangeShapeType="1"/>
          </p:cNvSpPr>
          <p:nvPr/>
        </p:nvSpPr>
        <p:spPr bwMode="auto">
          <a:xfrm>
            <a:off x="1976406" y="2993386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7912" name="Line 24"/>
          <p:cNvSpPr>
            <a:spLocks noChangeShapeType="1"/>
          </p:cNvSpPr>
          <p:nvPr/>
        </p:nvSpPr>
        <p:spPr bwMode="auto">
          <a:xfrm flipV="1">
            <a:off x="2281206" y="2993386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7913" name="Line 25"/>
          <p:cNvSpPr>
            <a:spLocks noChangeShapeType="1"/>
          </p:cNvSpPr>
          <p:nvPr/>
        </p:nvSpPr>
        <p:spPr bwMode="auto">
          <a:xfrm>
            <a:off x="2281206" y="3450586"/>
            <a:ext cx="1066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7914" name="Line 26"/>
          <p:cNvSpPr>
            <a:spLocks noChangeShapeType="1"/>
          </p:cNvSpPr>
          <p:nvPr/>
        </p:nvSpPr>
        <p:spPr bwMode="auto">
          <a:xfrm>
            <a:off x="4186206" y="2993386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7915" name="Line 27"/>
          <p:cNvSpPr>
            <a:spLocks noChangeShapeType="1"/>
          </p:cNvSpPr>
          <p:nvPr/>
        </p:nvSpPr>
        <p:spPr bwMode="auto">
          <a:xfrm>
            <a:off x="4262406" y="2993386"/>
            <a:ext cx="76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7916" name="Line 28"/>
          <p:cNvSpPr>
            <a:spLocks noChangeShapeType="1"/>
          </p:cNvSpPr>
          <p:nvPr/>
        </p:nvSpPr>
        <p:spPr bwMode="auto">
          <a:xfrm flipV="1">
            <a:off x="4414806" y="2993386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7917" name="Line 29"/>
          <p:cNvSpPr>
            <a:spLocks noChangeShapeType="1"/>
          </p:cNvSpPr>
          <p:nvPr/>
        </p:nvSpPr>
        <p:spPr bwMode="auto">
          <a:xfrm>
            <a:off x="3119406" y="3450586"/>
            <a:ext cx="1066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7918" name="Line 30"/>
          <p:cNvSpPr>
            <a:spLocks noChangeShapeType="1"/>
          </p:cNvSpPr>
          <p:nvPr/>
        </p:nvSpPr>
        <p:spPr bwMode="auto">
          <a:xfrm>
            <a:off x="4414806" y="3450586"/>
            <a:ext cx="762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7919" name="Line 31"/>
          <p:cNvSpPr>
            <a:spLocks noChangeShapeType="1"/>
          </p:cNvSpPr>
          <p:nvPr/>
        </p:nvSpPr>
        <p:spPr bwMode="auto">
          <a:xfrm>
            <a:off x="4948206" y="3450586"/>
            <a:ext cx="685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7920" name="Line 32"/>
          <p:cNvSpPr>
            <a:spLocks noChangeShapeType="1"/>
          </p:cNvSpPr>
          <p:nvPr/>
        </p:nvSpPr>
        <p:spPr bwMode="auto">
          <a:xfrm>
            <a:off x="5634006" y="2993386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7921" name="Line 33"/>
          <p:cNvSpPr>
            <a:spLocks noChangeShapeType="1"/>
          </p:cNvSpPr>
          <p:nvPr/>
        </p:nvSpPr>
        <p:spPr bwMode="auto">
          <a:xfrm>
            <a:off x="5634006" y="2993386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7922" name="Line 34"/>
          <p:cNvSpPr>
            <a:spLocks noChangeShapeType="1"/>
          </p:cNvSpPr>
          <p:nvPr/>
        </p:nvSpPr>
        <p:spPr bwMode="auto">
          <a:xfrm flipV="1">
            <a:off x="6243606" y="2993386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7923" name="Line 35"/>
          <p:cNvSpPr>
            <a:spLocks noChangeShapeType="1"/>
          </p:cNvSpPr>
          <p:nvPr/>
        </p:nvSpPr>
        <p:spPr bwMode="auto">
          <a:xfrm>
            <a:off x="6243606" y="3450586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7924" name="Line 36"/>
          <p:cNvSpPr>
            <a:spLocks noChangeShapeType="1"/>
          </p:cNvSpPr>
          <p:nvPr/>
        </p:nvSpPr>
        <p:spPr bwMode="auto">
          <a:xfrm>
            <a:off x="4186206" y="2967030"/>
            <a:ext cx="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grpSp>
        <p:nvGrpSpPr>
          <p:cNvPr id="38017" name="Group 129"/>
          <p:cNvGrpSpPr>
            <a:grpSpLocks/>
          </p:cNvGrpSpPr>
          <p:nvPr/>
        </p:nvGrpSpPr>
        <p:grpSpPr bwMode="auto">
          <a:xfrm>
            <a:off x="833406" y="3983986"/>
            <a:ext cx="685800" cy="1295400"/>
            <a:chOff x="912" y="2160"/>
            <a:chExt cx="432" cy="816"/>
          </a:xfrm>
        </p:grpSpPr>
        <p:sp>
          <p:nvSpPr>
            <p:cNvPr id="37927" name="Line 39"/>
            <p:cNvSpPr>
              <a:spLocks noChangeShapeType="1"/>
            </p:cNvSpPr>
            <p:nvPr/>
          </p:nvSpPr>
          <p:spPr bwMode="auto">
            <a:xfrm>
              <a:off x="912" y="2448"/>
              <a:ext cx="43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7930" name="Line 42"/>
            <p:cNvSpPr>
              <a:spLocks noChangeShapeType="1"/>
            </p:cNvSpPr>
            <p:nvPr/>
          </p:nvSpPr>
          <p:spPr bwMode="auto">
            <a:xfrm flipV="1">
              <a:off x="1344" y="2160"/>
              <a:ext cx="0" cy="2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7962" name="Line 74"/>
            <p:cNvSpPr>
              <a:spLocks noChangeShapeType="1"/>
            </p:cNvSpPr>
            <p:nvPr/>
          </p:nvSpPr>
          <p:spPr bwMode="auto">
            <a:xfrm>
              <a:off x="912" y="2688"/>
              <a:ext cx="43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7964" name="Line 76"/>
            <p:cNvSpPr>
              <a:spLocks noChangeShapeType="1"/>
            </p:cNvSpPr>
            <p:nvPr/>
          </p:nvSpPr>
          <p:spPr bwMode="auto">
            <a:xfrm flipV="1">
              <a:off x="1344" y="2688"/>
              <a:ext cx="0" cy="2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grpSp>
        <p:nvGrpSpPr>
          <p:cNvPr id="38018" name="Group 130"/>
          <p:cNvGrpSpPr>
            <a:grpSpLocks/>
          </p:cNvGrpSpPr>
          <p:nvPr/>
        </p:nvGrpSpPr>
        <p:grpSpPr bwMode="auto">
          <a:xfrm>
            <a:off x="1519206" y="3983986"/>
            <a:ext cx="457200" cy="1295400"/>
            <a:chOff x="1344" y="2160"/>
            <a:chExt cx="288" cy="816"/>
          </a:xfrm>
        </p:grpSpPr>
        <p:sp>
          <p:nvSpPr>
            <p:cNvPr id="37928" name="Line 40"/>
            <p:cNvSpPr>
              <a:spLocks noChangeShapeType="1"/>
            </p:cNvSpPr>
            <p:nvPr/>
          </p:nvSpPr>
          <p:spPr bwMode="auto">
            <a:xfrm>
              <a:off x="1632" y="2160"/>
              <a:ext cx="0" cy="2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7933" name="Line 45"/>
            <p:cNvSpPr>
              <a:spLocks noChangeShapeType="1"/>
            </p:cNvSpPr>
            <p:nvPr/>
          </p:nvSpPr>
          <p:spPr bwMode="auto">
            <a:xfrm>
              <a:off x="1344" y="2160"/>
              <a:ext cx="2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7963" name="Line 75"/>
            <p:cNvSpPr>
              <a:spLocks noChangeShapeType="1"/>
            </p:cNvSpPr>
            <p:nvPr/>
          </p:nvSpPr>
          <p:spPr bwMode="auto">
            <a:xfrm>
              <a:off x="1632" y="2688"/>
              <a:ext cx="0" cy="2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7966" name="Line 78"/>
            <p:cNvSpPr>
              <a:spLocks noChangeShapeType="1"/>
            </p:cNvSpPr>
            <p:nvPr/>
          </p:nvSpPr>
          <p:spPr bwMode="auto">
            <a:xfrm>
              <a:off x="1344" y="2976"/>
              <a:ext cx="2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grpSp>
        <p:nvGrpSpPr>
          <p:cNvPr id="38020" name="Group 132"/>
          <p:cNvGrpSpPr>
            <a:grpSpLocks/>
          </p:cNvGrpSpPr>
          <p:nvPr/>
        </p:nvGrpSpPr>
        <p:grpSpPr bwMode="auto">
          <a:xfrm>
            <a:off x="2890806" y="3983986"/>
            <a:ext cx="1295400" cy="1295400"/>
            <a:chOff x="2208" y="2160"/>
            <a:chExt cx="816" cy="816"/>
          </a:xfrm>
        </p:grpSpPr>
        <p:sp>
          <p:nvSpPr>
            <p:cNvPr id="37932" name="Line 44"/>
            <p:cNvSpPr>
              <a:spLocks noChangeShapeType="1"/>
            </p:cNvSpPr>
            <p:nvPr/>
          </p:nvSpPr>
          <p:spPr bwMode="auto">
            <a:xfrm flipV="1">
              <a:off x="3024" y="2160"/>
              <a:ext cx="0" cy="3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7934" name="Line 46"/>
            <p:cNvSpPr>
              <a:spLocks noChangeShapeType="1"/>
            </p:cNvSpPr>
            <p:nvPr/>
          </p:nvSpPr>
          <p:spPr bwMode="auto">
            <a:xfrm>
              <a:off x="2208" y="2160"/>
              <a:ext cx="81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7967" name="Line 79"/>
            <p:cNvSpPr>
              <a:spLocks noChangeShapeType="1"/>
            </p:cNvSpPr>
            <p:nvPr/>
          </p:nvSpPr>
          <p:spPr bwMode="auto">
            <a:xfrm>
              <a:off x="2208" y="2976"/>
              <a:ext cx="81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grpSp>
        <p:nvGrpSpPr>
          <p:cNvPr id="38019" name="Group 131"/>
          <p:cNvGrpSpPr>
            <a:grpSpLocks/>
          </p:cNvGrpSpPr>
          <p:nvPr/>
        </p:nvGrpSpPr>
        <p:grpSpPr bwMode="auto">
          <a:xfrm>
            <a:off x="1976406" y="3983986"/>
            <a:ext cx="914400" cy="1295400"/>
            <a:chOff x="1632" y="2160"/>
            <a:chExt cx="576" cy="816"/>
          </a:xfrm>
        </p:grpSpPr>
        <p:sp>
          <p:nvSpPr>
            <p:cNvPr id="37931" name="Line 43"/>
            <p:cNvSpPr>
              <a:spLocks noChangeShapeType="1"/>
            </p:cNvSpPr>
            <p:nvPr/>
          </p:nvSpPr>
          <p:spPr bwMode="auto">
            <a:xfrm>
              <a:off x="2208" y="2160"/>
              <a:ext cx="0" cy="2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7945" name="Line 57"/>
            <p:cNvSpPr>
              <a:spLocks noChangeShapeType="1"/>
            </p:cNvSpPr>
            <p:nvPr/>
          </p:nvSpPr>
          <p:spPr bwMode="auto">
            <a:xfrm>
              <a:off x="1632" y="2448"/>
              <a:ext cx="57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7971" name="Line 83"/>
            <p:cNvSpPr>
              <a:spLocks noChangeShapeType="1"/>
            </p:cNvSpPr>
            <p:nvPr/>
          </p:nvSpPr>
          <p:spPr bwMode="auto">
            <a:xfrm>
              <a:off x="1632" y="2688"/>
              <a:ext cx="57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7973" name="Line 85"/>
            <p:cNvSpPr>
              <a:spLocks noChangeShapeType="1"/>
            </p:cNvSpPr>
            <p:nvPr/>
          </p:nvSpPr>
          <p:spPr bwMode="auto">
            <a:xfrm>
              <a:off x="2208" y="2688"/>
              <a:ext cx="0" cy="2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sp>
        <p:nvSpPr>
          <p:cNvPr id="38000" name="Rectangle 112"/>
          <p:cNvSpPr>
            <a:spLocks noChangeArrowheads="1"/>
          </p:cNvSpPr>
          <p:nvPr/>
        </p:nvSpPr>
        <p:spPr bwMode="auto">
          <a:xfrm>
            <a:off x="223806" y="2492372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S</a:t>
            </a:r>
            <a:endParaRPr lang="zh-CN" altLang="en-US" sz="3200" baseline="-250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8001" name="Rectangle 113"/>
          <p:cNvSpPr>
            <a:spLocks noChangeArrowheads="1"/>
          </p:cNvSpPr>
          <p:nvPr/>
        </p:nvSpPr>
        <p:spPr bwMode="auto">
          <a:xfrm>
            <a:off x="223806" y="3069586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R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8002" name="Rectangle 114"/>
          <p:cNvSpPr>
            <a:spLocks noChangeArrowheads="1"/>
          </p:cNvSpPr>
          <p:nvPr/>
        </p:nvSpPr>
        <p:spPr bwMode="auto">
          <a:xfrm>
            <a:off x="71406" y="3974461"/>
            <a:ext cx="6540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</a:t>
            </a:r>
            <a:endParaRPr lang="zh-CN" altLang="en-US" sz="3200" baseline="30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8003" name="Rectangle 115"/>
          <p:cNvSpPr>
            <a:spLocks noChangeArrowheads="1"/>
          </p:cNvSpPr>
          <p:nvPr/>
        </p:nvSpPr>
        <p:spPr bwMode="auto">
          <a:xfrm>
            <a:off x="71406" y="4660261"/>
            <a:ext cx="6540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</a:t>
            </a:r>
            <a:endParaRPr lang="zh-CN" altLang="en-US" sz="3200" baseline="30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38006" name="Line 118"/>
          <p:cNvSpPr>
            <a:spLocks noChangeShapeType="1"/>
          </p:cNvSpPr>
          <p:nvPr/>
        </p:nvSpPr>
        <p:spPr bwMode="auto">
          <a:xfrm>
            <a:off x="300006" y="4745986"/>
            <a:ext cx="3048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8007" name="Line 119"/>
          <p:cNvSpPr>
            <a:spLocks noChangeShapeType="1"/>
          </p:cNvSpPr>
          <p:nvPr/>
        </p:nvSpPr>
        <p:spPr bwMode="auto">
          <a:xfrm>
            <a:off x="4186206" y="2993386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8016" name="Rectangle 128"/>
          <p:cNvSpPr>
            <a:spLocks noChangeArrowheads="1"/>
          </p:cNvSpPr>
          <p:nvPr/>
        </p:nvSpPr>
        <p:spPr bwMode="auto">
          <a:xfrm>
            <a:off x="0" y="304800"/>
            <a:ext cx="201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4、时序图</a:t>
            </a:r>
          </a:p>
        </p:txBody>
      </p:sp>
      <p:grpSp>
        <p:nvGrpSpPr>
          <p:cNvPr id="38022" name="Group 134"/>
          <p:cNvGrpSpPr>
            <a:grpSpLocks/>
          </p:cNvGrpSpPr>
          <p:nvPr/>
        </p:nvGrpSpPr>
        <p:grpSpPr bwMode="auto">
          <a:xfrm>
            <a:off x="4186206" y="3983986"/>
            <a:ext cx="228600" cy="1295400"/>
            <a:chOff x="3024" y="2160"/>
            <a:chExt cx="144" cy="816"/>
          </a:xfrm>
        </p:grpSpPr>
        <p:sp>
          <p:nvSpPr>
            <p:cNvPr id="37929" name="Line 41"/>
            <p:cNvSpPr>
              <a:spLocks noChangeShapeType="1"/>
            </p:cNvSpPr>
            <p:nvPr/>
          </p:nvSpPr>
          <p:spPr bwMode="auto">
            <a:xfrm>
              <a:off x="3024" y="2496"/>
              <a:ext cx="14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7937" name="Line 49"/>
            <p:cNvSpPr>
              <a:spLocks noChangeShapeType="1"/>
            </p:cNvSpPr>
            <p:nvPr/>
          </p:nvSpPr>
          <p:spPr bwMode="auto">
            <a:xfrm flipV="1">
              <a:off x="3168" y="2160"/>
              <a:ext cx="0" cy="3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8021" name="Line 133"/>
            <p:cNvSpPr>
              <a:spLocks noChangeShapeType="1"/>
            </p:cNvSpPr>
            <p:nvPr/>
          </p:nvSpPr>
          <p:spPr bwMode="auto">
            <a:xfrm>
              <a:off x="3024" y="2976"/>
              <a:ext cx="14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grpSp>
        <p:nvGrpSpPr>
          <p:cNvPr id="38024" name="Group 136"/>
          <p:cNvGrpSpPr>
            <a:grpSpLocks/>
          </p:cNvGrpSpPr>
          <p:nvPr/>
        </p:nvGrpSpPr>
        <p:grpSpPr bwMode="auto">
          <a:xfrm>
            <a:off x="4389406" y="3974461"/>
            <a:ext cx="1219200" cy="1304925"/>
            <a:chOff x="3168" y="2154"/>
            <a:chExt cx="768" cy="822"/>
          </a:xfrm>
        </p:grpSpPr>
        <p:sp>
          <p:nvSpPr>
            <p:cNvPr id="37999" name="Line 111"/>
            <p:cNvSpPr>
              <a:spLocks noChangeShapeType="1"/>
            </p:cNvSpPr>
            <p:nvPr/>
          </p:nvSpPr>
          <p:spPr bwMode="auto">
            <a:xfrm>
              <a:off x="3936" y="2160"/>
              <a:ext cx="0" cy="2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8008" name="Line 120"/>
            <p:cNvSpPr>
              <a:spLocks noChangeShapeType="1"/>
            </p:cNvSpPr>
            <p:nvPr/>
          </p:nvSpPr>
          <p:spPr bwMode="auto">
            <a:xfrm>
              <a:off x="3184" y="2154"/>
              <a:ext cx="752" cy="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8023" name="Line 135"/>
            <p:cNvSpPr>
              <a:spLocks noChangeShapeType="1"/>
            </p:cNvSpPr>
            <p:nvPr/>
          </p:nvSpPr>
          <p:spPr bwMode="auto">
            <a:xfrm>
              <a:off x="3168" y="2976"/>
              <a:ext cx="76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grpSp>
        <p:nvGrpSpPr>
          <p:cNvPr id="38027" name="Group 139"/>
          <p:cNvGrpSpPr>
            <a:grpSpLocks/>
          </p:cNvGrpSpPr>
          <p:nvPr/>
        </p:nvGrpSpPr>
        <p:grpSpPr bwMode="auto">
          <a:xfrm>
            <a:off x="6189631" y="3976049"/>
            <a:ext cx="1066800" cy="1303337"/>
            <a:chOff x="4307" y="2160"/>
            <a:chExt cx="672" cy="821"/>
          </a:xfrm>
        </p:grpSpPr>
        <p:sp>
          <p:nvSpPr>
            <p:cNvPr id="37935" name="Line 47"/>
            <p:cNvSpPr>
              <a:spLocks noChangeShapeType="1"/>
            </p:cNvSpPr>
            <p:nvPr/>
          </p:nvSpPr>
          <p:spPr bwMode="auto">
            <a:xfrm>
              <a:off x="4332" y="2160"/>
              <a:ext cx="0" cy="9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7954" name="Line 66"/>
            <p:cNvSpPr>
              <a:spLocks noChangeShapeType="1"/>
            </p:cNvSpPr>
            <p:nvPr/>
          </p:nvSpPr>
          <p:spPr bwMode="auto">
            <a:xfrm>
              <a:off x="4307" y="2453"/>
              <a:ext cx="14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7955" name="Line 67"/>
            <p:cNvSpPr>
              <a:spLocks noChangeShapeType="1"/>
            </p:cNvSpPr>
            <p:nvPr/>
          </p:nvSpPr>
          <p:spPr bwMode="auto">
            <a:xfrm>
              <a:off x="4499" y="2453"/>
              <a:ext cx="14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7956" name="Line 68"/>
            <p:cNvSpPr>
              <a:spLocks noChangeShapeType="1"/>
            </p:cNvSpPr>
            <p:nvPr/>
          </p:nvSpPr>
          <p:spPr bwMode="auto">
            <a:xfrm>
              <a:off x="4739" y="2453"/>
              <a:ext cx="9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7957" name="Line 69"/>
            <p:cNvSpPr>
              <a:spLocks noChangeShapeType="1"/>
            </p:cNvSpPr>
            <p:nvPr/>
          </p:nvSpPr>
          <p:spPr bwMode="auto">
            <a:xfrm>
              <a:off x="4883" y="2453"/>
              <a:ext cx="9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7958" name="Line 70"/>
            <p:cNvSpPr>
              <a:spLocks noChangeShapeType="1"/>
            </p:cNvSpPr>
            <p:nvPr/>
          </p:nvSpPr>
          <p:spPr bwMode="auto">
            <a:xfrm>
              <a:off x="4355" y="2165"/>
              <a:ext cx="9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7959" name="Line 71"/>
            <p:cNvSpPr>
              <a:spLocks noChangeShapeType="1"/>
            </p:cNvSpPr>
            <p:nvPr/>
          </p:nvSpPr>
          <p:spPr bwMode="auto">
            <a:xfrm>
              <a:off x="4547" y="2165"/>
              <a:ext cx="14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7960" name="Line 72"/>
            <p:cNvSpPr>
              <a:spLocks noChangeShapeType="1"/>
            </p:cNvSpPr>
            <p:nvPr/>
          </p:nvSpPr>
          <p:spPr bwMode="auto">
            <a:xfrm>
              <a:off x="4739" y="2165"/>
              <a:ext cx="19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7961" name="Line 73"/>
            <p:cNvSpPr>
              <a:spLocks noChangeShapeType="1"/>
            </p:cNvSpPr>
            <p:nvPr/>
          </p:nvSpPr>
          <p:spPr bwMode="auto">
            <a:xfrm>
              <a:off x="4332" y="2296"/>
              <a:ext cx="0" cy="9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7968" name="Line 80"/>
            <p:cNvSpPr>
              <a:spLocks noChangeShapeType="1"/>
            </p:cNvSpPr>
            <p:nvPr/>
          </p:nvSpPr>
          <p:spPr bwMode="auto">
            <a:xfrm>
              <a:off x="4332" y="2704"/>
              <a:ext cx="0" cy="9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7975" name="Line 87"/>
            <p:cNvSpPr>
              <a:spLocks noChangeShapeType="1"/>
            </p:cNvSpPr>
            <p:nvPr/>
          </p:nvSpPr>
          <p:spPr bwMode="auto">
            <a:xfrm>
              <a:off x="4307" y="2981"/>
              <a:ext cx="14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7976" name="Line 88"/>
            <p:cNvSpPr>
              <a:spLocks noChangeShapeType="1"/>
            </p:cNvSpPr>
            <p:nvPr/>
          </p:nvSpPr>
          <p:spPr bwMode="auto">
            <a:xfrm>
              <a:off x="4499" y="2981"/>
              <a:ext cx="14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7977" name="Line 89"/>
            <p:cNvSpPr>
              <a:spLocks noChangeShapeType="1"/>
            </p:cNvSpPr>
            <p:nvPr/>
          </p:nvSpPr>
          <p:spPr bwMode="auto">
            <a:xfrm>
              <a:off x="4739" y="2981"/>
              <a:ext cx="9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7978" name="Line 90"/>
            <p:cNvSpPr>
              <a:spLocks noChangeShapeType="1"/>
            </p:cNvSpPr>
            <p:nvPr/>
          </p:nvSpPr>
          <p:spPr bwMode="auto">
            <a:xfrm>
              <a:off x="4883" y="2981"/>
              <a:ext cx="9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7979" name="Line 91"/>
            <p:cNvSpPr>
              <a:spLocks noChangeShapeType="1"/>
            </p:cNvSpPr>
            <p:nvPr/>
          </p:nvSpPr>
          <p:spPr bwMode="auto">
            <a:xfrm>
              <a:off x="4355" y="2693"/>
              <a:ext cx="9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7980" name="Line 92"/>
            <p:cNvSpPr>
              <a:spLocks noChangeShapeType="1"/>
            </p:cNvSpPr>
            <p:nvPr/>
          </p:nvSpPr>
          <p:spPr bwMode="auto">
            <a:xfrm>
              <a:off x="4547" y="2693"/>
              <a:ext cx="14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7981" name="Line 93"/>
            <p:cNvSpPr>
              <a:spLocks noChangeShapeType="1"/>
            </p:cNvSpPr>
            <p:nvPr/>
          </p:nvSpPr>
          <p:spPr bwMode="auto">
            <a:xfrm>
              <a:off x="4739" y="2693"/>
              <a:ext cx="19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7982" name="Line 94"/>
            <p:cNvSpPr>
              <a:spLocks noChangeShapeType="1"/>
            </p:cNvSpPr>
            <p:nvPr/>
          </p:nvSpPr>
          <p:spPr bwMode="auto">
            <a:xfrm>
              <a:off x="4332" y="2840"/>
              <a:ext cx="0" cy="9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grpSp>
        <p:nvGrpSpPr>
          <p:cNvPr id="38030" name="Group 142"/>
          <p:cNvGrpSpPr>
            <a:grpSpLocks/>
          </p:cNvGrpSpPr>
          <p:nvPr/>
        </p:nvGrpSpPr>
        <p:grpSpPr bwMode="auto">
          <a:xfrm>
            <a:off x="5578444" y="4452299"/>
            <a:ext cx="611187" cy="827087"/>
            <a:chOff x="3901" y="2455"/>
            <a:chExt cx="385" cy="521"/>
          </a:xfrm>
        </p:grpSpPr>
        <p:sp>
          <p:nvSpPr>
            <p:cNvPr id="37998" name="Line 110"/>
            <p:cNvSpPr>
              <a:spLocks noChangeShapeType="1"/>
            </p:cNvSpPr>
            <p:nvPr/>
          </p:nvSpPr>
          <p:spPr bwMode="auto">
            <a:xfrm flipH="1" flipV="1">
              <a:off x="3923" y="2455"/>
              <a:ext cx="36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8025" name="Line 137"/>
            <p:cNvSpPr>
              <a:spLocks noChangeShapeType="1"/>
            </p:cNvSpPr>
            <p:nvPr/>
          </p:nvSpPr>
          <p:spPr bwMode="auto">
            <a:xfrm>
              <a:off x="3901" y="2976"/>
              <a:ext cx="38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sp>
        <p:nvSpPr>
          <p:cNvPr id="91" name="Line 64"/>
          <p:cNvSpPr>
            <a:spLocks noChangeShapeType="1"/>
          </p:cNvSpPr>
          <p:nvPr/>
        </p:nvSpPr>
        <p:spPr bwMode="auto">
          <a:xfrm>
            <a:off x="4209634" y="3654682"/>
            <a:ext cx="0" cy="1128936"/>
          </a:xfrm>
          <a:prstGeom prst="line">
            <a:avLst/>
          </a:prstGeom>
          <a:noFill/>
          <a:ln w="38100">
            <a:solidFill>
              <a:schemeClr val="bg2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2" name="Line 64"/>
          <p:cNvSpPr>
            <a:spLocks noChangeShapeType="1"/>
          </p:cNvSpPr>
          <p:nvPr/>
        </p:nvSpPr>
        <p:spPr bwMode="auto">
          <a:xfrm>
            <a:off x="4425658" y="3621382"/>
            <a:ext cx="0" cy="1128936"/>
          </a:xfrm>
          <a:prstGeom prst="line">
            <a:avLst/>
          </a:prstGeom>
          <a:noFill/>
          <a:ln w="38100">
            <a:solidFill>
              <a:srgbClr val="FFFC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3" name="Line 64"/>
          <p:cNvSpPr>
            <a:spLocks noChangeShapeType="1"/>
          </p:cNvSpPr>
          <p:nvPr/>
        </p:nvSpPr>
        <p:spPr bwMode="auto">
          <a:xfrm>
            <a:off x="5613790" y="3621382"/>
            <a:ext cx="0" cy="1128936"/>
          </a:xfrm>
          <a:prstGeom prst="line">
            <a:avLst/>
          </a:prstGeom>
          <a:noFill/>
          <a:ln w="38100">
            <a:solidFill>
              <a:schemeClr val="bg2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4" name="Line 64"/>
          <p:cNvSpPr>
            <a:spLocks noChangeShapeType="1"/>
          </p:cNvSpPr>
          <p:nvPr/>
        </p:nvSpPr>
        <p:spPr bwMode="auto">
          <a:xfrm>
            <a:off x="6225858" y="3585378"/>
            <a:ext cx="0" cy="1128936"/>
          </a:xfrm>
          <a:prstGeom prst="line">
            <a:avLst/>
          </a:prstGeom>
          <a:noFill/>
          <a:ln w="38100">
            <a:solidFill>
              <a:schemeClr val="accent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7" name="Line 7"/>
          <p:cNvSpPr>
            <a:spLocks noChangeShapeType="1"/>
          </p:cNvSpPr>
          <p:nvPr/>
        </p:nvSpPr>
        <p:spPr bwMode="auto">
          <a:xfrm flipV="1">
            <a:off x="861262" y="4488042"/>
            <a:ext cx="266700" cy="1158788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8" name="Rectangle 45"/>
          <p:cNvSpPr>
            <a:spLocks noChangeArrowheads="1"/>
          </p:cNvSpPr>
          <p:nvPr/>
        </p:nvSpPr>
        <p:spPr bwMode="auto">
          <a:xfrm>
            <a:off x="71406" y="5687780"/>
            <a:ext cx="3625670" cy="10772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r>
              <a:rPr lang="en-US" altLang="zh-CN" sz="3200" dirty="0" err="1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 dirty="0" err="1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的</a:t>
            </a: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初始状态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习惯上默认为</a:t>
            </a: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低电平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99" name="Line 7"/>
          <p:cNvSpPr>
            <a:spLocks noChangeShapeType="1"/>
          </p:cNvSpPr>
          <p:nvPr/>
        </p:nvSpPr>
        <p:spPr bwMode="auto">
          <a:xfrm flipH="1">
            <a:off x="6513873" y="5577353"/>
            <a:ext cx="381000" cy="351977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0" name="Rectangle 45"/>
          <p:cNvSpPr>
            <a:spLocks noChangeArrowheads="1"/>
          </p:cNvSpPr>
          <p:nvPr/>
        </p:nvSpPr>
        <p:spPr bwMode="auto">
          <a:xfrm>
            <a:off x="6312420" y="5840180"/>
            <a:ext cx="1946294" cy="10772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虚线表示状态不定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01" name="Rectangle 60"/>
          <p:cNvSpPr>
            <a:spLocks noChangeArrowheads="1"/>
          </p:cNvSpPr>
          <p:nvPr/>
        </p:nvSpPr>
        <p:spPr bwMode="auto">
          <a:xfrm>
            <a:off x="6130168" y="3654468"/>
            <a:ext cx="1584449" cy="1922885"/>
          </a:xfrm>
          <a:prstGeom prst="rect">
            <a:avLst/>
          </a:prstGeom>
          <a:noFill/>
          <a:ln w="50800">
            <a:solidFill>
              <a:srgbClr val="FFFC00"/>
            </a:solidFill>
            <a:prstDash val="solid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02" name="Line 64"/>
          <p:cNvSpPr>
            <a:spLocks noChangeShapeType="1"/>
          </p:cNvSpPr>
          <p:nvPr/>
        </p:nvSpPr>
        <p:spPr bwMode="auto">
          <a:xfrm>
            <a:off x="1509334" y="3683142"/>
            <a:ext cx="0" cy="1128936"/>
          </a:xfrm>
          <a:prstGeom prst="line">
            <a:avLst/>
          </a:prstGeom>
          <a:noFill/>
          <a:ln w="38100">
            <a:solidFill>
              <a:srgbClr val="FFFC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3" name="Line 64"/>
          <p:cNvSpPr>
            <a:spLocks noChangeShapeType="1"/>
          </p:cNvSpPr>
          <p:nvPr/>
        </p:nvSpPr>
        <p:spPr bwMode="auto">
          <a:xfrm>
            <a:off x="1977386" y="3683142"/>
            <a:ext cx="0" cy="1128936"/>
          </a:xfrm>
          <a:prstGeom prst="line">
            <a:avLst/>
          </a:prstGeom>
          <a:noFill/>
          <a:ln w="38100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4" name="Line 64"/>
          <p:cNvSpPr>
            <a:spLocks noChangeShapeType="1"/>
          </p:cNvSpPr>
          <p:nvPr/>
        </p:nvSpPr>
        <p:spPr bwMode="auto">
          <a:xfrm>
            <a:off x="2301422" y="3659950"/>
            <a:ext cx="0" cy="1128936"/>
          </a:xfrm>
          <a:prstGeom prst="line">
            <a:avLst/>
          </a:prstGeom>
          <a:noFill/>
          <a:ln w="38100">
            <a:solidFill>
              <a:schemeClr val="accent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5" name="Line 64"/>
          <p:cNvSpPr>
            <a:spLocks noChangeShapeType="1"/>
          </p:cNvSpPr>
          <p:nvPr/>
        </p:nvSpPr>
        <p:spPr bwMode="auto">
          <a:xfrm>
            <a:off x="2877486" y="3623946"/>
            <a:ext cx="0" cy="1128936"/>
          </a:xfrm>
          <a:prstGeom prst="line">
            <a:avLst/>
          </a:prstGeom>
          <a:noFill/>
          <a:ln w="38100">
            <a:solidFill>
              <a:srgbClr val="FFFC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6" name="Line 64"/>
          <p:cNvSpPr>
            <a:spLocks noChangeShapeType="1"/>
          </p:cNvSpPr>
          <p:nvPr/>
        </p:nvSpPr>
        <p:spPr bwMode="auto">
          <a:xfrm>
            <a:off x="3129514" y="3611134"/>
            <a:ext cx="0" cy="1128936"/>
          </a:xfrm>
          <a:prstGeom prst="line">
            <a:avLst/>
          </a:prstGeom>
          <a:noFill/>
          <a:ln w="38100">
            <a:solidFill>
              <a:schemeClr val="accent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07" name="Line 64"/>
          <p:cNvSpPr>
            <a:spLocks noChangeShapeType="1"/>
          </p:cNvSpPr>
          <p:nvPr/>
        </p:nvSpPr>
        <p:spPr bwMode="auto">
          <a:xfrm>
            <a:off x="4965718" y="3657386"/>
            <a:ext cx="0" cy="1128936"/>
          </a:xfrm>
          <a:prstGeom prst="line">
            <a:avLst/>
          </a:prstGeom>
          <a:noFill/>
          <a:ln w="38100">
            <a:solidFill>
              <a:schemeClr val="accent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15" name="灯片编号占位符 11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40</a:t>
            </a:fld>
            <a:endParaRPr lang="en-US" altLang="zh-CN"/>
          </a:p>
        </p:txBody>
      </p:sp>
      <p:sp>
        <p:nvSpPr>
          <p:cNvPr id="116" name="椭圆形标注 115"/>
          <p:cNvSpPr/>
          <p:nvPr/>
        </p:nvSpPr>
        <p:spPr bwMode="auto">
          <a:xfrm>
            <a:off x="3786182" y="5429264"/>
            <a:ext cx="2464802" cy="1428736"/>
          </a:xfrm>
          <a:prstGeom prst="wedgeEllipseCallout">
            <a:avLst>
              <a:gd name="adj1" fmla="val 49793"/>
              <a:gd name="adj2" fmla="val -42095"/>
            </a:avLst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zh-CN" altLang="en-US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禁用</a:t>
            </a:r>
            <a:r>
              <a:rPr kumimoji="1" lang="zh-CN" altLang="en-US" sz="3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状态，</a:t>
            </a:r>
            <a:endParaRPr kumimoji="1" lang="en-US" altLang="zh-CN" sz="3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黑体" pitchFamily="2" charset="-122"/>
              <a:ea typeface="黑体" pitchFamily="2" charset="-122"/>
            </a:endParaRPr>
          </a:p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zh-CN" altLang="en-US" sz="3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不能保持！</a:t>
            </a:r>
          </a:p>
        </p:txBody>
      </p:sp>
      <p:grpSp>
        <p:nvGrpSpPr>
          <p:cNvPr id="119" name="组合 118"/>
          <p:cNvGrpSpPr/>
          <p:nvPr/>
        </p:nvGrpSpPr>
        <p:grpSpPr>
          <a:xfrm>
            <a:off x="5676427" y="-71462"/>
            <a:ext cx="3396167" cy="2442163"/>
            <a:chOff x="9215438" y="2500306"/>
            <a:chExt cx="3396167" cy="2442163"/>
          </a:xfrm>
        </p:grpSpPr>
        <p:sp>
          <p:nvSpPr>
            <p:cNvPr id="120" name="Line 8"/>
            <p:cNvSpPr>
              <a:spLocks noChangeShapeType="1"/>
            </p:cNvSpPr>
            <p:nvPr/>
          </p:nvSpPr>
          <p:spPr bwMode="auto">
            <a:xfrm>
              <a:off x="10663270" y="2500378"/>
              <a:ext cx="0" cy="163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21" name="Rectangle 12"/>
            <p:cNvSpPr>
              <a:spLocks noChangeArrowheads="1"/>
            </p:cNvSpPr>
            <p:nvPr/>
          </p:nvSpPr>
          <p:spPr bwMode="auto">
            <a:xfrm>
              <a:off x="9275708" y="2500306"/>
              <a:ext cx="2440092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   R   Q</a:t>
              </a:r>
              <a:r>
                <a:rPr lang="en-US" altLang="zh-CN" sz="3200" baseline="300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n+1</a:t>
              </a:r>
              <a:endParaRPr lang="zh-CN" altLang="en-US" sz="32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22" name="Rectangle 13"/>
            <p:cNvSpPr>
              <a:spLocks noChangeArrowheads="1"/>
            </p:cNvSpPr>
            <p:nvPr/>
          </p:nvSpPr>
          <p:spPr bwMode="auto">
            <a:xfrm>
              <a:off x="9220200" y="2962268"/>
              <a:ext cx="2167581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chemeClr val="accent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0   0   </a:t>
              </a:r>
              <a:r>
                <a:rPr lang="en-US" altLang="zh-CN" sz="3200" dirty="0" err="1">
                  <a:solidFill>
                    <a:schemeClr val="accent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 dirty="0" err="1">
                  <a:solidFill>
                    <a:schemeClr val="accent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</a:t>
              </a:r>
              <a:endParaRPr lang="zh-CN" altLang="en-US" sz="3200" baseline="30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23" name="Rectangle 14"/>
            <p:cNvSpPr>
              <a:spLocks noChangeArrowheads="1"/>
            </p:cNvSpPr>
            <p:nvPr/>
          </p:nvSpPr>
          <p:spPr bwMode="auto">
            <a:xfrm>
              <a:off x="9220200" y="3429000"/>
              <a:ext cx="20129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0   1   </a:t>
              </a:r>
              <a:r>
                <a:rPr lang="en-US" altLang="zh-CN" sz="3200" dirty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</a:t>
              </a:r>
              <a:endPara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24" name="Rectangle 15"/>
            <p:cNvSpPr>
              <a:spLocks noChangeArrowheads="1"/>
            </p:cNvSpPr>
            <p:nvPr/>
          </p:nvSpPr>
          <p:spPr bwMode="auto">
            <a:xfrm>
              <a:off x="9220200" y="3929066"/>
              <a:ext cx="20129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1   0   </a:t>
              </a:r>
              <a:r>
                <a:rPr lang="en-US" altLang="zh-CN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</a:t>
              </a:r>
              <a:endPara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25" name="Rectangle 16"/>
            <p:cNvSpPr>
              <a:spLocks noChangeArrowheads="1"/>
            </p:cNvSpPr>
            <p:nvPr/>
          </p:nvSpPr>
          <p:spPr bwMode="auto">
            <a:xfrm>
              <a:off x="9220200" y="4357694"/>
              <a:ext cx="2167581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chemeClr val="bg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1   1   0</a:t>
              </a:r>
              <a:r>
                <a:rPr lang="zh-CN" altLang="en-US" sz="3200" baseline="30000" dirty="0" smtClean="0">
                  <a:solidFill>
                    <a:schemeClr val="bg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*</a:t>
              </a:r>
              <a:endParaRPr lang="zh-CN" altLang="en-US" sz="3200" baseline="30000" dirty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grpSp>
          <p:nvGrpSpPr>
            <p:cNvPr id="126" name="组合 44"/>
            <p:cNvGrpSpPr/>
            <p:nvPr/>
          </p:nvGrpSpPr>
          <p:grpSpPr>
            <a:xfrm>
              <a:off x="11572924" y="3058539"/>
              <a:ext cx="1038681" cy="1870659"/>
              <a:chOff x="3610028" y="4305304"/>
              <a:chExt cx="1038681" cy="1870659"/>
            </a:xfrm>
          </p:grpSpPr>
          <p:sp>
            <p:nvSpPr>
              <p:cNvPr id="128" name="矩形 127"/>
              <p:cNvSpPr/>
              <p:nvPr/>
            </p:nvSpPr>
            <p:spPr>
              <a:xfrm>
                <a:off x="3643306" y="4305304"/>
                <a:ext cx="1005403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zh-CN" altLang="en-US" sz="3200" dirty="0" smtClean="0">
                    <a:solidFill>
                      <a:schemeClr val="accent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保持</a:t>
                </a:r>
                <a:endParaRPr lang="zh-CN" altLang="en-US" sz="3200" dirty="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29" name="矩形 128"/>
              <p:cNvSpPr/>
              <p:nvPr/>
            </p:nvSpPr>
            <p:spPr>
              <a:xfrm>
                <a:off x="3714744" y="4747203"/>
                <a:ext cx="800219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zh-CN" altLang="en-US" sz="3200" dirty="0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置</a:t>
                </a:r>
                <a:r>
                  <a:rPr lang="en-US" altLang="zh-CN" sz="3200" dirty="0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0</a:t>
                </a:r>
                <a:endParaRPr lang="zh-CN" altLang="en-US" sz="32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30" name="矩形 129"/>
              <p:cNvSpPr/>
              <p:nvPr/>
            </p:nvSpPr>
            <p:spPr>
              <a:xfrm>
                <a:off x="3714744" y="5175831"/>
                <a:ext cx="800219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zh-CN" altLang="en-US" sz="3200" dirty="0" smtClean="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置</a:t>
                </a:r>
                <a:r>
                  <a:rPr lang="en-US" altLang="zh-CN" sz="3200" dirty="0" smtClean="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1</a:t>
                </a:r>
                <a:endParaRPr lang="zh-CN" altLang="en-US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31" name="矩形 130"/>
              <p:cNvSpPr/>
              <p:nvPr/>
            </p:nvSpPr>
            <p:spPr>
              <a:xfrm>
                <a:off x="3610028" y="5591188"/>
                <a:ext cx="1005403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zh-CN" altLang="en-US" sz="3200" dirty="0" smtClean="0">
                    <a:solidFill>
                      <a:schemeClr val="bg2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禁用</a:t>
                </a:r>
              </a:p>
            </p:txBody>
          </p:sp>
        </p:grpSp>
        <p:cxnSp>
          <p:nvCxnSpPr>
            <p:cNvPr id="127" name="直接连接符 126"/>
            <p:cNvCxnSpPr/>
            <p:nvPr/>
          </p:nvCxnSpPr>
          <p:spPr bwMode="auto">
            <a:xfrm>
              <a:off x="9215438" y="3071810"/>
              <a:ext cx="2500362" cy="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7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2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7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2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80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80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80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80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80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80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80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80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5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0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5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380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380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380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380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92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97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02" dur="500"/>
                                        <p:tgtEl>
                                          <p:spTgt spid="38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07" dur="500"/>
                                        <p:tgtEl>
                                          <p:spTgt spid="38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12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15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>
                      <p:stCondLst>
                        <p:cond delay="indefinite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2" presetClass="entr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1" grpId="0" animBg="1"/>
      <p:bldP spid="92" grpId="0" animBg="1"/>
      <p:bldP spid="93" grpId="0" animBg="1"/>
      <p:bldP spid="94" grpId="0" animBg="1"/>
      <p:bldP spid="97" grpId="0" animBg="1"/>
      <p:bldP spid="98" grpId="0"/>
      <p:bldP spid="99" grpId="0" animBg="1"/>
      <p:bldP spid="100" grpId="0"/>
      <p:bldP spid="101" grpId="0" animBg="1"/>
      <p:bldP spid="102" grpId="0" animBg="1"/>
      <p:bldP spid="103" grpId="0" animBg="1"/>
      <p:bldP spid="104" grpId="0" animBg="1"/>
      <p:bldP spid="105" grpId="0" animBg="1"/>
      <p:bldP spid="106" grpId="0" animBg="1"/>
      <p:bldP spid="107" grpId="0" animBg="1"/>
      <p:bldP spid="116" grpId="1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组合 11"/>
          <p:cNvGrpSpPr/>
          <p:nvPr/>
        </p:nvGrpSpPr>
        <p:grpSpPr>
          <a:xfrm>
            <a:off x="0" y="304800"/>
            <a:ext cx="8921750" cy="1341438"/>
            <a:chOff x="0" y="304800"/>
            <a:chExt cx="8921750" cy="1341438"/>
          </a:xfrm>
        </p:grpSpPr>
        <p:sp>
          <p:nvSpPr>
            <p:cNvPr id="38926" name="Rectangle 14"/>
            <p:cNvSpPr>
              <a:spLocks noChangeArrowheads="1"/>
            </p:cNvSpPr>
            <p:nvPr/>
          </p:nvSpPr>
          <p:spPr bwMode="auto">
            <a:xfrm>
              <a:off x="609600" y="304800"/>
              <a:ext cx="83121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20000"/>
                </a:spcBef>
              </a:pP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从以上分析可知，</a:t>
              </a:r>
              <a:r>
                <a:rPr lang="zh-CN" altLang="en-US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与非门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和</a:t>
              </a:r>
              <a:r>
                <a:rPr lang="zh-CN" altLang="en-US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或非门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构成的</a:t>
              </a:r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R－S</a:t>
              </a:r>
            </a:p>
          </p:txBody>
        </p:sp>
        <p:sp>
          <p:nvSpPr>
            <p:cNvPr id="38927" name="Rectangle 15"/>
            <p:cNvSpPr>
              <a:spLocks noChangeArrowheads="1"/>
            </p:cNvSpPr>
            <p:nvPr/>
          </p:nvSpPr>
          <p:spPr bwMode="auto">
            <a:xfrm>
              <a:off x="0" y="1066800"/>
              <a:ext cx="54673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触发器的特征方程可统一为：</a:t>
              </a:r>
            </a:p>
          </p:txBody>
        </p:sp>
      </p:grpSp>
      <p:grpSp>
        <p:nvGrpSpPr>
          <p:cNvPr id="38935" name="Group 23"/>
          <p:cNvGrpSpPr>
            <a:grpSpLocks/>
          </p:cNvGrpSpPr>
          <p:nvPr/>
        </p:nvGrpSpPr>
        <p:grpSpPr bwMode="auto">
          <a:xfrm>
            <a:off x="827088" y="2133600"/>
            <a:ext cx="6178550" cy="2636838"/>
            <a:chOff x="528" y="1344"/>
            <a:chExt cx="3892" cy="1661"/>
          </a:xfrm>
        </p:grpSpPr>
        <p:graphicFrame>
          <p:nvGraphicFramePr>
            <p:cNvPr id="38930" name="Object 18"/>
            <p:cNvGraphicFramePr>
              <a:graphicFrameLocks noChangeAspect="1"/>
            </p:cNvGraphicFramePr>
            <p:nvPr/>
          </p:nvGraphicFramePr>
          <p:xfrm>
            <a:off x="528" y="1344"/>
            <a:ext cx="1536" cy="349"/>
          </p:xfrm>
          <a:graphic>
            <a:graphicData uri="http://schemas.openxmlformats.org/presentationml/2006/ole">
              <p:oleObj spid="_x0000_s39147" name="Equation" r:id="rId5" imgW="1575000" imgH="368280" progId="Equation.3">
                <p:embed/>
              </p:oleObj>
            </a:graphicData>
          </a:graphic>
        </p:graphicFrame>
        <p:sp>
          <p:nvSpPr>
            <p:cNvPr id="38931" name="Rectangle 19"/>
            <p:cNvSpPr>
              <a:spLocks noChangeArrowheads="1"/>
            </p:cNvSpPr>
            <p:nvPr/>
          </p:nvSpPr>
          <p:spPr bwMode="auto">
            <a:xfrm>
              <a:off x="1440" y="1968"/>
              <a:ext cx="2932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(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与非门结构的约束条件)</a:t>
              </a:r>
            </a:p>
          </p:txBody>
        </p:sp>
        <p:sp>
          <p:nvSpPr>
            <p:cNvPr id="38932" name="Rectangle 20"/>
            <p:cNvSpPr>
              <a:spLocks noChangeArrowheads="1"/>
            </p:cNvSpPr>
            <p:nvPr/>
          </p:nvSpPr>
          <p:spPr bwMode="auto">
            <a:xfrm>
              <a:off x="1488" y="2640"/>
              <a:ext cx="2932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(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或非门结构的约束条件)</a:t>
              </a:r>
            </a:p>
          </p:txBody>
        </p:sp>
        <p:graphicFrame>
          <p:nvGraphicFramePr>
            <p:cNvPr id="38933" name="Object 21"/>
            <p:cNvGraphicFramePr>
              <a:graphicFrameLocks noChangeAspect="1"/>
            </p:cNvGraphicFramePr>
            <p:nvPr/>
          </p:nvGraphicFramePr>
          <p:xfrm>
            <a:off x="528" y="2688"/>
            <a:ext cx="899" cy="266"/>
          </p:xfrm>
          <a:graphic>
            <a:graphicData uri="http://schemas.openxmlformats.org/presentationml/2006/ole">
              <p:oleObj spid="_x0000_s39148" name="Equation" r:id="rId6" imgW="876600" imgH="266760" progId="Equation.3">
                <p:embed/>
              </p:oleObj>
            </a:graphicData>
          </a:graphic>
        </p:graphicFrame>
        <p:graphicFrame>
          <p:nvGraphicFramePr>
            <p:cNvPr id="38934" name="Object 22"/>
            <p:cNvGraphicFramePr>
              <a:graphicFrameLocks noChangeAspect="1"/>
            </p:cNvGraphicFramePr>
            <p:nvPr/>
          </p:nvGraphicFramePr>
          <p:xfrm>
            <a:off x="528" y="1968"/>
            <a:ext cx="960" cy="323"/>
          </p:xfrm>
          <a:graphic>
            <a:graphicData uri="http://schemas.openxmlformats.org/presentationml/2006/ole">
              <p:oleObj spid="_x0000_s39149" name="Equation" r:id="rId7" imgW="939960" imgH="330120" progId="Equation.3">
                <p:embed/>
              </p:oleObj>
            </a:graphicData>
          </a:graphic>
        </p:graphicFrame>
      </p:grpSp>
      <p:sp>
        <p:nvSpPr>
          <p:cNvPr id="38936" name="Rectangle 24"/>
          <p:cNvSpPr>
            <a:spLocks noChangeArrowheads="1"/>
          </p:cNvSpPr>
          <p:nvPr/>
        </p:nvSpPr>
        <p:spPr bwMode="auto">
          <a:xfrm>
            <a:off x="431800" y="5084763"/>
            <a:ext cx="8101013" cy="1373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20000"/>
              </a:spcBef>
            </a:pPr>
            <a:r>
              <a:rPr lang="zh-CN" altLang="en-US" sz="2800">
                <a:solidFill>
                  <a:srgbClr val="FFFC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两个约束条件，看似不同，这是因为输入形式的定义不同。实际上，只是一个约束条件，即：</a:t>
            </a:r>
            <a:r>
              <a:rPr lang="en-US" altLang="zh-CN" sz="2800">
                <a:solidFill>
                  <a:srgbClr val="FFFC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S,R</a:t>
            </a:r>
            <a:r>
              <a:rPr lang="zh-CN" altLang="en-US" sz="2800">
                <a:solidFill>
                  <a:srgbClr val="FFFC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不能同时为</a:t>
            </a:r>
            <a:r>
              <a:rPr lang="en-US" altLang="zh-CN" sz="2800">
                <a:solidFill>
                  <a:srgbClr val="FFFC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2800">
                <a:solidFill>
                  <a:srgbClr val="FFFC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。</a:t>
            </a:r>
          </a:p>
        </p:txBody>
      </p:sp>
      <p:sp>
        <p:nvSpPr>
          <p:cNvPr id="11" name="灯片编号占位符 1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41</a:t>
            </a:fld>
            <a:endParaRPr lang="en-US" altLang="zh-CN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2" dur="500"/>
                                        <p:tgtEl>
                                          <p:spTgt spid="3893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7" dur="500"/>
                                        <p:tgtEl>
                                          <p:spTgt spid="3893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936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168275"/>
            <a:ext cx="8915400" cy="1431925"/>
          </a:xfrm>
        </p:spPr>
        <p:txBody>
          <a:bodyPr/>
          <a:lstStyle/>
          <a:p>
            <a:r>
              <a:rPr lang="zh-CN" altLang="en-US">
                <a:latin typeface="黑体" pitchFamily="49" charset="-122"/>
                <a:ea typeface="黑体" pitchFamily="49" charset="-122"/>
              </a:rPr>
              <a:t>5.3 常用的时钟控制触发器</a:t>
            </a:r>
            <a:br>
              <a:rPr lang="zh-CN" altLang="en-US">
                <a:latin typeface="黑体" pitchFamily="49" charset="-122"/>
                <a:ea typeface="黑体" pitchFamily="49" charset="-122"/>
              </a:rPr>
            </a:br>
            <a:r>
              <a:rPr lang="zh-CN" altLang="en-US">
                <a:latin typeface="黑体" pitchFamily="49" charset="-122"/>
                <a:ea typeface="黑体" pitchFamily="49" charset="-122"/>
              </a:rPr>
              <a:t>5.3.1钟控</a:t>
            </a:r>
            <a:r>
              <a:rPr lang="en-US" altLang="zh-CN">
                <a:latin typeface="黑体" pitchFamily="49" charset="-122"/>
                <a:ea typeface="黑体" pitchFamily="49" charset="-122"/>
              </a:rPr>
              <a:t>R-S</a:t>
            </a:r>
            <a:r>
              <a:rPr lang="zh-CN" altLang="en-US">
                <a:latin typeface="黑体" pitchFamily="49" charset="-122"/>
                <a:ea typeface="黑体" pitchFamily="49" charset="-122"/>
              </a:rPr>
              <a:t>触发器 </a:t>
            </a:r>
            <a:r>
              <a:rPr lang="en-US" altLang="zh-CN" sz="4000">
                <a:latin typeface="Times New Roman" pitchFamily="18" charset="0"/>
                <a:ea typeface="黑体" pitchFamily="49" charset="-122"/>
              </a:rPr>
              <a:t>Clocked RS FF</a:t>
            </a:r>
          </a:p>
        </p:txBody>
      </p:sp>
      <p:sp>
        <p:nvSpPr>
          <p:cNvPr id="39999" name="Rectangle 63"/>
          <p:cNvSpPr>
            <a:spLocks noChangeArrowheads="1"/>
          </p:cNvSpPr>
          <p:nvPr/>
        </p:nvSpPr>
        <p:spPr bwMode="auto">
          <a:xfrm>
            <a:off x="0" y="1676400"/>
            <a:ext cx="2419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1、电路结构</a:t>
            </a:r>
          </a:p>
        </p:txBody>
      </p:sp>
      <p:grpSp>
        <p:nvGrpSpPr>
          <p:cNvPr id="40018" name="Group 82"/>
          <p:cNvGrpSpPr>
            <a:grpSpLocks/>
          </p:cNvGrpSpPr>
          <p:nvPr/>
        </p:nvGrpSpPr>
        <p:grpSpPr bwMode="auto">
          <a:xfrm>
            <a:off x="457200" y="2819400"/>
            <a:ext cx="3052763" cy="3751263"/>
            <a:chOff x="288" y="1776"/>
            <a:chExt cx="1923" cy="2363"/>
          </a:xfrm>
        </p:grpSpPr>
        <p:sp>
          <p:nvSpPr>
            <p:cNvPr id="39941" name="Oval 5"/>
            <p:cNvSpPr>
              <a:spLocks noChangeArrowheads="1"/>
            </p:cNvSpPr>
            <p:nvPr/>
          </p:nvSpPr>
          <p:spPr bwMode="auto">
            <a:xfrm>
              <a:off x="1725" y="2142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9942" name="Line 6"/>
            <p:cNvSpPr>
              <a:spLocks noChangeShapeType="1"/>
            </p:cNvSpPr>
            <p:nvPr/>
          </p:nvSpPr>
          <p:spPr bwMode="auto">
            <a:xfrm>
              <a:off x="1581" y="2526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43" name="Line 7"/>
            <p:cNvSpPr>
              <a:spLocks noChangeShapeType="1"/>
            </p:cNvSpPr>
            <p:nvPr/>
          </p:nvSpPr>
          <p:spPr bwMode="auto">
            <a:xfrm>
              <a:off x="1917" y="2526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44" name="Line 8"/>
            <p:cNvSpPr>
              <a:spLocks noChangeShapeType="1"/>
            </p:cNvSpPr>
            <p:nvPr/>
          </p:nvSpPr>
          <p:spPr bwMode="auto">
            <a:xfrm flipV="1">
              <a:off x="1773" y="1806"/>
              <a:ext cx="0" cy="3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46" name="Oval 10"/>
            <p:cNvSpPr>
              <a:spLocks noChangeArrowheads="1"/>
            </p:cNvSpPr>
            <p:nvPr/>
          </p:nvSpPr>
          <p:spPr bwMode="auto">
            <a:xfrm>
              <a:off x="767" y="2142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9948" name="Line 12"/>
            <p:cNvSpPr>
              <a:spLocks noChangeShapeType="1"/>
            </p:cNvSpPr>
            <p:nvPr/>
          </p:nvSpPr>
          <p:spPr bwMode="auto">
            <a:xfrm>
              <a:off x="959" y="2526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49" name="Line 13"/>
            <p:cNvSpPr>
              <a:spLocks noChangeShapeType="1"/>
            </p:cNvSpPr>
            <p:nvPr/>
          </p:nvSpPr>
          <p:spPr bwMode="auto">
            <a:xfrm flipV="1">
              <a:off x="815" y="1806"/>
              <a:ext cx="0" cy="3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51" name="Oval 15"/>
            <p:cNvSpPr>
              <a:spLocks noChangeArrowheads="1"/>
            </p:cNvSpPr>
            <p:nvPr/>
          </p:nvSpPr>
          <p:spPr bwMode="auto">
            <a:xfrm>
              <a:off x="575" y="2958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9952" name="Line 16"/>
            <p:cNvSpPr>
              <a:spLocks noChangeShapeType="1"/>
            </p:cNvSpPr>
            <p:nvPr/>
          </p:nvSpPr>
          <p:spPr bwMode="auto">
            <a:xfrm>
              <a:off x="432" y="3342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53" name="Line 17"/>
            <p:cNvSpPr>
              <a:spLocks noChangeShapeType="1"/>
            </p:cNvSpPr>
            <p:nvPr/>
          </p:nvSpPr>
          <p:spPr bwMode="auto">
            <a:xfrm>
              <a:off x="767" y="3342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54" name="Line 18"/>
            <p:cNvSpPr>
              <a:spLocks noChangeShapeType="1"/>
            </p:cNvSpPr>
            <p:nvPr/>
          </p:nvSpPr>
          <p:spPr bwMode="auto">
            <a:xfrm flipV="1">
              <a:off x="623" y="2526"/>
              <a:ext cx="0" cy="43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56" name="Oval 20"/>
            <p:cNvSpPr>
              <a:spLocks noChangeArrowheads="1"/>
            </p:cNvSpPr>
            <p:nvPr/>
          </p:nvSpPr>
          <p:spPr bwMode="auto">
            <a:xfrm>
              <a:off x="1869" y="2958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9957" name="Line 21"/>
            <p:cNvSpPr>
              <a:spLocks noChangeShapeType="1"/>
            </p:cNvSpPr>
            <p:nvPr/>
          </p:nvSpPr>
          <p:spPr bwMode="auto">
            <a:xfrm>
              <a:off x="1725" y="3342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58" name="Line 22"/>
            <p:cNvSpPr>
              <a:spLocks noChangeShapeType="1"/>
            </p:cNvSpPr>
            <p:nvPr/>
          </p:nvSpPr>
          <p:spPr bwMode="auto">
            <a:xfrm>
              <a:off x="2060" y="3342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59" name="Line 23"/>
            <p:cNvSpPr>
              <a:spLocks noChangeShapeType="1"/>
            </p:cNvSpPr>
            <p:nvPr/>
          </p:nvSpPr>
          <p:spPr bwMode="auto">
            <a:xfrm flipV="1">
              <a:off x="1917" y="2622"/>
              <a:ext cx="0" cy="3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60" name="Line 24"/>
            <p:cNvSpPr>
              <a:spLocks noChangeShapeType="1"/>
            </p:cNvSpPr>
            <p:nvPr/>
          </p:nvSpPr>
          <p:spPr bwMode="auto">
            <a:xfrm>
              <a:off x="815" y="2046"/>
              <a:ext cx="33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61" name="Line 25"/>
            <p:cNvSpPr>
              <a:spLocks noChangeShapeType="1"/>
            </p:cNvSpPr>
            <p:nvPr/>
          </p:nvSpPr>
          <p:spPr bwMode="auto">
            <a:xfrm flipH="1">
              <a:off x="1390" y="2046"/>
              <a:ext cx="38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62" name="Line 26"/>
            <p:cNvSpPr>
              <a:spLocks noChangeShapeType="1"/>
            </p:cNvSpPr>
            <p:nvPr/>
          </p:nvSpPr>
          <p:spPr bwMode="auto">
            <a:xfrm>
              <a:off x="1150" y="2046"/>
              <a:ext cx="336" cy="62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63" name="Line 27"/>
            <p:cNvSpPr>
              <a:spLocks noChangeShapeType="1"/>
            </p:cNvSpPr>
            <p:nvPr/>
          </p:nvSpPr>
          <p:spPr bwMode="auto">
            <a:xfrm flipH="1">
              <a:off x="1054" y="2046"/>
              <a:ext cx="336" cy="62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64" name="Line 28"/>
            <p:cNvSpPr>
              <a:spLocks noChangeShapeType="1"/>
            </p:cNvSpPr>
            <p:nvPr/>
          </p:nvSpPr>
          <p:spPr bwMode="auto">
            <a:xfrm>
              <a:off x="959" y="2670"/>
              <a:ext cx="9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65" name="Line 29"/>
            <p:cNvSpPr>
              <a:spLocks noChangeShapeType="1"/>
            </p:cNvSpPr>
            <p:nvPr/>
          </p:nvSpPr>
          <p:spPr bwMode="auto">
            <a:xfrm>
              <a:off x="1486" y="2670"/>
              <a:ext cx="9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66" name="Line 30"/>
            <p:cNvSpPr>
              <a:spLocks noChangeShapeType="1"/>
            </p:cNvSpPr>
            <p:nvPr/>
          </p:nvSpPr>
          <p:spPr bwMode="auto">
            <a:xfrm flipH="1">
              <a:off x="1486" y="2670"/>
              <a:ext cx="9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67" name="Line 31"/>
            <p:cNvSpPr>
              <a:spLocks noChangeShapeType="1"/>
            </p:cNvSpPr>
            <p:nvPr/>
          </p:nvSpPr>
          <p:spPr bwMode="auto">
            <a:xfrm>
              <a:off x="767" y="3486"/>
              <a:ext cx="95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68" name="Line 32"/>
            <p:cNvSpPr>
              <a:spLocks noChangeShapeType="1"/>
            </p:cNvSpPr>
            <p:nvPr/>
          </p:nvSpPr>
          <p:spPr bwMode="auto">
            <a:xfrm>
              <a:off x="1246" y="3486"/>
              <a:ext cx="0" cy="3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69" name="Line 33"/>
            <p:cNvSpPr>
              <a:spLocks noChangeShapeType="1"/>
            </p:cNvSpPr>
            <p:nvPr/>
          </p:nvSpPr>
          <p:spPr bwMode="auto">
            <a:xfrm>
              <a:off x="432" y="3438"/>
              <a:ext cx="0" cy="2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70" name="Line 34"/>
            <p:cNvSpPr>
              <a:spLocks noChangeShapeType="1"/>
            </p:cNvSpPr>
            <p:nvPr/>
          </p:nvSpPr>
          <p:spPr bwMode="auto">
            <a:xfrm>
              <a:off x="2060" y="3438"/>
              <a:ext cx="0" cy="38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71" name="Rectangle 35"/>
            <p:cNvSpPr>
              <a:spLocks noChangeArrowheads="1"/>
            </p:cNvSpPr>
            <p:nvPr/>
          </p:nvSpPr>
          <p:spPr bwMode="auto">
            <a:xfrm>
              <a:off x="1821" y="1800"/>
              <a:ext cx="243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39972" name="Rectangle 36"/>
            <p:cNvSpPr>
              <a:spLocks noChangeArrowheads="1"/>
            </p:cNvSpPr>
            <p:nvPr/>
          </p:nvSpPr>
          <p:spPr bwMode="auto">
            <a:xfrm>
              <a:off x="480" y="1776"/>
              <a:ext cx="243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39973" name="Rectangle 37"/>
            <p:cNvSpPr>
              <a:spLocks noChangeArrowheads="1"/>
            </p:cNvSpPr>
            <p:nvPr/>
          </p:nvSpPr>
          <p:spPr bwMode="auto">
            <a:xfrm>
              <a:off x="288" y="3672"/>
              <a:ext cx="243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39974" name="Rectangle 38"/>
            <p:cNvSpPr>
              <a:spLocks noChangeArrowheads="1"/>
            </p:cNvSpPr>
            <p:nvPr/>
          </p:nvSpPr>
          <p:spPr bwMode="auto">
            <a:xfrm>
              <a:off x="1917" y="3720"/>
              <a:ext cx="243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39975" name="Rectangle 39"/>
            <p:cNvSpPr>
              <a:spLocks noChangeArrowheads="1"/>
            </p:cNvSpPr>
            <p:nvPr/>
          </p:nvSpPr>
          <p:spPr bwMode="auto">
            <a:xfrm>
              <a:off x="1054" y="3774"/>
              <a:ext cx="527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39980" name="Rectangle 44"/>
            <p:cNvSpPr>
              <a:spLocks noChangeArrowheads="1"/>
            </p:cNvSpPr>
            <p:nvPr/>
          </p:nvSpPr>
          <p:spPr bwMode="auto">
            <a:xfrm>
              <a:off x="336" y="2544"/>
              <a:ext cx="623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39981" name="Rectangle 45"/>
            <p:cNvSpPr>
              <a:spLocks noChangeArrowheads="1"/>
            </p:cNvSpPr>
            <p:nvPr/>
          </p:nvSpPr>
          <p:spPr bwMode="auto">
            <a:xfrm>
              <a:off x="1968" y="2544"/>
              <a:ext cx="243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39984" name="Line 48"/>
            <p:cNvSpPr>
              <a:spLocks noChangeShapeType="1"/>
            </p:cNvSpPr>
            <p:nvPr/>
          </p:nvSpPr>
          <p:spPr bwMode="auto">
            <a:xfrm>
              <a:off x="2012" y="2574"/>
              <a:ext cx="14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0006" name="Line 70"/>
            <p:cNvSpPr>
              <a:spLocks noChangeShapeType="1"/>
            </p:cNvSpPr>
            <p:nvPr/>
          </p:nvSpPr>
          <p:spPr bwMode="auto">
            <a:xfrm>
              <a:off x="1869" y="1872"/>
              <a:ext cx="14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0007" name="Oval 71"/>
            <p:cNvSpPr>
              <a:spLocks noChangeArrowheads="1"/>
            </p:cNvSpPr>
            <p:nvPr/>
          </p:nvSpPr>
          <p:spPr bwMode="auto">
            <a:xfrm>
              <a:off x="1725" y="1968"/>
              <a:ext cx="96" cy="96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0008" name="Oval 72"/>
            <p:cNvSpPr>
              <a:spLocks noChangeArrowheads="1"/>
            </p:cNvSpPr>
            <p:nvPr/>
          </p:nvSpPr>
          <p:spPr bwMode="auto">
            <a:xfrm>
              <a:off x="767" y="2016"/>
              <a:ext cx="96" cy="96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0009" name="Line 73"/>
            <p:cNvSpPr>
              <a:spLocks noChangeShapeType="1"/>
            </p:cNvSpPr>
            <p:nvPr/>
          </p:nvSpPr>
          <p:spPr bwMode="auto">
            <a:xfrm>
              <a:off x="384" y="2592"/>
              <a:ext cx="14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grpSp>
        <p:nvGrpSpPr>
          <p:cNvPr id="92" name="组合 91"/>
          <p:cNvGrpSpPr/>
          <p:nvPr/>
        </p:nvGrpSpPr>
        <p:grpSpPr>
          <a:xfrm>
            <a:off x="4787900" y="2565400"/>
            <a:ext cx="3457004" cy="4050645"/>
            <a:chOff x="4787900" y="2565400"/>
            <a:chExt cx="3457004" cy="4050645"/>
          </a:xfrm>
        </p:grpSpPr>
        <p:grpSp>
          <p:nvGrpSpPr>
            <p:cNvPr id="40020" name="Group 84"/>
            <p:cNvGrpSpPr>
              <a:grpSpLocks/>
            </p:cNvGrpSpPr>
            <p:nvPr/>
          </p:nvGrpSpPr>
          <p:grpSpPr bwMode="auto">
            <a:xfrm>
              <a:off x="4787900" y="2565400"/>
              <a:ext cx="2819400" cy="3132138"/>
              <a:chOff x="3024" y="1632"/>
              <a:chExt cx="1776" cy="1973"/>
            </a:xfrm>
          </p:grpSpPr>
          <p:sp>
            <p:nvSpPr>
              <p:cNvPr id="39985" name="Rectangle 49"/>
              <p:cNvSpPr>
                <a:spLocks noChangeArrowheads="1"/>
              </p:cNvSpPr>
              <p:nvPr/>
            </p:nvSpPr>
            <p:spPr bwMode="auto">
              <a:xfrm>
                <a:off x="3024" y="2299"/>
                <a:ext cx="1776" cy="744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39986" name="Oval 50"/>
              <p:cNvSpPr>
                <a:spLocks noChangeArrowheads="1"/>
              </p:cNvSpPr>
              <p:nvPr/>
            </p:nvSpPr>
            <p:spPr bwMode="auto">
              <a:xfrm>
                <a:off x="4293" y="2152"/>
                <a:ext cx="144" cy="139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39992" name="Rectangle 56"/>
              <p:cNvSpPr>
                <a:spLocks noChangeArrowheads="1"/>
              </p:cNvSpPr>
              <p:nvPr/>
            </p:nvSpPr>
            <p:spPr bwMode="auto">
              <a:xfrm>
                <a:off x="3268" y="3240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S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39993" name="Rectangle 57"/>
              <p:cNvSpPr>
                <a:spLocks noChangeArrowheads="1"/>
              </p:cNvSpPr>
              <p:nvPr/>
            </p:nvSpPr>
            <p:spPr bwMode="auto">
              <a:xfrm>
                <a:off x="3756" y="3217"/>
                <a:ext cx="372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CP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39994" name="Rectangle 58"/>
              <p:cNvSpPr>
                <a:spLocks noChangeArrowheads="1"/>
              </p:cNvSpPr>
              <p:nvPr/>
            </p:nvSpPr>
            <p:spPr bwMode="auto">
              <a:xfrm>
                <a:off x="4293" y="3240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R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39995" name="Rectangle 59"/>
              <p:cNvSpPr>
                <a:spLocks noChangeArrowheads="1"/>
              </p:cNvSpPr>
              <p:nvPr/>
            </p:nvSpPr>
            <p:spPr bwMode="auto">
              <a:xfrm>
                <a:off x="3366" y="1632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Q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39996" name="Rectangle 60"/>
              <p:cNvSpPr>
                <a:spLocks noChangeArrowheads="1"/>
              </p:cNvSpPr>
              <p:nvPr/>
            </p:nvSpPr>
            <p:spPr bwMode="auto">
              <a:xfrm>
                <a:off x="4244" y="1632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Q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40003" name="Line 67"/>
              <p:cNvSpPr>
                <a:spLocks noChangeShapeType="1"/>
              </p:cNvSpPr>
              <p:nvPr/>
            </p:nvSpPr>
            <p:spPr bwMode="auto">
              <a:xfrm>
                <a:off x="3951" y="3051"/>
                <a:ext cx="1" cy="2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0012" name="Line 76"/>
              <p:cNvSpPr>
                <a:spLocks noChangeShapeType="1"/>
              </p:cNvSpPr>
              <p:nvPr/>
            </p:nvSpPr>
            <p:spPr bwMode="auto">
              <a:xfrm flipV="1">
                <a:off x="3512" y="2010"/>
                <a:ext cx="0" cy="28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0013" name="Line 77"/>
              <p:cNvSpPr>
                <a:spLocks noChangeShapeType="1"/>
              </p:cNvSpPr>
              <p:nvPr/>
            </p:nvSpPr>
            <p:spPr bwMode="auto">
              <a:xfrm flipV="1">
                <a:off x="4390" y="1963"/>
                <a:ext cx="0" cy="18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0014" name="Line 78"/>
              <p:cNvSpPr>
                <a:spLocks noChangeShapeType="1"/>
              </p:cNvSpPr>
              <p:nvPr/>
            </p:nvSpPr>
            <p:spPr bwMode="auto">
              <a:xfrm>
                <a:off x="3414" y="3051"/>
                <a:ext cx="0" cy="23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0015" name="Line 79"/>
              <p:cNvSpPr>
                <a:spLocks noChangeShapeType="1"/>
              </p:cNvSpPr>
              <p:nvPr/>
            </p:nvSpPr>
            <p:spPr bwMode="auto">
              <a:xfrm>
                <a:off x="4390" y="3051"/>
                <a:ext cx="0" cy="23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0019" name="Line 83"/>
              <p:cNvSpPr>
                <a:spLocks noChangeShapeType="1"/>
              </p:cNvSpPr>
              <p:nvPr/>
            </p:nvSpPr>
            <p:spPr bwMode="auto">
              <a:xfrm>
                <a:off x="4272" y="1680"/>
                <a:ext cx="19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</p:grpSp>
        <p:sp>
          <p:nvSpPr>
            <p:cNvPr id="40021" name="Rectangle 85"/>
            <p:cNvSpPr>
              <a:spLocks noChangeArrowheads="1"/>
            </p:cNvSpPr>
            <p:nvPr/>
          </p:nvSpPr>
          <p:spPr bwMode="auto">
            <a:xfrm>
              <a:off x="4788024" y="6092825"/>
              <a:ext cx="3456880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>
                <a:spcBef>
                  <a:spcPct val="20000"/>
                </a:spcBef>
              </a:pPr>
              <a:r>
                <a:rPr lang="en-US" altLang="zh-CN" sz="2800" dirty="0">
                  <a:solidFill>
                    <a:srgbClr val="FFFC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ea typeface="黑体" pitchFamily="49" charset="-122"/>
                </a:rPr>
                <a:t>Clock </a:t>
              </a:r>
              <a:r>
                <a:rPr lang="en-US" altLang="zh-CN" sz="2800" dirty="0" smtClean="0">
                  <a:solidFill>
                    <a:srgbClr val="FFFC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ea typeface="黑体" pitchFamily="49" charset="-122"/>
                </a:rPr>
                <a:t>Pulse </a:t>
              </a:r>
              <a:r>
                <a:rPr lang="zh-CN" altLang="en-US" sz="2800" dirty="0" smtClean="0">
                  <a:solidFill>
                    <a:srgbClr val="FFFC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ea typeface="黑体" pitchFamily="49" charset="-122"/>
                </a:rPr>
                <a:t>时钟脉冲</a:t>
              </a:r>
              <a:endParaRPr lang="en-US" altLang="zh-CN" sz="2800" dirty="0">
                <a:solidFill>
                  <a:srgbClr val="FFFC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ea typeface="黑体" pitchFamily="49" charset="-122"/>
              </a:endParaRPr>
            </a:p>
          </p:txBody>
        </p:sp>
        <p:sp>
          <p:nvSpPr>
            <p:cNvPr id="40022" name="Line 86"/>
            <p:cNvSpPr>
              <a:spLocks noChangeShapeType="1"/>
            </p:cNvSpPr>
            <p:nvPr/>
          </p:nvSpPr>
          <p:spPr bwMode="auto">
            <a:xfrm flipV="1">
              <a:off x="6227763" y="5589588"/>
              <a:ext cx="0" cy="503237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sp>
        <p:nvSpPr>
          <p:cNvPr id="73" name="Rectangle 60"/>
          <p:cNvSpPr>
            <a:spLocks noChangeArrowheads="1"/>
          </p:cNvSpPr>
          <p:nvPr/>
        </p:nvSpPr>
        <p:spPr bwMode="auto">
          <a:xfrm>
            <a:off x="395536" y="2492896"/>
            <a:ext cx="3437956" cy="2031683"/>
          </a:xfrm>
          <a:prstGeom prst="rect">
            <a:avLst/>
          </a:prstGeom>
          <a:noFill/>
          <a:ln w="50800">
            <a:solidFill>
              <a:srgbClr val="FFFC00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grpSp>
        <p:nvGrpSpPr>
          <p:cNvPr id="69" name="组合 40"/>
          <p:cNvGrpSpPr/>
          <p:nvPr/>
        </p:nvGrpSpPr>
        <p:grpSpPr>
          <a:xfrm rot="16200000">
            <a:off x="1051836" y="3321843"/>
            <a:ext cx="428629" cy="928694"/>
            <a:chOff x="7177088" y="3041650"/>
            <a:chExt cx="768350" cy="630238"/>
          </a:xfrm>
        </p:grpSpPr>
        <p:sp>
          <p:nvSpPr>
            <p:cNvPr id="70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1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2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4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75" name="组合 40"/>
          <p:cNvGrpSpPr/>
          <p:nvPr/>
        </p:nvGrpSpPr>
        <p:grpSpPr>
          <a:xfrm rot="16200000">
            <a:off x="2607454" y="3321842"/>
            <a:ext cx="428629" cy="928694"/>
            <a:chOff x="7177088" y="3041650"/>
            <a:chExt cx="768350" cy="630238"/>
          </a:xfrm>
        </p:grpSpPr>
        <p:sp>
          <p:nvSpPr>
            <p:cNvPr id="76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7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8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9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80" name="组合 40"/>
          <p:cNvGrpSpPr/>
          <p:nvPr/>
        </p:nvGrpSpPr>
        <p:grpSpPr>
          <a:xfrm rot="16200000">
            <a:off x="750067" y="4607726"/>
            <a:ext cx="428629" cy="928694"/>
            <a:chOff x="7177088" y="3041650"/>
            <a:chExt cx="768350" cy="630238"/>
          </a:xfrm>
        </p:grpSpPr>
        <p:sp>
          <p:nvSpPr>
            <p:cNvPr id="81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2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3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4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85" name="组合 40"/>
          <p:cNvGrpSpPr/>
          <p:nvPr/>
        </p:nvGrpSpPr>
        <p:grpSpPr>
          <a:xfrm rot="16200000">
            <a:off x="2821768" y="4607726"/>
            <a:ext cx="428629" cy="928694"/>
            <a:chOff x="7177088" y="3041650"/>
            <a:chExt cx="768350" cy="630238"/>
          </a:xfrm>
        </p:grpSpPr>
        <p:sp>
          <p:nvSpPr>
            <p:cNvPr id="86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7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8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9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sp>
        <p:nvSpPr>
          <p:cNvPr id="90" name="灯片编号占位符 8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42</a:t>
            </a:fld>
            <a:endParaRPr lang="en-US" altLang="zh-CN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168275"/>
            <a:ext cx="8915400" cy="1431925"/>
          </a:xfrm>
        </p:spPr>
        <p:txBody>
          <a:bodyPr/>
          <a:lstStyle/>
          <a:p>
            <a:r>
              <a:rPr lang="zh-CN" altLang="en-US">
                <a:latin typeface="黑体" pitchFamily="49" charset="-122"/>
                <a:ea typeface="黑体" pitchFamily="49" charset="-122"/>
              </a:rPr>
              <a:t>5.3 常用的时钟控制触发器</a:t>
            </a:r>
            <a:br>
              <a:rPr lang="zh-CN" altLang="en-US">
                <a:latin typeface="黑体" pitchFamily="49" charset="-122"/>
                <a:ea typeface="黑体" pitchFamily="49" charset="-122"/>
              </a:rPr>
            </a:br>
            <a:r>
              <a:rPr lang="zh-CN" altLang="en-US">
                <a:latin typeface="黑体" pitchFamily="49" charset="-122"/>
                <a:ea typeface="黑体" pitchFamily="49" charset="-122"/>
              </a:rPr>
              <a:t>5.3.1钟控</a:t>
            </a:r>
            <a:r>
              <a:rPr lang="en-US" altLang="zh-CN">
                <a:latin typeface="黑体" pitchFamily="49" charset="-122"/>
                <a:ea typeface="黑体" pitchFamily="49" charset="-122"/>
              </a:rPr>
              <a:t>R-S</a:t>
            </a:r>
            <a:r>
              <a:rPr lang="zh-CN" altLang="en-US">
                <a:latin typeface="黑体" pitchFamily="49" charset="-122"/>
                <a:ea typeface="黑体" pitchFamily="49" charset="-122"/>
              </a:rPr>
              <a:t>触发器 </a:t>
            </a:r>
            <a:r>
              <a:rPr lang="en-US" altLang="zh-CN" sz="4000">
                <a:latin typeface="Times New Roman" pitchFamily="18" charset="0"/>
                <a:ea typeface="黑体" pitchFamily="49" charset="-122"/>
              </a:rPr>
              <a:t>Clocked RS FF</a:t>
            </a:r>
          </a:p>
        </p:txBody>
      </p:sp>
      <p:sp>
        <p:nvSpPr>
          <p:cNvPr id="39999" name="Rectangle 63"/>
          <p:cNvSpPr>
            <a:spLocks noChangeArrowheads="1"/>
          </p:cNvSpPr>
          <p:nvPr/>
        </p:nvSpPr>
        <p:spPr bwMode="auto">
          <a:xfrm>
            <a:off x="0" y="1676400"/>
            <a:ext cx="2419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1、电路结构</a:t>
            </a:r>
          </a:p>
        </p:txBody>
      </p:sp>
      <p:grpSp>
        <p:nvGrpSpPr>
          <p:cNvPr id="2" name="Group 82"/>
          <p:cNvGrpSpPr>
            <a:grpSpLocks/>
          </p:cNvGrpSpPr>
          <p:nvPr/>
        </p:nvGrpSpPr>
        <p:grpSpPr bwMode="auto">
          <a:xfrm>
            <a:off x="457200" y="2819400"/>
            <a:ext cx="3052763" cy="3751263"/>
            <a:chOff x="288" y="1776"/>
            <a:chExt cx="1923" cy="2363"/>
          </a:xfrm>
        </p:grpSpPr>
        <p:sp>
          <p:nvSpPr>
            <p:cNvPr id="39941" name="Oval 5"/>
            <p:cNvSpPr>
              <a:spLocks noChangeArrowheads="1"/>
            </p:cNvSpPr>
            <p:nvPr/>
          </p:nvSpPr>
          <p:spPr bwMode="auto">
            <a:xfrm>
              <a:off x="1725" y="2142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9942" name="Line 6"/>
            <p:cNvSpPr>
              <a:spLocks noChangeShapeType="1"/>
            </p:cNvSpPr>
            <p:nvPr/>
          </p:nvSpPr>
          <p:spPr bwMode="auto">
            <a:xfrm>
              <a:off x="1581" y="2526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43" name="Line 7"/>
            <p:cNvSpPr>
              <a:spLocks noChangeShapeType="1"/>
            </p:cNvSpPr>
            <p:nvPr/>
          </p:nvSpPr>
          <p:spPr bwMode="auto">
            <a:xfrm>
              <a:off x="1917" y="2526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44" name="Line 8"/>
            <p:cNvSpPr>
              <a:spLocks noChangeShapeType="1"/>
            </p:cNvSpPr>
            <p:nvPr/>
          </p:nvSpPr>
          <p:spPr bwMode="auto">
            <a:xfrm flipV="1">
              <a:off x="1773" y="1806"/>
              <a:ext cx="0" cy="3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46" name="Oval 10"/>
            <p:cNvSpPr>
              <a:spLocks noChangeArrowheads="1"/>
            </p:cNvSpPr>
            <p:nvPr/>
          </p:nvSpPr>
          <p:spPr bwMode="auto">
            <a:xfrm>
              <a:off x="767" y="2142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9948" name="Line 12"/>
            <p:cNvSpPr>
              <a:spLocks noChangeShapeType="1"/>
            </p:cNvSpPr>
            <p:nvPr/>
          </p:nvSpPr>
          <p:spPr bwMode="auto">
            <a:xfrm>
              <a:off x="959" y="2526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49" name="Line 13"/>
            <p:cNvSpPr>
              <a:spLocks noChangeShapeType="1"/>
            </p:cNvSpPr>
            <p:nvPr/>
          </p:nvSpPr>
          <p:spPr bwMode="auto">
            <a:xfrm flipV="1">
              <a:off x="815" y="1806"/>
              <a:ext cx="0" cy="3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51" name="Oval 15"/>
            <p:cNvSpPr>
              <a:spLocks noChangeArrowheads="1"/>
            </p:cNvSpPr>
            <p:nvPr/>
          </p:nvSpPr>
          <p:spPr bwMode="auto">
            <a:xfrm>
              <a:off x="575" y="2958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9952" name="Line 16"/>
            <p:cNvSpPr>
              <a:spLocks noChangeShapeType="1"/>
            </p:cNvSpPr>
            <p:nvPr/>
          </p:nvSpPr>
          <p:spPr bwMode="auto">
            <a:xfrm>
              <a:off x="432" y="3342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53" name="Line 17"/>
            <p:cNvSpPr>
              <a:spLocks noChangeShapeType="1"/>
            </p:cNvSpPr>
            <p:nvPr/>
          </p:nvSpPr>
          <p:spPr bwMode="auto">
            <a:xfrm>
              <a:off x="767" y="3342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54" name="Line 18"/>
            <p:cNvSpPr>
              <a:spLocks noChangeShapeType="1"/>
            </p:cNvSpPr>
            <p:nvPr/>
          </p:nvSpPr>
          <p:spPr bwMode="auto">
            <a:xfrm flipV="1">
              <a:off x="623" y="2526"/>
              <a:ext cx="0" cy="43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56" name="Oval 20"/>
            <p:cNvSpPr>
              <a:spLocks noChangeArrowheads="1"/>
            </p:cNvSpPr>
            <p:nvPr/>
          </p:nvSpPr>
          <p:spPr bwMode="auto">
            <a:xfrm>
              <a:off x="1869" y="2958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9957" name="Line 21"/>
            <p:cNvSpPr>
              <a:spLocks noChangeShapeType="1"/>
            </p:cNvSpPr>
            <p:nvPr/>
          </p:nvSpPr>
          <p:spPr bwMode="auto">
            <a:xfrm>
              <a:off x="1725" y="3342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58" name="Line 22"/>
            <p:cNvSpPr>
              <a:spLocks noChangeShapeType="1"/>
            </p:cNvSpPr>
            <p:nvPr/>
          </p:nvSpPr>
          <p:spPr bwMode="auto">
            <a:xfrm>
              <a:off x="2060" y="3342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59" name="Line 23"/>
            <p:cNvSpPr>
              <a:spLocks noChangeShapeType="1"/>
            </p:cNvSpPr>
            <p:nvPr/>
          </p:nvSpPr>
          <p:spPr bwMode="auto">
            <a:xfrm flipV="1">
              <a:off x="1917" y="2622"/>
              <a:ext cx="0" cy="3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60" name="Line 24"/>
            <p:cNvSpPr>
              <a:spLocks noChangeShapeType="1"/>
            </p:cNvSpPr>
            <p:nvPr/>
          </p:nvSpPr>
          <p:spPr bwMode="auto">
            <a:xfrm>
              <a:off x="815" y="2046"/>
              <a:ext cx="33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61" name="Line 25"/>
            <p:cNvSpPr>
              <a:spLocks noChangeShapeType="1"/>
            </p:cNvSpPr>
            <p:nvPr/>
          </p:nvSpPr>
          <p:spPr bwMode="auto">
            <a:xfrm flipH="1">
              <a:off x="1390" y="2046"/>
              <a:ext cx="38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62" name="Line 26"/>
            <p:cNvSpPr>
              <a:spLocks noChangeShapeType="1"/>
            </p:cNvSpPr>
            <p:nvPr/>
          </p:nvSpPr>
          <p:spPr bwMode="auto">
            <a:xfrm>
              <a:off x="1150" y="2046"/>
              <a:ext cx="336" cy="62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63" name="Line 27"/>
            <p:cNvSpPr>
              <a:spLocks noChangeShapeType="1"/>
            </p:cNvSpPr>
            <p:nvPr/>
          </p:nvSpPr>
          <p:spPr bwMode="auto">
            <a:xfrm flipH="1">
              <a:off x="1054" y="2046"/>
              <a:ext cx="336" cy="62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64" name="Line 28"/>
            <p:cNvSpPr>
              <a:spLocks noChangeShapeType="1"/>
            </p:cNvSpPr>
            <p:nvPr/>
          </p:nvSpPr>
          <p:spPr bwMode="auto">
            <a:xfrm>
              <a:off x="959" y="2670"/>
              <a:ext cx="9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65" name="Line 29"/>
            <p:cNvSpPr>
              <a:spLocks noChangeShapeType="1"/>
            </p:cNvSpPr>
            <p:nvPr/>
          </p:nvSpPr>
          <p:spPr bwMode="auto">
            <a:xfrm>
              <a:off x="1486" y="2670"/>
              <a:ext cx="9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66" name="Line 30"/>
            <p:cNvSpPr>
              <a:spLocks noChangeShapeType="1"/>
            </p:cNvSpPr>
            <p:nvPr/>
          </p:nvSpPr>
          <p:spPr bwMode="auto">
            <a:xfrm flipH="1">
              <a:off x="1486" y="2670"/>
              <a:ext cx="9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67" name="Line 31"/>
            <p:cNvSpPr>
              <a:spLocks noChangeShapeType="1"/>
            </p:cNvSpPr>
            <p:nvPr/>
          </p:nvSpPr>
          <p:spPr bwMode="auto">
            <a:xfrm>
              <a:off x="767" y="3486"/>
              <a:ext cx="95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68" name="Line 32"/>
            <p:cNvSpPr>
              <a:spLocks noChangeShapeType="1"/>
            </p:cNvSpPr>
            <p:nvPr/>
          </p:nvSpPr>
          <p:spPr bwMode="auto">
            <a:xfrm>
              <a:off x="1246" y="3486"/>
              <a:ext cx="0" cy="3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69" name="Line 33"/>
            <p:cNvSpPr>
              <a:spLocks noChangeShapeType="1"/>
            </p:cNvSpPr>
            <p:nvPr/>
          </p:nvSpPr>
          <p:spPr bwMode="auto">
            <a:xfrm>
              <a:off x="432" y="3438"/>
              <a:ext cx="0" cy="2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70" name="Line 34"/>
            <p:cNvSpPr>
              <a:spLocks noChangeShapeType="1"/>
            </p:cNvSpPr>
            <p:nvPr/>
          </p:nvSpPr>
          <p:spPr bwMode="auto">
            <a:xfrm>
              <a:off x="2060" y="3438"/>
              <a:ext cx="0" cy="38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71" name="Rectangle 35"/>
            <p:cNvSpPr>
              <a:spLocks noChangeArrowheads="1"/>
            </p:cNvSpPr>
            <p:nvPr/>
          </p:nvSpPr>
          <p:spPr bwMode="auto">
            <a:xfrm>
              <a:off x="1821" y="1800"/>
              <a:ext cx="243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39972" name="Rectangle 36"/>
            <p:cNvSpPr>
              <a:spLocks noChangeArrowheads="1"/>
            </p:cNvSpPr>
            <p:nvPr/>
          </p:nvSpPr>
          <p:spPr bwMode="auto">
            <a:xfrm>
              <a:off x="480" y="1776"/>
              <a:ext cx="243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39973" name="Rectangle 37"/>
            <p:cNvSpPr>
              <a:spLocks noChangeArrowheads="1"/>
            </p:cNvSpPr>
            <p:nvPr/>
          </p:nvSpPr>
          <p:spPr bwMode="auto">
            <a:xfrm>
              <a:off x="288" y="3672"/>
              <a:ext cx="243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39974" name="Rectangle 38"/>
            <p:cNvSpPr>
              <a:spLocks noChangeArrowheads="1"/>
            </p:cNvSpPr>
            <p:nvPr/>
          </p:nvSpPr>
          <p:spPr bwMode="auto">
            <a:xfrm>
              <a:off x="1917" y="3720"/>
              <a:ext cx="243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39975" name="Rectangle 39"/>
            <p:cNvSpPr>
              <a:spLocks noChangeArrowheads="1"/>
            </p:cNvSpPr>
            <p:nvPr/>
          </p:nvSpPr>
          <p:spPr bwMode="auto">
            <a:xfrm>
              <a:off x="1054" y="3774"/>
              <a:ext cx="527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39980" name="Rectangle 44"/>
            <p:cNvSpPr>
              <a:spLocks noChangeArrowheads="1"/>
            </p:cNvSpPr>
            <p:nvPr/>
          </p:nvSpPr>
          <p:spPr bwMode="auto">
            <a:xfrm>
              <a:off x="336" y="2544"/>
              <a:ext cx="623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39981" name="Rectangle 45"/>
            <p:cNvSpPr>
              <a:spLocks noChangeArrowheads="1"/>
            </p:cNvSpPr>
            <p:nvPr/>
          </p:nvSpPr>
          <p:spPr bwMode="auto">
            <a:xfrm>
              <a:off x="1968" y="2544"/>
              <a:ext cx="243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39984" name="Line 48"/>
            <p:cNvSpPr>
              <a:spLocks noChangeShapeType="1"/>
            </p:cNvSpPr>
            <p:nvPr/>
          </p:nvSpPr>
          <p:spPr bwMode="auto">
            <a:xfrm>
              <a:off x="2012" y="2574"/>
              <a:ext cx="14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0006" name="Line 70"/>
            <p:cNvSpPr>
              <a:spLocks noChangeShapeType="1"/>
            </p:cNvSpPr>
            <p:nvPr/>
          </p:nvSpPr>
          <p:spPr bwMode="auto">
            <a:xfrm>
              <a:off x="1869" y="1872"/>
              <a:ext cx="14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0007" name="Oval 71"/>
            <p:cNvSpPr>
              <a:spLocks noChangeArrowheads="1"/>
            </p:cNvSpPr>
            <p:nvPr/>
          </p:nvSpPr>
          <p:spPr bwMode="auto">
            <a:xfrm>
              <a:off x="1725" y="1968"/>
              <a:ext cx="96" cy="96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0008" name="Oval 72"/>
            <p:cNvSpPr>
              <a:spLocks noChangeArrowheads="1"/>
            </p:cNvSpPr>
            <p:nvPr/>
          </p:nvSpPr>
          <p:spPr bwMode="auto">
            <a:xfrm>
              <a:off x="767" y="2016"/>
              <a:ext cx="96" cy="96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0009" name="Line 73"/>
            <p:cNvSpPr>
              <a:spLocks noChangeShapeType="1"/>
            </p:cNvSpPr>
            <p:nvPr/>
          </p:nvSpPr>
          <p:spPr bwMode="auto">
            <a:xfrm>
              <a:off x="384" y="2592"/>
              <a:ext cx="14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sp>
        <p:nvSpPr>
          <p:cNvPr id="73" name="Rectangle 60"/>
          <p:cNvSpPr>
            <a:spLocks noChangeArrowheads="1"/>
          </p:cNvSpPr>
          <p:nvPr/>
        </p:nvSpPr>
        <p:spPr bwMode="auto">
          <a:xfrm>
            <a:off x="395536" y="2492896"/>
            <a:ext cx="3437956" cy="2031683"/>
          </a:xfrm>
          <a:prstGeom prst="rect">
            <a:avLst/>
          </a:prstGeom>
          <a:noFill/>
          <a:ln w="50800">
            <a:solidFill>
              <a:srgbClr val="FFFC00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grpSp>
        <p:nvGrpSpPr>
          <p:cNvPr id="4" name="组合 40"/>
          <p:cNvGrpSpPr/>
          <p:nvPr/>
        </p:nvGrpSpPr>
        <p:grpSpPr>
          <a:xfrm rot="16200000">
            <a:off x="1051836" y="3321843"/>
            <a:ext cx="428629" cy="928694"/>
            <a:chOff x="7177088" y="3041650"/>
            <a:chExt cx="768350" cy="630238"/>
          </a:xfrm>
        </p:grpSpPr>
        <p:sp>
          <p:nvSpPr>
            <p:cNvPr id="70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1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2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4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5" name="组合 40"/>
          <p:cNvGrpSpPr/>
          <p:nvPr/>
        </p:nvGrpSpPr>
        <p:grpSpPr>
          <a:xfrm rot="16200000">
            <a:off x="2607454" y="3321842"/>
            <a:ext cx="428629" cy="928694"/>
            <a:chOff x="7177088" y="3041650"/>
            <a:chExt cx="768350" cy="630238"/>
          </a:xfrm>
        </p:grpSpPr>
        <p:sp>
          <p:nvSpPr>
            <p:cNvPr id="76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7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8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9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6" name="组合 40"/>
          <p:cNvGrpSpPr/>
          <p:nvPr/>
        </p:nvGrpSpPr>
        <p:grpSpPr>
          <a:xfrm rot="16200000">
            <a:off x="750067" y="4607726"/>
            <a:ext cx="428629" cy="928694"/>
            <a:chOff x="7177088" y="3041650"/>
            <a:chExt cx="768350" cy="630238"/>
          </a:xfrm>
        </p:grpSpPr>
        <p:sp>
          <p:nvSpPr>
            <p:cNvPr id="81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2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3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4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7" name="组合 40"/>
          <p:cNvGrpSpPr/>
          <p:nvPr/>
        </p:nvGrpSpPr>
        <p:grpSpPr>
          <a:xfrm rot="16200000">
            <a:off x="2821768" y="4607726"/>
            <a:ext cx="428629" cy="928694"/>
            <a:chOff x="7177088" y="3041650"/>
            <a:chExt cx="768350" cy="630238"/>
          </a:xfrm>
        </p:grpSpPr>
        <p:sp>
          <p:nvSpPr>
            <p:cNvPr id="86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7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8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9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sp>
        <p:nvSpPr>
          <p:cNvPr id="90" name="灯片编号占位符 8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43</a:t>
            </a:fld>
            <a:endParaRPr lang="en-US" altLang="zh-CN"/>
          </a:p>
        </p:txBody>
      </p:sp>
      <p:sp>
        <p:nvSpPr>
          <p:cNvPr id="85" name="矩形 84"/>
          <p:cNvSpPr/>
          <p:nvPr/>
        </p:nvSpPr>
        <p:spPr>
          <a:xfrm>
            <a:off x="2214546" y="6000768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C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grpSp>
        <p:nvGrpSpPr>
          <p:cNvPr id="153" name="组合 152"/>
          <p:cNvGrpSpPr/>
          <p:nvPr/>
        </p:nvGrpSpPr>
        <p:grpSpPr>
          <a:xfrm>
            <a:off x="4767608" y="2683934"/>
            <a:ext cx="3057526" cy="3766143"/>
            <a:chOff x="4767608" y="2683934"/>
            <a:chExt cx="3057526" cy="3766143"/>
          </a:xfrm>
        </p:grpSpPr>
        <p:grpSp>
          <p:nvGrpSpPr>
            <p:cNvPr id="91" name="Group 82"/>
            <p:cNvGrpSpPr>
              <a:grpSpLocks/>
            </p:cNvGrpSpPr>
            <p:nvPr/>
          </p:nvGrpSpPr>
          <p:grpSpPr bwMode="auto">
            <a:xfrm>
              <a:off x="4767608" y="2683934"/>
              <a:ext cx="3057526" cy="3751263"/>
              <a:chOff x="288" y="1776"/>
              <a:chExt cx="1926" cy="2363"/>
            </a:xfrm>
          </p:grpSpPr>
          <p:sp>
            <p:nvSpPr>
              <p:cNvPr id="92" name="Oval 5"/>
              <p:cNvSpPr>
                <a:spLocks noChangeArrowheads="1"/>
              </p:cNvSpPr>
              <p:nvPr/>
            </p:nvSpPr>
            <p:spPr bwMode="auto">
              <a:xfrm>
                <a:off x="1725" y="2142"/>
                <a:ext cx="96" cy="96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3" name="Line 6"/>
              <p:cNvSpPr>
                <a:spLocks noChangeShapeType="1"/>
              </p:cNvSpPr>
              <p:nvPr/>
            </p:nvSpPr>
            <p:spPr bwMode="auto">
              <a:xfrm>
                <a:off x="1581" y="2526"/>
                <a:ext cx="0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4" name="Line 7"/>
              <p:cNvSpPr>
                <a:spLocks noChangeShapeType="1"/>
              </p:cNvSpPr>
              <p:nvPr/>
            </p:nvSpPr>
            <p:spPr bwMode="auto">
              <a:xfrm>
                <a:off x="1917" y="2526"/>
                <a:ext cx="0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5" name="Line 8"/>
              <p:cNvSpPr>
                <a:spLocks noChangeShapeType="1"/>
              </p:cNvSpPr>
              <p:nvPr/>
            </p:nvSpPr>
            <p:spPr bwMode="auto">
              <a:xfrm flipV="1">
                <a:off x="1773" y="1806"/>
                <a:ext cx="0" cy="3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6" name="Oval 10"/>
              <p:cNvSpPr>
                <a:spLocks noChangeArrowheads="1"/>
              </p:cNvSpPr>
              <p:nvPr/>
            </p:nvSpPr>
            <p:spPr bwMode="auto">
              <a:xfrm>
                <a:off x="767" y="2142"/>
                <a:ext cx="96" cy="96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7" name="Line 12"/>
              <p:cNvSpPr>
                <a:spLocks noChangeShapeType="1"/>
              </p:cNvSpPr>
              <p:nvPr/>
            </p:nvSpPr>
            <p:spPr bwMode="auto">
              <a:xfrm>
                <a:off x="959" y="2526"/>
                <a:ext cx="0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8" name="Line 13"/>
              <p:cNvSpPr>
                <a:spLocks noChangeShapeType="1"/>
              </p:cNvSpPr>
              <p:nvPr/>
            </p:nvSpPr>
            <p:spPr bwMode="auto">
              <a:xfrm flipV="1">
                <a:off x="815" y="1806"/>
                <a:ext cx="0" cy="3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9" name="Oval 15"/>
              <p:cNvSpPr>
                <a:spLocks noChangeArrowheads="1"/>
              </p:cNvSpPr>
              <p:nvPr/>
            </p:nvSpPr>
            <p:spPr bwMode="auto">
              <a:xfrm>
                <a:off x="575" y="2958"/>
                <a:ext cx="96" cy="96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00" name="Line 16"/>
              <p:cNvSpPr>
                <a:spLocks noChangeShapeType="1"/>
              </p:cNvSpPr>
              <p:nvPr/>
            </p:nvSpPr>
            <p:spPr bwMode="auto">
              <a:xfrm>
                <a:off x="432" y="3342"/>
                <a:ext cx="0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01" name="Line 17"/>
              <p:cNvSpPr>
                <a:spLocks noChangeShapeType="1"/>
              </p:cNvSpPr>
              <p:nvPr/>
            </p:nvSpPr>
            <p:spPr bwMode="auto">
              <a:xfrm>
                <a:off x="767" y="3342"/>
                <a:ext cx="0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02" name="Line 18"/>
              <p:cNvSpPr>
                <a:spLocks noChangeShapeType="1"/>
              </p:cNvSpPr>
              <p:nvPr/>
            </p:nvSpPr>
            <p:spPr bwMode="auto">
              <a:xfrm flipV="1">
                <a:off x="623" y="2526"/>
                <a:ext cx="0" cy="43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03" name="Oval 20"/>
              <p:cNvSpPr>
                <a:spLocks noChangeArrowheads="1"/>
              </p:cNvSpPr>
              <p:nvPr/>
            </p:nvSpPr>
            <p:spPr bwMode="auto">
              <a:xfrm>
                <a:off x="1869" y="2958"/>
                <a:ext cx="96" cy="96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04" name="Line 21"/>
              <p:cNvSpPr>
                <a:spLocks noChangeShapeType="1"/>
              </p:cNvSpPr>
              <p:nvPr/>
            </p:nvSpPr>
            <p:spPr bwMode="auto">
              <a:xfrm>
                <a:off x="1725" y="3342"/>
                <a:ext cx="0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05" name="Line 22"/>
              <p:cNvSpPr>
                <a:spLocks noChangeShapeType="1"/>
              </p:cNvSpPr>
              <p:nvPr/>
            </p:nvSpPr>
            <p:spPr bwMode="auto">
              <a:xfrm>
                <a:off x="2060" y="3342"/>
                <a:ext cx="0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06" name="Line 23"/>
              <p:cNvSpPr>
                <a:spLocks noChangeShapeType="1"/>
              </p:cNvSpPr>
              <p:nvPr/>
            </p:nvSpPr>
            <p:spPr bwMode="auto">
              <a:xfrm flipV="1">
                <a:off x="1917" y="2622"/>
                <a:ext cx="0" cy="3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07" name="Line 24"/>
              <p:cNvSpPr>
                <a:spLocks noChangeShapeType="1"/>
              </p:cNvSpPr>
              <p:nvPr/>
            </p:nvSpPr>
            <p:spPr bwMode="auto">
              <a:xfrm>
                <a:off x="815" y="2046"/>
                <a:ext cx="335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08" name="Line 25"/>
              <p:cNvSpPr>
                <a:spLocks noChangeShapeType="1"/>
              </p:cNvSpPr>
              <p:nvPr/>
            </p:nvSpPr>
            <p:spPr bwMode="auto">
              <a:xfrm flipH="1">
                <a:off x="1390" y="2046"/>
                <a:ext cx="383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09" name="Line 26"/>
              <p:cNvSpPr>
                <a:spLocks noChangeShapeType="1"/>
              </p:cNvSpPr>
              <p:nvPr/>
            </p:nvSpPr>
            <p:spPr bwMode="auto">
              <a:xfrm>
                <a:off x="1150" y="2046"/>
                <a:ext cx="336" cy="62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0" name="Line 27"/>
              <p:cNvSpPr>
                <a:spLocks noChangeShapeType="1"/>
              </p:cNvSpPr>
              <p:nvPr/>
            </p:nvSpPr>
            <p:spPr bwMode="auto">
              <a:xfrm flipH="1">
                <a:off x="1054" y="2046"/>
                <a:ext cx="336" cy="62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1" name="Line 28"/>
              <p:cNvSpPr>
                <a:spLocks noChangeShapeType="1"/>
              </p:cNvSpPr>
              <p:nvPr/>
            </p:nvSpPr>
            <p:spPr bwMode="auto">
              <a:xfrm>
                <a:off x="959" y="2670"/>
                <a:ext cx="95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2" name="Line 29"/>
              <p:cNvSpPr>
                <a:spLocks noChangeShapeType="1"/>
              </p:cNvSpPr>
              <p:nvPr/>
            </p:nvSpPr>
            <p:spPr bwMode="auto">
              <a:xfrm>
                <a:off x="1486" y="2670"/>
                <a:ext cx="95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3" name="Line 30"/>
              <p:cNvSpPr>
                <a:spLocks noChangeShapeType="1"/>
              </p:cNvSpPr>
              <p:nvPr/>
            </p:nvSpPr>
            <p:spPr bwMode="auto">
              <a:xfrm flipH="1">
                <a:off x="1486" y="2670"/>
                <a:ext cx="95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4" name="Line 31"/>
              <p:cNvSpPr>
                <a:spLocks noChangeShapeType="1"/>
              </p:cNvSpPr>
              <p:nvPr/>
            </p:nvSpPr>
            <p:spPr bwMode="auto">
              <a:xfrm>
                <a:off x="767" y="3486"/>
                <a:ext cx="958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5" name="Line 32"/>
              <p:cNvSpPr>
                <a:spLocks noChangeShapeType="1"/>
              </p:cNvSpPr>
              <p:nvPr/>
            </p:nvSpPr>
            <p:spPr bwMode="auto">
              <a:xfrm>
                <a:off x="1246" y="3486"/>
                <a:ext cx="0" cy="3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" name="Line 33"/>
              <p:cNvSpPr>
                <a:spLocks noChangeShapeType="1"/>
              </p:cNvSpPr>
              <p:nvPr/>
            </p:nvSpPr>
            <p:spPr bwMode="auto">
              <a:xfrm>
                <a:off x="432" y="3438"/>
                <a:ext cx="0" cy="2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" name="Line 34"/>
              <p:cNvSpPr>
                <a:spLocks noChangeShapeType="1"/>
              </p:cNvSpPr>
              <p:nvPr/>
            </p:nvSpPr>
            <p:spPr bwMode="auto">
              <a:xfrm>
                <a:off x="2060" y="3438"/>
                <a:ext cx="0" cy="38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8" name="Rectangle 35"/>
              <p:cNvSpPr>
                <a:spLocks noChangeArrowheads="1"/>
              </p:cNvSpPr>
              <p:nvPr/>
            </p:nvSpPr>
            <p:spPr bwMode="auto">
              <a:xfrm>
                <a:off x="1821" y="1800"/>
                <a:ext cx="243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Q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9" name="Rectangle 36"/>
              <p:cNvSpPr>
                <a:spLocks noChangeArrowheads="1"/>
              </p:cNvSpPr>
              <p:nvPr/>
            </p:nvSpPr>
            <p:spPr bwMode="auto">
              <a:xfrm>
                <a:off x="480" y="1776"/>
                <a:ext cx="243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Q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20" name="Rectangle 37"/>
              <p:cNvSpPr>
                <a:spLocks noChangeArrowheads="1"/>
              </p:cNvSpPr>
              <p:nvPr/>
            </p:nvSpPr>
            <p:spPr bwMode="auto">
              <a:xfrm>
                <a:off x="288" y="3672"/>
                <a:ext cx="246" cy="3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 dirty="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S</a:t>
                </a:r>
                <a:endParaRPr lang="zh-CN" altLang="en-US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21" name="Rectangle 38"/>
              <p:cNvSpPr>
                <a:spLocks noChangeArrowheads="1"/>
              </p:cNvSpPr>
              <p:nvPr/>
            </p:nvSpPr>
            <p:spPr bwMode="auto">
              <a:xfrm>
                <a:off x="1917" y="3720"/>
                <a:ext cx="246" cy="3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 dirty="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R</a:t>
                </a:r>
                <a:endParaRPr lang="zh-CN" altLang="en-US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22" name="Rectangle 39"/>
              <p:cNvSpPr>
                <a:spLocks noChangeArrowheads="1"/>
              </p:cNvSpPr>
              <p:nvPr/>
            </p:nvSpPr>
            <p:spPr bwMode="auto">
              <a:xfrm>
                <a:off x="1054" y="3774"/>
                <a:ext cx="527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CP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23" name="Rectangle 44"/>
              <p:cNvSpPr>
                <a:spLocks noChangeArrowheads="1"/>
              </p:cNvSpPr>
              <p:nvPr/>
            </p:nvSpPr>
            <p:spPr bwMode="auto">
              <a:xfrm>
                <a:off x="336" y="2544"/>
                <a:ext cx="623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r>
                  <a:rPr lang="en-US" altLang="zh-CN" sz="3200" dirty="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S</a:t>
                </a:r>
                <a:endParaRPr lang="zh-CN" altLang="en-US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24" name="Rectangle 45"/>
              <p:cNvSpPr>
                <a:spLocks noChangeArrowheads="1"/>
              </p:cNvSpPr>
              <p:nvPr/>
            </p:nvSpPr>
            <p:spPr bwMode="auto">
              <a:xfrm>
                <a:off x="1968" y="2544"/>
                <a:ext cx="246" cy="3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 dirty="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R</a:t>
                </a:r>
                <a:endParaRPr lang="zh-CN" altLang="en-US" sz="3200" baseline="-250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25" name="Line 48"/>
              <p:cNvSpPr>
                <a:spLocks noChangeShapeType="1"/>
              </p:cNvSpPr>
              <p:nvPr/>
            </p:nvSpPr>
            <p:spPr bwMode="auto">
              <a:xfrm>
                <a:off x="2012" y="2574"/>
                <a:ext cx="144" cy="0"/>
              </a:xfrm>
              <a:prstGeom prst="line">
                <a:avLst/>
              </a:prstGeom>
              <a:noFill/>
              <a:ln w="1905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26" name="Line 70"/>
              <p:cNvSpPr>
                <a:spLocks noChangeShapeType="1"/>
              </p:cNvSpPr>
              <p:nvPr/>
            </p:nvSpPr>
            <p:spPr bwMode="auto">
              <a:xfrm>
                <a:off x="1869" y="1872"/>
                <a:ext cx="143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27" name="Oval 71"/>
              <p:cNvSpPr>
                <a:spLocks noChangeArrowheads="1"/>
              </p:cNvSpPr>
              <p:nvPr/>
            </p:nvSpPr>
            <p:spPr bwMode="auto">
              <a:xfrm>
                <a:off x="1725" y="1968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28" name="Oval 72"/>
              <p:cNvSpPr>
                <a:spLocks noChangeArrowheads="1"/>
              </p:cNvSpPr>
              <p:nvPr/>
            </p:nvSpPr>
            <p:spPr bwMode="auto">
              <a:xfrm>
                <a:off x="767" y="2016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29" name="Line 73"/>
              <p:cNvSpPr>
                <a:spLocks noChangeShapeType="1"/>
              </p:cNvSpPr>
              <p:nvPr/>
            </p:nvSpPr>
            <p:spPr bwMode="auto">
              <a:xfrm>
                <a:off x="384" y="2592"/>
                <a:ext cx="144" cy="0"/>
              </a:xfrm>
              <a:prstGeom prst="line">
                <a:avLst/>
              </a:prstGeom>
              <a:noFill/>
              <a:ln w="1905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</p:grpSp>
        <p:grpSp>
          <p:nvGrpSpPr>
            <p:cNvPr id="131" name="组合 40"/>
            <p:cNvGrpSpPr/>
            <p:nvPr/>
          </p:nvGrpSpPr>
          <p:grpSpPr>
            <a:xfrm rot="16200000">
              <a:off x="5362244" y="3186377"/>
              <a:ext cx="428629" cy="928694"/>
              <a:chOff x="7177088" y="3041650"/>
              <a:chExt cx="768350" cy="630238"/>
            </a:xfrm>
          </p:grpSpPr>
          <p:sp>
            <p:nvSpPr>
              <p:cNvPr id="132" name="Arc 92"/>
              <p:cNvSpPr>
                <a:spLocks/>
              </p:cNvSpPr>
              <p:nvPr/>
            </p:nvSpPr>
            <p:spPr bwMode="auto">
              <a:xfrm>
                <a:off x="7558088" y="3041650"/>
                <a:ext cx="387350" cy="62865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179"/>
                  <a:gd name="T2" fmla="*/ 953 w 21600"/>
                  <a:gd name="T3" fmla="*/ 43179 h 43179"/>
                  <a:gd name="T4" fmla="*/ 0 w 21600"/>
                  <a:gd name="T5" fmla="*/ 21600 h 43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179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</a:path>
                  <a:path w="21600" h="43179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33" name="Line 94"/>
              <p:cNvSpPr>
                <a:spLocks noChangeShapeType="1"/>
              </p:cNvSpPr>
              <p:nvPr/>
            </p:nvSpPr>
            <p:spPr bwMode="auto">
              <a:xfrm flipH="1">
                <a:off x="7177088" y="3041650"/>
                <a:ext cx="387350" cy="15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34" name="Line 95"/>
              <p:cNvSpPr>
                <a:spLocks noChangeShapeType="1"/>
              </p:cNvSpPr>
              <p:nvPr/>
            </p:nvSpPr>
            <p:spPr bwMode="auto">
              <a:xfrm flipH="1">
                <a:off x="7177089" y="3670300"/>
                <a:ext cx="465137" cy="15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35" name="Line 96"/>
              <p:cNvSpPr>
                <a:spLocks noChangeShapeType="1"/>
              </p:cNvSpPr>
              <p:nvPr/>
            </p:nvSpPr>
            <p:spPr bwMode="auto">
              <a:xfrm>
                <a:off x="7177088" y="3041650"/>
                <a:ext cx="1588" cy="63023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  <p:grpSp>
          <p:nvGrpSpPr>
            <p:cNvPr id="136" name="组合 40"/>
            <p:cNvGrpSpPr/>
            <p:nvPr/>
          </p:nvGrpSpPr>
          <p:grpSpPr>
            <a:xfrm rot="16200000">
              <a:off x="6917862" y="3186376"/>
              <a:ext cx="428629" cy="928694"/>
              <a:chOff x="7177088" y="3041650"/>
              <a:chExt cx="768350" cy="630238"/>
            </a:xfrm>
          </p:grpSpPr>
          <p:sp>
            <p:nvSpPr>
              <p:cNvPr id="137" name="Arc 92"/>
              <p:cNvSpPr>
                <a:spLocks/>
              </p:cNvSpPr>
              <p:nvPr/>
            </p:nvSpPr>
            <p:spPr bwMode="auto">
              <a:xfrm>
                <a:off x="7558088" y="3041650"/>
                <a:ext cx="387350" cy="62865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179"/>
                  <a:gd name="T2" fmla="*/ 953 w 21600"/>
                  <a:gd name="T3" fmla="*/ 43179 h 43179"/>
                  <a:gd name="T4" fmla="*/ 0 w 21600"/>
                  <a:gd name="T5" fmla="*/ 21600 h 43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179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</a:path>
                  <a:path w="21600" h="43179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38" name="Line 94"/>
              <p:cNvSpPr>
                <a:spLocks noChangeShapeType="1"/>
              </p:cNvSpPr>
              <p:nvPr/>
            </p:nvSpPr>
            <p:spPr bwMode="auto">
              <a:xfrm flipH="1">
                <a:off x="7177088" y="3041650"/>
                <a:ext cx="387350" cy="15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39" name="Line 95"/>
              <p:cNvSpPr>
                <a:spLocks noChangeShapeType="1"/>
              </p:cNvSpPr>
              <p:nvPr/>
            </p:nvSpPr>
            <p:spPr bwMode="auto">
              <a:xfrm flipH="1">
                <a:off x="7177089" y="3670300"/>
                <a:ext cx="465137" cy="15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40" name="Line 96"/>
              <p:cNvSpPr>
                <a:spLocks noChangeShapeType="1"/>
              </p:cNvSpPr>
              <p:nvPr/>
            </p:nvSpPr>
            <p:spPr bwMode="auto">
              <a:xfrm>
                <a:off x="7177088" y="3041650"/>
                <a:ext cx="1588" cy="63023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  <p:grpSp>
          <p:nvGrpSpPr>
            <p:cNvPr id="141" name="组合 40"/>
            <p:cNvGrpSpPr/>
            <p:nvPr/>
          </p:nvGrpSpPr>
          <p:grpSpPr>
            <a:xfrm rot="16200000">
              <a:off x="5060475" y="4472260"/>
              <a:ext cx="428629" cy="928694"/>
              <a:chOff x="7177088" y="3041650"/>
              <a:chExt cx="768350" cy="630238"/>
            </a:xfrm>
          </p:grpSpPr>
          <p:sp>
            <p:nvSpPr>
              <p:cNvPr id="142" name="Arc 92"/>
              <p:cNvSpPr>
                <a:spLocks/>
              </p:cNvSpPr>
              <p:nvPr/>
            </p:nvSpPr>
            <p:spPr bwMode="auto">
              <a:xfrm>
                <a:off x="7558088" y="3041650"/>
                <a:ext cx="387350" cy="62865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179"/>
                  <a:gd name="T2" fmla="*/ 953 w 21600"/>
                  <a:gd name="T3" fmla="*/ 43179 h 43179"/>
                  <a:gd name="T4" fmla="*/ 0 w 21600"/>
                  <a:gd name="T5" fmla="*/ 21600 h 43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179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</a:path>
                  <a:path w="21600" h="43179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43" name="Line 94"/>
              <p:cNvSpPr>
                <a:spLocks noChangeShapeType="1"/>
              </p:cNvSpPr>
              <p:nvPr/>
            </p:nvSpPr>
            <p:spPr bwMode="auto">
              <a:xfrm flipH="1">
                <a:off x="7177088" y="3041650"/>
                <a:ext cx="387350" cy="15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44" name="Line 95"/>
              <p:cNvSpPr>
                <a:spLocks noChangeShapeType="1"/>
              </p:cNvSpPr>
              <p:nvPr/>
            </p:nvSpPr>
            <p:spPr bwMode="auto">
              <a:xfrm flipH="1">
                <a:off x="7177089" y="3670300"/>
                <a:ext cx="465137" cy="15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45" name="Line 96"/>
              <p:cNvSpPr>
                <a:spLocks noChangeShapeType="1"/>
              </p:cNvSpPr>
              <p:nvPr/>
            </p:nvSpPr>
            <p:spPr bwMode="auto">
              <a:xfrm>
                <a:off x="7177088" y="3041650"/>
                <a:ext cx="1588" cy="63023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  <p:grpSp>
          <p:nvGrpSpPr>
            <p:cNvPr id="146" name="组合 40"/>
            <p:cNvGrpSpPr/>
            <p:nvPr/>
          </p:nvGrpSpPr>
          <p:grpSpPr>
            <a:xfrm rot="16200000">
              <a:off x="7132176" y="4472260"/>
              <a:ext cx="428629" cy="928694"/>
              <a:chOff x="7177088" y="3041650"/>
              <a:chExt cx="768350" cy="630238"/>
            </a:xfrm>
          </p:grpSpPr>
          <p:sp>
            <p:nvSpPr>
              <p:cNvPr id="147" name="Arc 92"/>
              <p:cNvSpPr>
                <a:spLocks/>
              </p:cNvSpPr>
              <p:nvPr/>
            </p:nvSpPr>
            <p:spPr bwMode="auto">
              <a:xfrm>
                <a:off x="7558088" y="3041650"/>
                <a:ext cx="387350" cy="62865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179"/>
                  <a:gd name="T2" fmla="*/ 953 w 21600"/>
                  <a:gd name="T3" fmla="*/ 43179 h 43179"/>
                  <a:gd name="T4" fmla="*/ 0 w 21600"/>
                  <a:gd name="T5" fmla="*/ 21600 h 43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179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</a:path>
                  <a:path w="21600" h="43179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48" name="Line 94"/>
              <p:cNvSpPr>
                <a:spLocks noChangeShapeType="1"/>
              </p:cNvSpPr>
              <p:nvPr/>
            </p:nvSpPr>
            <p:spPr bwMode="auto">
              <a:xfrm flipH="1">
                <a:off x="7177088" y="3041650"/>
                <a:ext cx="387350" cy="15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49" name="Line 95"/>
              <p:cNvSpPr>
                <a:spLocks noChangeShapeType="1"/>
              </p:cNvSpPr>
              <p:nvPr/>
            </p:nvSpPr>
            <p:spPr bwMode="auto">
              <a:xfrm flipH="1">
                <a:off x="7177089" y="3670300"/>
                <a:ext cx="465137" cy="15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50" name="Line 96"/>
              <p:cNvSpPr>
                <a:spLocks noChangeShapeType="1"/>
              </p:cNvSpPr>
              <p:nvPr/>
            </p:nvSpPr>
            <p:spPr bwMode="auto">
              <a:xfrm>
                <a:off x="7177088" y="3041650"/>
                <a:ext cx="1588" cy="63023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  <p:sp>
          <p:nvSpPr>
            <p:cNvPr id="151" name="矩形 150"/>
            <p:cNvSpPr/>
            <p:nvPr/>
          </p:nvSpPr>
          <p:spPr>
            <a:xfrm>
              <a:off x="6524954" y="5865302"/>
              <a:ext cx="38985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FC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ea typeface="黑体" pitchFamily="49" charset="-122"/>
                </a:rPr>
                <a:t>1</a:t>
              </a:r>
              <a:endParaRPr lang="zh-CN" altLang="en-US" sz="3200" dirty="0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168275"/>
            <a:ext cx="8915400" cy="1431925"/>
          </a:xfrm>
        </p:spPr>
        <p:txBody>
          <a:bodyPr/>
          <a:lstStyle/>
          <a:p>
            <a:r>
              <a:rPr lang="zh-CN" altLang="en-US">
                <a:latin typeface="黑体" pitchFamily="49" charset="-122"/>
                <a:ea typeface="黑体" pitchFamily="49" charset="-122"/>
              </a:rPr>
              <a:t>5.3 常用的时钟控制触发器</a:t>
            </a:r>
            <a:br>
              <a:rPr lang="zh-CN" altLang="en-US">
                <a:latin typeface="黑体" pitchFamily="49" charset="-122"/>
                <a:ea typeface="黑体" pitchFamily="49" charset="-122"/>
              </a:rPr>
            </a:br>
            <a:r>
              <a:rPr lang="zh-CN" altLang="en-US">
                <a:latin typeface="黑体" pitchFamily="49" charset="-122"/>
                <a:ea typeface="黑体" pitchFamily="49" charset="-122"/>
              </a:rPr>
              <a:t>5.3.1钟控</a:t>
            </a:r>
            <a:r>
              <a:rPr lang="en-US" altLang="zh-CN">
                <a:latin typeface="黑体" pitchFamily="49" charset="-122"/>
                <a:ea typeface="黑体" pitchFamily="49" charset="-122"/>
              </a:rPr>
              <a:t>R-S</a:t>
            </a:r>
            <a:r>
              <a:rPr lang="zh-CN" altLang="en-US">
                <a:latin typeface="黑体" pitchFamily="49" charset="-122"/>
                <a:ea typeface="黑体" pitchFamily="49" charset="-122"/>
              </a:rPr>
              <a:t>触发器 </a:t>
            </a:r>
            <a:r>
              <a:rPr lang="en-US" altLang="zh-CN" sz="4000">
                <a:latin typeface="Times New Roman" pitchFamily="18" charset="0"/>
                <a:ea typeface="黑体" pitchFamily="49" charset="-122"/>
              </a:rPr>
              <a:t>Clocked RS FF</a:t>
            </a:r>
          </a:p>
        </p:txBody>
      </p:sp>
      <p:sp>
        <p:nvSpPr>
          <p:cNvPr id="39999" name="Rectangle 63"/>
          <p:cNvSpPr>
            <a:spLocks noChangeArrowheads="1"/>
          </p:cNvSpPr>
          <p:nvPr/>
        </p:nvSpPr>
        <p:spPr bwMode="auto">
          <a:xfrm>
            <a:off x="0" y="1676400"/>
            <a:ext cx="2419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1、电路结构</a:t>
            </a:r>
          </a:p>
        </p:txBody>
      </p:sp>
      <p:grpSp>
        <p:nvGrpSpPr>
          <p:cNvPr id="2" name="Group 82"/>
          <p:cNvGrpSpPr>
            <a:grpSpLocks/>
          </p:cNvGrpSpPr>
          <p:nvPr/>
        </p:nvGrpSpPr>
        <p:grpSpPr bwMode="auto">
          <a:xfrm>
            <a:off x="457200" y="2819400"/>
            <a:ext cx="3052763" cy="3751263"/>
            <a:chOff x="288" y="1776"/>
            <a:chExt cx="1923" cy="2363"/>
          </a:xfrm>
        </p:grpSpPr>
        <p:sp>
          <p:nvSpPr>
            <p:cNvPr id="39941" name="Oval 5"/>
            <p:cNvSpPr>
              <a:spLocks noChangeArrowheads="1"/>
            </p:cNvSpPr>
            <p:nvPr/>
          </p:nvSpPr>
          <p:spPr bwMode="auto">
            <a:xfrm>
              <a:off x="1725" y="2142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9942" name="Line 6"/>
            <p:cNvSpPr>
              <a:spLocks noChangeShapeType="1"/>
            </p:cNvSpPr>
            <p:nvPr/>
          </p:nvSpPr>
          <p:spPr bwMode="auto">
            <a:xfrm>
              <a:off x="1581" y="2526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43" name="Line 7"/>
            <p:cNvSpPr>
              <a:spLocks noChangeShapeType="1"/>
            </p:cNvSpPr>
            <p:nvPr/>
          </p:nvSpPr>
          <p:spPr bwMode="auto">
            <a:xfrm>
              <a:off x="1917" y="2526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44" name="Line 8"/>
            <p:cNvSpPr>
              <a:spLocks noChangeShapeType="1"/>
            </p:cNvSpPr>
            <p:nvPr/>
          </p:nvSpPr>
          <p:spPr bwMode="auto">
            <a:xfrm flipV="1">
              <a:off x="1773" y="1806"/>
              <a:ext cx="0" cy="3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46" name="Oval 10"/>
            <p:cNvSpPr>
              <a:spLocks noChangeArrowheads="1"/>
            </p:cNvSpPr>
            <p:nvPr/>
          </p:nvSpPr>
          <p:spPr bwMode="auto">
            <a:xfrm>
              <a:off x="767" y="2142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9948" name="Line 12"/>
            <p:cNvSpPr>
              <a:spLocks noChangeShapeType="1"/>
            </p:cNvSpPr>
            <p:nvPr/>
          </p:nvSpPr>
          <p:spPr bwMode="auto">
            <a:xfrm>
              <a:off x="959" y="2526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49" name="Line 13"/>
            <p:cNvSpPr>
              <a:spLocks noChangeShapeType="1"/>
            </p:cNvSpPr>
            <p:nvPr/>
          </p:nvSpPr>
          <p:spPr bwMode="auto">
            <a:xfrm flipV="1">
              <a:off x="815" y="1806"/>
              <a:ext cx="0" cy="3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51" name="Oval 15"/>
            <p:cNvSpPr>
              <a:spLocks noChangeArrowheads="1"/>
            </p:cNvSpPr>
            <p:nvPr/>
          </p:nvSpPr>
          <p:spPr bwMode="auto">
            <a:xfrm>
              <a:off x="575" y="2958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9952" name="Line 16"/>
            <p:cNvSpPr>
              <a:spLocks noChangeShapeType="1"/>
            </p:cNvSpPr>
            <p:nvPr/>
          </p:nvSpPr>
          <p:spPr bwMode="auto">
            <a:xfrm>
              <a:off x="432" y="3342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53" name="Line 17"/>
            <p:cNvSpPr>
              <a:spLocks noChangeShapeType="1"/>
            </p:cNvSpPr>
            <p:nvPr/>
          </p:nvSpPr>
          <p:spPr bwMode="auto">
            <a:xfrm>
              <a:off x="767" y="3342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54" name="Line 18"/>
            <p:cNvSpPr>
              <a:spLocks noChangeShapeType="1"/>
            </p:cNvSpPr>
            <p:nvPr/>
          </p:nvSpPr>
          <p:spPr bwMode="auto">
            <a:xfrm flipV="1">
              <a:off x="623" y="2526"/>
              <a:ext cx="0" cy="43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56" name="Oval 20"/>
            <p:cNvSpPr>
              <a:spLocks noChangeArrowheads="1"/>
            </p:cNvSpPr>
            <p:nvPr/>
          </p:nvSpPr>
          <p:spPr bwMode="auto">
            <a:xfrm>
              <a:off x="1869" y="2958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9957" name="Line 21"/>
            <p:cNvSpPr>
              <a:spLocks noChangeShapeType="1"/>
            </p:cNvSpPr>
            <p:nvPr/>
          </p:nvSpPr>
          <p:spPr bwMode="auto">
            <a:xfrm>
              <a:off x="1725" y="3342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58" name="Line 22"/>
            <p:cNvSpPr>
              <a:spLocks noChangeShapeType="1"/>
            </p:cNvSpPr>
            <p:nvPr/>
          </p:nvSpPr>
          <p:spPr bwMode="auto">
            <a:xfrm>
              <a:off x="2060" y="3342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59" name="Line 23"/>
            <p:cNvSpPr>
              <a:spLocks noChangeShapeType="1"/>
            </p:cNvSpPr>
            <p:nvPr/>
          </p:nvSpPr>
          <p:spPr bwMode="auto">
            <a:xfrm flipV="1">
              <a:off x="1917" y="2622"/>
              <a:ext cx="0" cy="3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60" name="Line 24"/>
            <p:cNvSpPr>
              <a:spLocks noChangeShapeType="1"/>
            </p:cNvSpPr>
            <p:nvPr/>
          </p:nvSpPr>
          <p:spPr bwMode="auto">
            <a:xfrm>
              <a:off x="815" y="2046"/>
              <a:ext cx="33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61" name="Line 25"/>
            <p:cNvSpPr>
              <a:spLocks noChangeShapeType="1"/>
            </p:cNvSpPr>
            <p:nvPr/>
          </p:nvSpPr>
          <p:spPr bwMode="auto">
            <a:xfrm flipH="1">
              <a:off x="1390" y="2046"/>
              <a:ext cx="38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62" name="Line 26"/>
            <p:cNvSpPr>
              <a:spLocks noChangeShapeType="1"/>
            </p:cNvSpPr>
            <p:nvPr/>
          </p:nvSpPr>
          <p:spPr bwMode="auto">
            <a:xfrm>
              <a:off x="1150" y="2046"/>
              <a:ext cx="336" cy="62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63" name="Line 27"/>
            <p:cNvSpPr>
              <a:spLocks noChangeShapeType="1"/>
            </p:cNvSpPr>
            <p:nvPr/>
          </p:nvSpPr>
          <p:spPr bwMode="auto">
            <a:xfrm flipH="1">
              <a:off x="1054" y="2046"/>
              <a:ext cx="336" cy="62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64" name="Line 28"/>
            <p:cNvSpPr>
              <a:spLocks noChangeShapeType="1"/>
            </p:cNvSpPr>
            <p:nvPr/>
          </p:nvSpPr>
          <p:spPr bwMode="auto">
            <a:xfrm>
              <a:off x="959" y="2670"/>
              <a:ext cx="9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65" name="Line 29"/>
            <p:cNvSpPr>
              <a:spLocks noChangeShapeType="1"/>
            </p:cNvSpPr>
            <p:nvPr/>
          </p:nvSpPr>
          <p:spPr bwMode="auto">
            <a:xfrm>
              <a:off x="1486" y="2670"/>
              <a:ext cx="9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66" name="Line 30"/>
            <p:cNvSpPr>
              <a:spLocks noChangeShapeType="1"/>
            </p:cNvSpPr>
            <p:nvPr/>
          </p:nvSpPr>
          <p:spPr bwMode="auto">
            <a:xfrm flipH="1">
              <a:off x="1486" y="2670"/>
              <a:ext cx="9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67" name="Line 31"/>
            <p:cNvSpPr>
              <a:spLocks noChangeShapeType="1"/>
            </p:cNvSpPr>
            <p:nvPr/>
          </p:nvSpPr>
          <p:spPr bwMode="auto">
            <a:xfrm>
              <a:off x="767" y="3486"/>
              <a:ext cx="95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68" name="Line 32"/>
            <p:cNvSpPr>
              <a:spLocks noChangeShapeType="1"/>
            </p:cNvSpPr>
            <p:nvPr/>
          </p:nvSpPr>
          <p:spPr bwMode="auto">
            <a:xfrm>
              <a:off x="1246" y="3486"/>
              <a:ext cx="0" cy="3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69" name="Line 33"/>
            <p:cNvSpPr>
              <a:spLocks noChangeShapeType="1"/>
            </p:cNvSpPr>
            <p:nvPr/>
          </p:nvSpPr>
          <p:spPr bwMode="auto">
            <a:xfrm>
              <a:off x="432" y="3438"/>
              <a:ext cx="0" cy="2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70" name="Line 34"/>
            <p:cNvSpPr>
              <a:spLocks noChangeShapeType="1"/>
            </p:cNvSpPr>
            <p:nvPr/>
          </p:nvSpPr>
          <p:spPr bwMode="auto">
            <a:xfrm>
              <a:off x="2060" y="3438"/>
              <a:ext cx="0" cy="38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971" name="Rectangle 35"/>
            <p:cNvSpPr>
              <a:spLocks noChangeArrowheads="1"/>
            </p:cNvSpPr>
            <p:nvPr/>
          </p:nvSpPr>
          <p:spPr bwMode="auto">
            <a:xfrm>
              <a:off x="1821" y="1800"/>
              <a:ext cx="243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39972" name="Rectangle 36"/>
            <p:cNvSpPr>
              <a:spLocks noChangeArrowheads="1"/>
            </p:cNvSpPr>
            <p:nvPr/>
          </p:nvSpPr>
          <p:spPr bwMode="auto">
            <a:xfrm>
              <a:off x="480" y="1776"/>
              <a:ext cx="243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39973" name="Rectangle 37"/>
            <p:cNvSpPr>
              <a:spLocks noChangeArrowheads="1"/>
            </p:cNvSpPr>
            <p:nvPr/>
          </p:nvSpPr>
          <p:spPr bwMode="auto">
            <a:xfrm>
              <a:off x="288" y="3672"/>
              <a:ext cx="243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39974" name="Rectangle 38"/>
            <p:cNvSpPr>
              <a:spLocks noChangeArrowheads="1"/>
            </p:cNvSpPr>
            <p:nvPr/>
          </p:nvSpPr>
          <p:spPr bwMode="auto">
            <a:xfrm>
              <a:off x="1917" y="3720"/>
              <a:ext cx="243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39975" name="Rectangle 39"/>
            <p:cNvSpPr>
              <a:spLocks noChangeArrowheads="1"/>
            </p:cNvSpPr>
            <p:nvPr/>
          </p:nvSpPr>
          <p:spPr bwMode="auto">
            <a:xfrm>
              <a:off x="1054" y="3774"/>
              <a:ext cx="527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39980" name="Rectangle 44"/>
            <p:cNvSpPr>
              <a:spLocks noChangeArrowheads="1"/>
            </p:cNvSpPr>
            <p:nvPr/>
          </p:nvSpPr>
          <p:spPr bwMode="auto">
            <a:xfrm>
              <a:off x="336" y="2544"/>
              <a:ext cx="623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39981" name="Rectangle 45"/>
            <p:cNvSpPr>
              <a:spLocks noChangeArrowheads="1"/>
            </p:cNvSpPr>
            <p:nvPr/>
          </p:nvSpPr>
          <p:spPr bwMode="auto">
            <a:xfrm>
              <a:off x="1968" y="2544"/>
              <a:ext cx="243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39984" name="Line 48"/>
            <p:cNvSpPr>
              <a:spLocks noChangeShapeType="1"/>
            </p:cNvSpPr>
            <p:nvPr/>
          </p:nvSpPr>
          <p:spPr bwMode="auto">
            <a:xfrm>
              <a:off x="2012" y="2574"/>
              <a:ext cx="14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0006" name="Line 70"/>
            <p:cNvSpPr>
              <a:spLocks noChangeShapeType="1"/>
            </p:cNvSpPr>
            <p:nvPr/>
          </p:nvSpPr>
          <p:spPr bwMode="auto">
            <a:xfrm>
              <a:off x="1869" y="1872"/>
              <a:ext cx="14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0007" name="Oval 71"/>
            <p:cNvSpPr>
              <a:spLocks noChangeArrowheads="1"/>
            </p:cNvSpPr>
            <p:nvPr/>
          </p:nvSpPr>
          <p:spPr bwMode="auto">
            <a:xfrm>
              <a:off x="1725" y="1968"/>
              <a:ext cx="96" cy="96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0008" name="Oval 72"/>
            <p:cNvSpPr>
              <a:spLocks noChangeArrowheads="1"/>
            </p:cNvSpPr>
            <p:nvPr/>
          </p:nvSpPr>
          <p:spPr bwMode="auto">
            <a:xfrm>
              <a:off x="767" y="2016"/>
              <a:ext cx="96" cy="96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0009" name="Line 73"/>
            <p:cNvSpPr>
              <a:spLocks noChangeShapeType="1"/>
            </p:cNvSpPr>
            <p:nvPr/>
          </p:nvSpPr>
          <p:spPr bwMode="auto">
            <a:xfrm>
              <a:off x="384" y="2592"/>
              <a:ext cx="14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sp>
        <p:nvSpPr>
          <p:cNvPr id="73" name="Rectangle 60"/>
          <p:cNvSpPr>
            <a:spLocks noChangeArrowheads="1"/>
          </p:cNvSpPr>
          <p:nvPr/>
        </p:nvSpPr>
        <p:spPr bwMode="auto">
          <a:xfrm>
            <a:off x="395536" y="2492896"/>
            <a:ext cx="3437956" cy="2031683"/>
          </a:xfrm>
          <a:prstGeom prst="rect">
            <a:avLst/>
          </a:prstGeom>
          <a:noFill/>
          <a:ln w="50800">
            <a:solidFill>
              <a:srgbClr val="FFFC00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grpSp>
        <p:nvGrpSpPr>
          <p:cNvPr id="3" name="组合 40"/>
          <p:cNvGrpSpPr/>
          <p:nvPr/>
        </p:nvGrpSpPr>
        <p:grpSpPr>
          <a:xfrm rot="16200000">
            <a:off x="1051836" y="3321843"/>
            <a:ext cx="428629" cy="928694"/>
            <a:chOff x="7177088" y="3041650"/>
            <a:chExt cx="768350" cy="630238"/>
          </a:xfrm>
        </p:grpSpPr>
        <p:sp>
          <p:nvSpPr>
            <p:cNvPr id="70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1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2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4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4" name="组合 40"/>
          <p:cNvGrpSpPr/>
          <p:nvPr/>
        </p:nvGrpSpPr>
        <p:grpSpPr>
          <a:xfrm rot="16200000">
            <a:off x="2607454" y="3321842"/>
            <a:ext cx="428629" cy="928694"/>
            <a:chOff x="7177088" y="3041650"/>
            <a:chExt cx="768350" cy="630238"/>
          </a:xfrm>
        </p:grpSpPr>
        <p:sp>
          <p:nvSpPr>
            <p:cNvPr id="76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7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8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9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5" name="组合 40"/>
          <p:cNvGrpSpPr/>
          <p:nvPr/>
        </p:nvGrpSpPr>
        <p:grpSpPr>
          <a:xfrm rot="16200000">
            <a:off x="750067" y="4607726"/>
            <a:ext cx="428629" cy="928694"/>
            <a:chOff x="7177088" y="3041650"/>
            <a:chExt cx="768350" cy="630238"/>
          </a:xfrm>
        </p:grpSpPr>
        <p:sp>
          <p:nvSpPr>
            <p:cNvPr id="81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2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3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4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6" name="组合 40"/>
          <p:cNvGrpSpPr/>
          <p:nvPr/>
        </p:nvGrpSpPr>
        <p:grpSpPr>
          <a:xfrm rot="16200000">
            <a:off x="2821768" y="4607726"/>
            <a:ext cx="428629" cy="928694"/>
            <a:chOff x="7177088" y="3041650"/>
            <a:chExt cx="768350" cy="630238"/>
          </a:xfrm>
        </p:grpSpPr>
        <p:sp>
          <p:nvSpPr>
            <p:cNvPr id="86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7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8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9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sp>
        <p:nvSpPr>
          <p:cNvPr id="90" name="灯片编号占位符 8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44</a:t>
            </a:fld>
            <a:endParaRPr lang="en-US" altLang="zh-CN"/>
          </a:p>
        </p:txBody>
      </p:sp>
      <p:sp>
        <p:nvSpPr>
          <p:cNvPr id="85" name="矩形 84"/>
          <p:cNvSpPr/>
          <p:nvPr/>
        </p:nvSpPr>
        <p:spPr>
          <a:xfrm>
            <a:off x="2214546" y="6000768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C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ea typeface="黑体" pitchFamily="49" charset="-122"/>
              </a:rPr>
              <a:t>0</a:t>
            </a:r>
            <a:endParaRPr lang="zh-CN" altLang="en-US" sz="3200" dirty="0"/>
          </a:p>
        </p:txBody>
      </p:sp>
      <p:grpSp>
        <p:nvGrpSpPr>
          <p:cNvPr id="152" name="组合 151"/>
          <p:cNvGrpSpPr/>
          <p:nvPr/>
        </p:nvGrpSpPr>
        <p:grpSpPr>
          <a:xfrm>
            <a:off x="4429124" y="2000240"/>
            <a:ext cx="3818874" cy="4449837"/>
            <a:chOff x="4429124" y="2000240"/>
            <a:chExt cx="3818874" cy="4449837"/>
          </a:xfrm>
        </p:grpSpPr>
        <p:grpSp>
          <p:nvGrpSpPr>
            <p:cNvPr id="7" name="Group 82"/>
            <p:cNvGrpSpPr>
              <a:grpSpLocks/>
            </p:cNvGrpSpPr>
            <p:nvPr/>
          </p:nvGrpSpPr>
          <p:grpSpPr bwMode="auto">
            <a:xfrm>
              <a:off x="4767608" y="2683934"/>
              <a:ext cx="3057526" cy="3751263"/>
              <a:chOff x="288" y="1776"/>
              <a:chExt cx="1926" cy="2363"/>
            </a:xfrm>
          </p:grpSpPr>
          <p:sp>
            <p:nvSpPr>
              <p:cNvPr id="92" name="Oval 5"/>
              <p:cNvSpPr>
                <a:spLocks noChangeArrowheads="1"/>
              </p:cNvSpPr>
              <p:nvPr/>
            </p:nvSpPr>
            <p:spPr bwMode="auto">
              <a:xfrm>
                <a:off x="1725" y="2142"/>
                <a:ext cx="96" cy="96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3" name="Line 6"/>
              <p:cNvSpPr>
                <a:spLocks noChangeShapeType="1"/>
              </p:cNvSpPr>
              <p:nvPr/>
            </p:nvSpPr>
            <p:spPr bwMode="auto">
              <a:xfrm>
                <a:off x="1581" y="2526"/>
                <a:ext cx="0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4" name="Line 7"/>
              <p:cNvSpPr>
                <a:spLocks noChangeShapeType="1"/>
              </p:cNvSpPr>
              <p:nvPr/>
            </p:nvSpPr>
            <p:spPr bwMode="auto">
              <a:xfrm>
                <a:off x="1917" y="2526"/>
                <a:ext cx="0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5" name="Line 8"/>
              <p:cNvSpPr>
                <a:spLocks noChangeShapeType="1"/>
              </p:cNvSpPr>
              <p:nvPr/>
            </p:nvSpPr>
            <p:spPr bwMode="auto">
              <a:xfrm flipV="1">
                <a:off x="1773" y="1806"/>
                <a:ext cx="0" cy="3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6" name="Oval 10"/>
              <p:cNvSpPr>
                <a:spLocks noChangeArrowheads="1"/>
              </p:cNvSpPr>
              <p:nvPr/>
            </p:nvSpPr>
            <p:spPr bwMode="auto">
              <a:xfrm>
                <a:off x="767" y="2142"/>
                <a:ext cx="96" cy="96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7" name="Line 12"/>
              <p:cNvSpPr>
                <a:spLocks noChangeShapeType="1"/>
              </p:cNvSpPr>
              <p:nvPr/>
            </p:nvSpPr>
            <p:spPr bwMode="auto">
              <a:xfrm>
                <a:off x="959" y="2526"/>
                <a:ext cx="0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8" name="Line 13"/>
              <p:cNvSpPr>
                <a:spLocks noChangeShapeType="1"/>
              </p:cNvSpPr>
              <p:nvPr/>
            </p:nvSpPr>
            <p:spPr bwMode="auto">
              <a:xfrm flipV="1">
                <a:off x="815" y="1806"/>
                <a:ext cx="0" cy="3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9" name="Oval 15"/>
              <p:cNvSpPr>
                <a:spLocks noChangeArrowheads="1"/>
              </p:cNvSpPr>
              <p:nvPr/>
            </p:nvSpPr>
            <p:spPr bwMode="auto">
              <a:xfrm>
                <a:off x="575" y="2958"/>
                <a:ext cx="96" cy="96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00" name="Line 16"/>
              <p:cNvSpPr>
                <a:spLocks noChangeShapeType="1"/>
              </p:cNvSpPr>
              <p:nvPr/>
            </p:nvSpPr>
            <p:spPr bwMode="auto">
              <a:xfrm>
                <a:off x="432" y="3342"/>
                <a:ext cx="0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01" name="Line 17"/>
              <p:cNvSpPr>
                <a:spLocks noChangeShapeType="1"/>
              </p:cNvSpPr>
              <p:nvPr/>
            </p:nvSpPr>
            <p:spPr bwMode="auto">
              <a:xfrm>
                <a:off x="767" y="3342"/>
                <a:ext cx="0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02" name="Line 18"/>
              <p:cNvSpPr>
                <a:spLocks noChangeShapeType="1"/>
              </p:cNvSpPr>
              <p:nvPr/>
            </p:nvSpPr>
            <p:spPr bwMode="auto">
              <a:xfrm flipV="1">
                <a:off x="623" y="2526"/>
                <a:ext cx="0" cy="43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03" name="Oval 20"/>
              <p:cNvSpPr>
                <a:spLocks noChangeArrowheads="1"/>
              </p:cNvSpPr>
              <p:nvPr/>
            </p:nvSpPr>
            <p:spPr bwMode="auto">
              <a:xfrm>
                <a:off x="1869" y="2958"/>
                <a:ext cx="96" cy="96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04" name="Line 21"/>
              <p:cNvSpPr>
                <a:spLocks noChangeShapeType="1"/>
              </p:cNvSpPr>
              <p:nvPr/>
            </p:nvSpPr>
            <p:spPr bwMode="auto">
              <a:xfrm>
                <a:off x="1725" y="3342"/>
                <a:ext cx="0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05" name="Line 22"/>
              <p:cNvSpPr>
                <a:spLocks noChangeShapeType="1"/>
              </p:cNvSpPr>
              <p:nvPr/>
            </p:nvSpPr>
            <p:spPr bwMode="auto">
              <a:xfrm>
                <a:off x="2060" y="3342"/>
                <a:ext cx="0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06" name="Line 23"/>
              <p:cNvSpPr>
                <a:spLocks noChangeShapeType="1"/>
              </p:cNvSpPr>
              <p:nvPr/>
            </p:nvSpPr>
            <p:spPr bwMode="auto">
              <a:xfrm flipV="1">
                <a:off x="1917" y="2622"/>
                <a:ext cx="0" cy="3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07" name="Line 24"/>
              <p:cNvSpPr>
                <a:spLocks noChangeShapeType="1"/>
              </p:cNvSpPr>
              <p:nvPr/>
            </p:nvSpPr>
            <p:spPr bwMode="auto">
              <a:xfrm>
                <a:off x="815" y="2046"/>
                <a:ext cx="335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08" name="Line 25"/>
              <p:cNvSpPr>
                <a:spLocks noChangeShapeType="1"/>
              </p:cNvSpPr>
              <p:nvPr/>
            </p:nvSpPr>
            <p:spPr bwMode="auto">
              <a:xfrm flipH="1">
                <a:off x="1390" y="2046"/>
                <a:ext cx="383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09" name="Line 26"/>
              <p:cNvSpPr>
                <a:spLocks noChangeShapeType="1"/>
              </p:cNvSpPr>
              <p:nvPr/>
            </p:nvSpPr>
            <p:spPr bwMode="auto">
              <a:xfrm>
                <a:off x="1150" y="2046"/>
                <a:ext cx="336" cy="62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0" name="Line 27"/>
              <p:cNvSpPr>
                <a:spLocks noChangeShapeType="1"/>
              </p:cNvSpPr>
              <p:nvPr/>
            </p:nvSpPr>
            <p:spPr bwMode="auto">
              <a:xfrm flipH="1">
                <a:off x="1054" y="2046"/>
                <a:ext cx="336" cy="62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1" name="Line 28"/>
              <p:cNvSpPr>
                <a:spLocks noChangeShapeType="1"/>
              </p:cNvSpPr>
              <p:nvPr/>
            </p:nvSpPr>
            <p:spPr bwMode="auto">
              <a:xfrm>
                <a:off x="959" y="2670"/>
                <a:ext cx="95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2" name="Line 29"/>
              <p:cNvSpPr>
                <a:spLocks noChangeShapeType="1"/>
              </p:cNvSpPr>
              <p:nvPr/>
            </p:nvSpPr>
            <p:spPr bwMode="auto">
              <a:xfrm>
                <a:off x="1486" y="2670"/>
                <a:ext cx="95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3" name="Line 30"/>
              <p:cNvSpPr>
                <a:spLocks noChangeShapeType="1"/>
              </p:cNvSpPr>
              <p:nvPr/>
            </p:nvSpPr>
            <p:spPr bwMode="auto">
              <a:xfrm flipH="1">
                <a:off x="1486" y="2670"/>
                <a:ext cx="95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4" name="Line 31"/>
              <p:cNvSpPr>
                <a:spLocks noChangeShapeType="1"/>
              </p:cNvSpPr>
              <p:nvPr/>
            </p:nvSpPr>
            <p:spPr bwMode="auto">
              <a:xfrm>
                <a:off x="767" y="3486"/>
                <a:ext cx="958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5" name="Line 32"/>
              <p:cNvSpPr>
                <a:spLocks noChangeShapeType="1"/>
              </p:cNvSpPr>
              <p:nvPr/>
            </p:nvSpPr>
            <p:spPr bwMode="auto">
              <a:xfrm>
                <a:off x="1246" y="3486"/>
                <a:ext cx="0" cy="3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" name="Line 33"/>
              <p:cNvSpPr>
                <a:spLocks noChangeShapeType="1"/>
              </p:cNvSpPr>
              <p:nvPr/>
            </p:nvSpPr>
            <p:spPr bwMode="auto">
              <a:xfrm>
                <a:off x="432" y="3438"/>
                <a:ext cx="0" cy="2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" name="Line 34"/>
              <p:cNvSpPr>
                <a:spLocks noChangeShapeType="1"/>
              </p:cNvSpPr>
              <p:nvPr/>
            </p:nvSpPr>
            <p:spPr bwMode="auto">
              <a:xfrm>
                <a:off x="2060" y="3438"/>
                <a:ext cx="0" cy="38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8" name="Rectangle 35"/>
              <p:cNvSpPr>
                <a:spLocks noChangeArrowheads="1"/>
              </p:cNvSpPr>
              <p:nvPr/>
            </p:nvSpPr>
            <p:spPr bwMode="auto">
              <a:xfrm>
                <a:off x="1821" y="1800"/>
                <a:ext cx="243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Q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9" name="Rectangle 36"/>
              <p:cNvSpPr>
                <a:spLocks noChangeArrowheads="1"/>
              </p:cNvSpPr>
              <p:nvPr/>
            </p:nvSpPr>
            <p:spPr bwMode="auto">
              <a:xfrm>
                <a:off x="480" y="1776"/>
                <a:ext cx="243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Q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20" name="Rectangle 37"/>
              <p:cNvSpPr>
                <a:spLocks noChangeArrowheads="1"/>
              </p:cNvSpPr>
              <p:nvPr/>
            </p:nvSpPr>
            <p:spPr bwMode="auto">
              <a:xfrm>
                <a:off x="288" y="3672"/>
                <a:ext cx="243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S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21" name="Rectangle 38"/>
              <p:cNvSpPr>
                <a:spLocks noChangeArrowheads="1"/>
              </p:cNvSpPr>
              <p:nvPr/>
            </p:nvSpPr>
            <p:spPr bwMode="auto">
              <a:xfrm>
                <a:off x="1917" y="3720"/>
                <a:ext cx="243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 dirty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R</a:t>
                </a:r>
                <a:endPara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22" name="Rectangle 39"/>
              <p:cNvSpPr>
                <a:spLocks noChangeArrowheads="1"/>
              </p:cNvSpPr>
              <p:nvPr/>
            </p:nvSpPr>
            <p:spPr bwMode="auto">
              <a:xfrm>
                <a:off x="1054" y="3774"/>
                <a:ext cx="527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CP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23" name="Rectangle 44"/>
              <p:cNvSpPr>
                <a:spLocks noChangeArrowheads="1"/>
              </p:cNvSpPr>
              <p:nvPr/>
            </p:nvSpPr>
            <p:spPr bwMode="auto">
              <a:xfrm>
                <a:off x="336" y="2544"/>
                <a:ext cx="623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r>
                  <a:rPr lang="en-US" altLang="zh-CN" sz="3200" dirty="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S</a:t>
                </a:r>
                <a:endParaRPr lang="zh-CN" altLang="en-US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24" name="Rectangle 45"/>
              <p:cNvSpPr>
                <a:spLocks noChangeArrowheads="1"/>
              </p:cNvSpPr>
              <p:nvPr/>
            </p:nvSpPr>
            <p:spPr bwMode="auto">
              <a:xfrm>
                <a:off x="1968" y="2544"/>
                <a:ext cx="246" cy="3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 dirty="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R</a:t>
                </a:r>
                <a:endParaRPr lang="zh-CN" altLang="en-US" sz="3200" baseline="-250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25" name="Line 48"/>
              <p:cNvSpPr>
                <a:spLocks noChangeShapeType="1"/>
              </p:cNvSpPr>
              <p:nvPr/>
            </p:nvSpPr>
            <p:spPr bwMode="auto">
              <a:xfrm>
                <a:off x="2012" y="2574"/>
                <a:ext cx="144" cy="0"/>
              </a:xfrm>
              <a:prstGeom prst="line">
                <a:avLst/>
              </a:prstGeom>
              <a:noFill/>
              <a:ln w="1905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26" name="Line 70"/>
              <p:cNvSpPr>
                <a:spLocks noChangeShapeType="1"/>
              </p:cNvSpPr>
              <p:nvPr/>
            </p:nvSpPr>
            <p:spPr bwMode="auto">
              <a:xfrm>
                <a:off x="1869" y="1872"/>
                <a:ext cx="143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27" name="Oval 71"/>
              <p:cNvSpPr>
                <a:spLocks noChangeArrowheads="1"/>
              </p:cNvSpPr>
              <p:nvPr/>
            </p:nvSpPr>
            <p:spPr bwMode="auto">
              <a:xfrm>
                <a:off x="1725" y="1968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28" name="Oval 72"/>
              <p:cNvSpPr>
                <a:spLocks noChangeArrowheads="1"/>
              </p:cNvSpPr>
              <p:nvPr/>
            </p:nvSpPr>
            <p:spPr bwMode="auto">
              <a:xfrm>
                <a:off x="767" y="2016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29" name="Line 73"/>
              <p:cNvSpPr>
                <a:spLocks noChangeShapeType="1"/>
              </p:cNvSpPr>
              <p:nvPr/>
            </p:nvSpPr>
            <p:spPr bwMode="auto">
              <a:xfrm>
                <a:off x="384" y="2592"/>
                <a:ext cx="144" cy="0"/>
              </a:xfrm>
              <a:prstGeom prst="line">
                <a:avLst/>
              </a:prstGeom>
              <a:noFill/>
              <a:ln w="1905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</p:grpSp>
        <p:grpSp>
          <p:nvGrpSpPr>
            <p:cNvPr id="8" name="组合 40"/>
            <p:cNvGrpSpPr/>
            <p:nvPr/>
          </p:nvGrpSpPr>
          <p:grpSpPr>
            <a:xfrm rot="16200000">
              <a:off x="5362244" y="3186377"/>
              <a:ext cx="428629" cy="928694"/>
              <a:chOff x="7177088" y="3041650"/>
              <a:chExt cx="768350" cy="630238"/>
            </a:xfrm>
          </p:grpSpPr>
          <p:sp>
            <p:nvSpPr>
              <p:cNvPr id="132" name="Arc 92"/>
              <p:cNvSpPr>
                <a:spLocks/>
              </p:cNvSpPr>
              <p:nvPr/>
            </p:nvSpPr>
            <p:spPr bwMode="auto">
              <a:xfrm>
                <a:off x="7558088" y="3041650"/>
                <a:ext cx="387350" cy="62865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179"/>
                  <a:gd name="T2" fmla="*/ 953 w 21600"/>
                  <a:gd name="T3" fmla="*/ 43179 h 43179"/>
                  <a:gd name="T4" fmla="*/ 0 w 21600"/>
                  <a:gd name="T5" fmla="*/ 21600 h 43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179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</a:path>
                  <a:path w="21600" h="43179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33" name="Line 94"/>
              <p:cNvSpPr>
                <a:spLocks noChangeShapeType="1"/>
              </p:cNvSpPr>
              <p:nvPr/>
            </p:nvSpPr>
            <p:spPr bwMode="auto">
              <a:xfrm flipH="1">
                <a:off x="7177088" y="3041650"/>
                <a:ext cx="387350" cy="15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34" name="Line 95"/>
              <p:cNvSpPr>
                <a:spLocks noChangeShapeType="1"/>
              </p:cNvSpPr>
              <p:nvPr/>
            </p:nvSpPr>
            <p:spPr bwMode="auto">
              <a:xfrm flipH="1">
                <a:off x="7177089" y="3670300"/>
                <a:ext cx="465137" cy="15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35" name="Line 96"/>
              <p:cNvSpPr>
                <a:spLocks noChangeShapeType="1"/>
              </p:cNvSpPr>
              <p:nvPr/>
            </p:nvSpPr>
            <p:spPr bwMode="auto">
              <a:xfrm>
                <a:off x="7177088" y="3041650"/>
                <a:ext cx="1588" cy="63023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  <p:grpSp>
          <p:nvGrpSpPr>
            <p:cNvPr id="9" name="组合 40"/>
            <p:cNvGrpSpPr/>
            <p:nvPr/>
          </p:nvGrpSpPr>
          <p:grpSpPr>
            <a:xfrm rot="16200000">
              <a:off x="6917862" y="3186376"/>
              <a:ext cx="428629" cy="928694"/>
              <a:chOff x="7177088" y="3041650"/>
              <a:chExt cx="768350" cy="630238"/>
            </a:xfrm>
          </p:grpSpPr>
          <p:sp>
            <p:nvSpPr>
              <p:cNvPr id="137" name="Arc 92"/>
              <p:cNvSpPr>
                <a:spLocks/>
              </p:cNvSpPr>
              <p:nvPr/>
            </p:nvSpPr>
            <p:spPr bwMode="auto">
              <a:xfrm>
                <a:off x="7558088" y="3041650"/>
                <a:ext cx="387350" cy="62865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179"/>
                  <a:gd name="T2" fmla="*/ 953 w 21600"/>
                  <a:gd name="T3" fmla="*/ 43179 h 43179"/>
                  <a:gd name="T4" fmla="*/ 0 w 21600"/>
                  <a:gd name="T5" fmla="*/ 21600 h 43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179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</a:path>
                  <a:path w="21600" h="43179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38" name="Line 94"/>
              <p:cNvSpPr>
                <a:spLocks noChangeShapeType="1"/>
              </p:cNvSpPr>
              <p:nvPr/>
            </p:nvSpPr>
            <p:spPr bwMode="auto">
              <a:xfrm flipH="1">
                <a:off x="7177088" y="3041650"/>
                <a:ext cx="387350" cy="15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39" name="Line 95"/>
              <p:cNvSpPr>
                <a:spLocks noChangeShapeType="1"/>
              </p:cNvSpPr>
              <p:nvPr/>
            </p:nvSpPr>
            <p:spPr bwMode="auto">
              <a:xfrm flipH="1">
                <a:off x="7177089" y="3670300"/>
                <a:ext cx="465137" cy="15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40" name="Line 96"/>
              <p:cNvSpPr>
                <a:spLocks noChangeShapeType="1"/>
              </p:cNvSpPr>
              <p:nvPr/>
            </p:nvSpPr>
            <p:spPr bwMode="auto">
              <a:xfrm>
                <a:off x="7177088" y="3041650"/>
                <a:ext cx="1588" cy="63023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  <p:grpSp>
          <p:nvGrpSpPr>
            <p:cNvPr id="10" name="组合 40"/>
            <p:cNvGrpSpPr/>
            <p:nvPr/>
          </p:nvGrpSpPr>
          <p:grpSpPr>
            <a:xfrm rot="16200000">
              <a:off x="5060475" y="4472260"/>
              <a:ext cx="428629" cy="928694"/>
              <a:chOff x="7177088" y="3041650"/>
              <a:chExt cx="768350" cy="630238"/>
            </a:xfrm>
          </p:grpSpPr>
          <p:sp>
            <p:nvSpPr>
              <p:cNvPr id="142" name="Arc 92"/>
              <p:cNvSpPr>
                <a:spLocks/>
              </p:cNvSpPr>
              <p:nvPr/>
            </p:nvSpPr>
            <p:spPr bwMode="auto">
              <a:xfrm>
                <a:off x="7558088" y="3041650"/>
                <a:ext cx="387350" cy="62865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179"/>
                  <a:gd name="T2" fmla="*/ 953 w 21600"/>
                  <a:gd name="T3" fmla="*/ 43179 h 43179"/>
                  <a:gd name="T4" fmla="*/ 0 w 21600"/>
                  <a:gd name="T5" fmla="*/ 21600 h 43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179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</a:path>
                  <a:path w="21600" h="43179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43" name="Line 94"/>
              <p:cNvSpPr>
                <a:spLocks noChangeShapeType="1"/>
              </p:cNvSpPr>
              <p:nvPr/>
            </p:nvSpPr>
            <p:spPr bwMode="auto">
              <a:xfrm flipH="1">
                <a:off x="7177088" y="3041650"/>
                <a:ext cx="387350" cy="15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44" name="Line 95"/>
              <p:cNvSpPr>
                <a:spLocks noChangeShapeType="1"/>
              </p:cNvSpPr>
              <p:nvPr/>
            </p:nvSpPr>
            <p:spPr bwMode="auto">
              <a:xfrm flipH="1">
                <a:off x="7177089" y="3670300"/>
                <a:ext cx="465137" cy="15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45" name="Line 96"/>
              <p:cNvSpPr>
                <a:spLocks noChangeShapeType="1"/>
              </p:cNvSpPr>
              <p:nvPr/>
            </p:nvSpPr>
            <p:spPr bwMode="auto">
              <a:xfrm>
                <a:off x="7177088" y="3041650"/>
                <a:ext cx="1588" cy="63023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  <p:grpSp>
          <p:nvGrpSpPr>
            <p:cNvPr id="11" name="组合 40"/>
            <p:cNvGrpSpPr/>
            <p:nvPr/>
          </p:nvGrpSpPr>
          <p:grpSpPr>
            <a:xfrm rot="16200000">
              <a:off x="7132176" y="4472260"/>
              <a:ext cx="428629" cy="928694"/>
              <a:chOff x="7177088" y="3041650"/>
              <a:chExt cx="768350" cy="630238"/>
            </a:xfrm>
          </p:grpSpPr>
          <p:sp>
            <p:nvSpPr>
              <p:cNvPr id="147" name="Arc 92"/>
              <p:cNvSpPr>
                <a:spLocks/>
              </p:cNvSpPr>
              <p:nvPr/>
            </p:nvSpPr>
            <p:spPr bwMode="auto">
              <a:xfrm>
                <a:off x="7558088" y="3041650"/>
                <a:ext cx="387350" cy="62865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179"/>
                  <a:gd name="T2" fmla="*/ 953 w 21600"/>
                  <a:gd name="T3" fmla="*/ 43179 h 43179"/>
                  <a:gd name="T4" fmla="*/ 0 w 21600"/>
                  <a:gd name="T5" fmla="*/ 21600 h 43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179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</a:path>
                  <a:path w="21600" h="43179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48" name="Line 94"/>
              <p:cNvSpPr>
                <a:spLocks noChangeShapeType="1"/>
              </p:cNvSpPr>
              <p:nvPr/>
            </p:nvSpPr>
            <p:spPr bwMode="auto">
              <a:xfrm flipH="1">
                <a:off x="7177088" y="3041650"/>
                <a:ext cx="387350" cy="15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49" name="Line 95"/>
              <p:cNvSpPr>
                <a:spLocks noChangeShapeType="1"/>
              </p:cNvSpPr>
              <p:nvPr/>
            </p:nvSpPr>
            <p:spPr bwMode="auto">
              <a:xfrm flipH="1">
                <a:off x="7177089" y="3670300"/>
                <a:ext cx="465137" cy="15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50" name="Line 96"/>
              <p:cNvSpPr>
                <a:spLocks noChangeShapeType="1"/>
              </p:cNvSpPr>
              <p:nvPr/>
            </p:nvSpPr>
            <p:spPr bwMode="auto">
              <a:xfrm>
                <a:off x="7177088" y="3041650"/>
                <a:ext cx="1588" cy="63023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  <p:sp>
          <p:nvSpPr>
            <p:cNvPr id="151" name="矩形 150"/>
            <p:cNvSpPr/>
            <p:nvPr/>
          </p:nvSpPr>
          <p:spPr>
            <a:xfrm>
              <a:off x="6524954" y="5865302"/>
              <a:ext cx="38985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FC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ea typeface="黑体" pitchFamily="49" charset="-122"/>
                </a:rPr>
                <a:t>0</a:t>
              </a:r>
              <a:endParaRPr lang="zh-CN" altLang="en-US" sz="3200" dirty="0"/>
            </a:p>
          </p:txBody>
        </p:sp>
        <p:sp>
          <p:nvSpPr>
            <p:cNvPr id="130" name="矩形 129"/>
            <p:cNvSpPr/>
            <p:nvPr/>
          </p:nvSpPr>
          <p:spPr>
            <a:xfrm>
              <a:off x="4429124" y="4143380"/>
              <a:ext cx="38985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FC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ea typeface="黑体" pitchFamily="49" charset="-122"/>
                </a:rPr>
                <a:t>1</a:t>
              </a:r>
              <a:endParaRPr lang="zh-CN" altLang="en-US" sz="3200" dirty="0"/>
            </a:p>
          </p:txBody>
        </p:sp>
        <p:sp>
          <p:nvSpPr>
            <p:cNvPr id="131" name="矩形 130"/>
            <p:cNvSpPr/>
            <p:nvPr/>
          </p:nvSpPr>
          <p:spPr>
            <a:xfrm>
              <a:off x="7858148" y="4214818"/>
              <a:ext cx="38985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FC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ea typeface="黑体" pitchFamily="49" charset="-122"/>
                </a:rPr>
                <a:t>1</a:t>
              </a:r>
              <a:endParaRPr lang="zh-CN" altLang="en-US" sz="3200" dirty="0"/>
            </a:p>
          </p:txBody>
        </p:sp>
        <p:sp>
          <p:nvSpPr>
            <p:cNvPr id="136" name="矩形 135"/>
            <p:cNvSpPr/>
            <p:nvPr/>
          </p:nvSpPr>
          <p:spPr>
            <a:xfrm>
              <a:off x="6858016" y="2000240"/>
              <a:ext cx="1005403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黑体" pitchFamily="2" charset="-122"/>
                  <a:ea typeface="黑体" pitchFamily="2" charset="-122"/>
                </a:rPr>
                <a:t>保持</a:t>
              </a:r>
              <a:endPara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endParaRPr>
            </a:p>
          </p:txBody>
        </p:sp>
        <p:sp>
          <p:nvSpPr>
            <p:cNvPr id="141" name="矩形 140"/>
            <p:cNvSpPr/>
            <p:nvPr/>
          </p:nvSpPr>
          <p:spPr>
            <a:xfrm>
              <a:off x="5066795" y="2000240"/>
              <a:ext cx="1005403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黑体" pitchFamily="2" charset="-122"/>
                  <a:ea typeface="黑体" pitchFamily="2" charset="-122"/>
                </a:rPr>
                <a:t>保持</a:t>
              </a:r>
              <a:endPara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5" name="Line 5"/>
          <p:cNvSpPr>
            <a:spLocks noChangeShapeType="1"/>
          </p:cNvSpPr>
          <p:nvPr/>
        </p:nvSpPr>
        <p:spPr bwMode="auto">
          <a:xfrm>
            <a:off x="5562600" y="828656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6" name="Line 6"/>
          <p:cNvSpPr>
            <a:spLocks noChangeShapeType="1"/>
          </p:cNvSpPr>
          <p:nvPr/>
        </p:nvSpPr>
        <p:spPr bwMode="auto">
          <a:xfrm>
            <a:off x="685800" y="1362056"/>
            <a:ext cx="7162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7" name="Line 7"/>
          <p:cNvSpPr>
            <a:spLocks noChangeShapeType="1"/>
          </p:cNvSpPr>
          <p:nvPr/>
        </p:nvSpPr>
        <p:spPr bwMode="auto">
          <a:xfrm>
            <a:off x="3657600" y="752456"/>
            <a:ext cx="0" cy="5257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8" name="Line 8"/>
          <p:cNvSpPr>
            <a:spLocks noChangeShapeType="1"/>
          </p:cNvSpPr>
          <p:nvPr/>
        </p:nvSpPr>
        <p:spPr bwMode="auto">
          <a:xfrm>
            <a:off x="6705600" y="752456"/>
            <a:ext cx="0" cy="5257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9" name="Rectangle 9"/>
          <p:cNvSpPr>
            <a:spLocks noChangeArrowheads="1"/>
          </p:cNvSpPr>
          <p:nvPr/>
        </p:nvSpPr>
        <p:spPr bwMode="auto">
          <a:xfrm>
            <a:off x="762000" y="714356"/>
            <a:ext cx="71564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  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S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R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    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注释</a:t>
            </a:r>
          </a:p>
        </p:txBody>
      </p:sp>
      <p:sp>
        <p:nvSpPr>
          <p:cNvPr id="35851" name="Rectangle 11"/>
          <p:cNvSpPr>
            <a:spLocks noChangeArrowheads="1"/>
          </p:cNvSpPr>
          <p:nvPr/>
        </p:nvSpPr>
        <p:spPr bwMode="auto">
          <a:xfrm>
            <a:off x="762000" y="1362056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</a:t>
            </a:r>
            <a:r>
              <a:rPr lang="zh-CN" altLang="en-US" sz="32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0    0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0      1      </a:t>
            </a:r>
            <a:r>
              <a:rPr lang="zh-CN" altLang="en-US" sz="32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保持</a:t>
            </a:r>
          </a:p>
        </p:txBody>
      </p:sp>
      <p:sp>
        <p:nvSpPr>
          <p:cNvPr id="35852" name="Rectangle 12"/>
          <p:cNvSpPr>
            <a:spLocks noChangeArrowheads="1"/>
          </p:cNvSpPr>
          <p:nvPr/>
        </p:nvSpPr>
        <p:spPr bwMode="auto">
          <a:xfrm>
            <a:off x="762000" y="1971656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0    0    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0      1      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复位</a:t>
            </a:r>
          </a:p>
        </p:txBody>
      </p:sp>
      <p:sp>
        <p:nvSpPr>
          <p:cNvPr id="35853" name="Rectangle 13"/>
          <p:cNvSpPr>
            <a:spLocks noChangeArrowheads="1"/>
          </p:cNvSpPr>
          <p:nvPr/>
        </p:nvSpPr>
        <p:spPr bwMode="auto">
          <a:xfrm>
            <a:off x="762000" y="2505056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0     1      0     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置位</a:t>
            </a:r>
          </a:p>
        </p:txBody>
      </p:sp>
      <p:sp>
        <p:nvSpPr>
          <p:cNvPr id="35854" name="Rectangle 14"/>
          <p:cNvSpPr>
            <a:spLocks noChangeArrowheads="1"/>
          </p:cNvSpPr>
          <p:nvPr/>
        </p:nvSpPr>
        <p:spPr bwMode="auto">
          <a:xfrm>
            <a:off x="762000" y="3038456"/>
            <a:ext cx="7228261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</a:t>
            </a:r>
            <a:r>
              <a:rPr lang="zh-CN" altLang="en-US" sz="3200" dirty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1    1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baseline="300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baseline="300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</a:t>
            </a:r>
            <a:r>
              <a:rPr lang="zh-CN" altLang="en-US" sz="3200" dirty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禁用</a:t>
            </a:r>
          </a:p>
        </p:txBody>
      </p:sp>
      <p:sp>
        <p:nvSpPr>
          <p:cNvPr id="35855" name="Rectangle 15"/>
          <p:cNvSpPr>
            <a:spLocks noChangeArrowheads="1"/>
          </p:cNvSpPr>
          <p:nvPr/>
        </p:nvSpPr>
        <p:spPr bwMode="auto">
          <a:xfrm>
            <a:off x="762000" y="3571856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</a:t>
            </a:r>
            <a:r>
              <a:rPr lang="zh-CN" altLang="en-US" sz="32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0    0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1      0      </a:t>
            </a:r>
            <a:r>
              <a:rPr lang="zh-CN" altLang="en-US" sz="32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保持</a:t>
            </a:r>
          </a:p>
        </p:txBody>
      </p:sp>
      <p:sp>
        <p:nvSpPr>
          <p:cNvPr id="35856" name="Rectangle 16"/>
          <p:cNvSpPr>
            <a:spLocks noChangeArrowheads="1"/>
          </p:cNvSpPr>
          <p:nvPr/>
        </p:nvSpPr>
        <p:spPr bwMode="auto">
          <a:xfrm>
            <a:off x="762000" y="4181456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1    0    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0      1      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复位</a:t>
            </a:r>
          </a:p>
        </p:txBody>
      </p:sp>
      <p:sp>
        <p:nvSpPr>
          <p:cNvPr id="35857" name="Rectangle 17"/>
          <p:cNvSpPr>
            <a:spLocks noChangeArrowheads="1"/>
          </p:cNvSpPr>
          <p:nvPr/>
        </p:nvSpPr>
        <p:spPr bwMode="auto">
          <a:xfrm>
            <a:off x="762000" y="4791056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0     1      0     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置位</a:t>
            </a:r>
          </a:p>
        </p:txBody>
      </p:sp>
      <p:sp>
        <p:nvSpPr>
          <p:cNvPr id="35858" name="Rectangle 18"/>
          <p:cNvSpPr>
            <a:spLocks noChangeArrowheads="1"/>
          </p:cNvSpPr>
          <p:nvPr/>
        </p:nvSpPr>
        <p:spPr bwMode="auto">
          <a:xfrm>
            <a:off x="762000" y="5476856"/>
            <a:ext cx="7228261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</a:t>
            </a:r>
            <a:r>
              <a:rPr lang="zh-CN" altLang="en-US" sz="3200" dirty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1    1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baseline="300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baseline="300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</a:t>
            </a:r>
            <a:r>
              <a:rPr lang="zh-CN" altLang="en-US" sz="3200" dirty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禁用</a:t>
            </a:r>
          </a:p>
        </p:txBody>
      </p:sp>
      <p:sp>
        <p:nvSpPr>
          <p:cNvPr id="16" name="灯片编号占位符 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45</a:t>
            </a:fld>
            <a:endParaRPr lang="en-US" altLang="zh-CN"/>
          </a:p>
        </p:txBody>
      </p:sp>
      <p:sp>
        <p:nvSpPr>
          <p:cNvPr id="17" name="矩形 16"/>
          <p:cNvSpPr/>
          <p:nvPr/>
        </p:nvSpPr>
        <p:spPr>
          <a:xfrm>
            <a:off x="571472" y="142852"/>
            <a:ext cx="1826141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当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CP=1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时</a:t>
            </a:r>
            <a:endParaRPr lang="zh-CN" altLang="en-US" sz="3200" dirty="0"/>
          </a:p>
        </p:txBody>
      </p:sp>
    </p:spTree>
  </p:cSld>
  <p:clrMapOvr>
    <a:masterClrMapping/>
  </p:clrMapOvr>
  <p:transition>
    <p:sndAc>
      <p:stSnd>
        <p:snd r:embed="rId2" name="hammer.wav"/>
      </p:stSnd>
    </p:sndAc>
  </p:transition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13" name="Rectangle 29"/>
          <p:cNvSpPr>
            <a:spLocks noChangeArrowheads="1"/>
          </p:cNvSpPr>
          <p:nvPr/>
        </p:nvSpPr>
        <p:spPr bwMode="auto">
          <a:xfrm>
            <a:off x="0" y="152400"/>
            <a:ext cx="2419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2、特征方程</a:t>
            </a:r>
          </a:p>
        </p:txBody>
      </p:sp>
      <p:grpSp>
        <p:nvGrpSpPr>
          <p:cNvPr id="42045" name="Group 61"/>
          <p:cNvGrpSpPr>
            <a:grpSpLocks/>
          </p:cNvGrpSpPr>
          <p:nvPr/>
        </p:nvGrpSpPr>
        <p:grpSpPr bwMode="auto">
          <a:xfrm>
            <a:off x="1066800" y="990600"/>
            <a:ext cx="5492750" cy="1874838"/>
            <a:chOff x="672" y="624"/>
            <a:chExt cx="3460" cy="1181"/>
          </a:xfrm>
        </p:grpSpPr>
        <p:sp>
          <p:nvSpPr>
            <p:cNvPr id="41991" name="AutoShape 7"/>
            <p:cNvSpPr>
              <a:spLocks/>
            </p:cNvSpPr>
            <p:nvPr/>
          </p:nvSpPr>
          <p:spPr bwMode="auto">
            <a:xfrm>
              <a:off x="672" y="720"/>
              <a:ext cx="336" cy="1008"/>
            </a:xfrm>
            <a:prstGeom prst="leftBrace">
              <a:avLst>
                <a:gd name="adj1" fmla="val 25000"/>
                <a:gd name="adj2" fmla="val 50000"/>
              </a:avLst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2041" name="Rectangle 57"/>
            <p:cNvSpPr>
              <a:spLocks noChangeArrowheads="1"/>
            </p:cNvSpPr>
            <p:nvPr/>
          </p:nvSpPr>
          <p:spPr bwMode="auto">
            <a:xfrm>
              <a:off x="2736" y="624"/>
              <a:ext cx="1140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( CP=1 )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42042" name="Rectangle 58"/>
            <p:cNvSpPr>
              <a:spLocks noChangeArrowheads="1"/>
            </p:cNvSpPr>
            <p:nvPr/>
          </p:nvSpPr>
          <p:spPr bwMode="auto">
            <a:xfrm>
              <a:off x="2736" y="1440"/>
              <a:ext cx="1396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(</a:t>
              </a:r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约束条件)</a:t>
              </a:r>
            </a:p>
          </p:txBody>
        </p:sp>
        <p:graphicFrame>
          <p:nvGraphicFramePr>
            <p:cNvPr id="42043" name="Object 59"/>
            <p:cNvGraphicFramePr>
              <a:graphicFrameLocks noChangeAspect="1"/>
            </p:cNvGraphicFramePr>
            <p:nvPr/>
          </p:nvGraphicFramePr>
          <p:xfrm>
            <a:off x="1152" y="624"/>
            <a:ext cx="1536" cy="349"/>
          </p:xfrm>
          <a:graphic>
            <a:graphicData uri="http://schemas.openxmlformats.org/presentationml/2006/ole">
              <p:oleObj spid="_x0000_s42202" name="Equation" r:id="rId5" imgW="1575000" imgH="368280" progId="Equation.3">
                <p:embed/>
              </p:oleObj>
            </a:graphicData>
          </a:graphic>
        </p:graphicFrame>
        <p:graphicFrame>
          <p:nvGraphicFramePr>
            <p:cNvPr id="42044" name="Object 60"/>
            <p:cNvGraphicFramePr>
              <a:graphicFrameLocks noChangeAspect="1"/>
            </p:cNvGraphicFramePr>
            <p:nvPr/>
          </p:nvGraphicFramePr>
          <p:xfrm>
            <a:off x="1152" y="1488"/>
            <a:ext cx="899" cy="266"/>
          </p:xfrm>
          <a:graphic>
            <a:graphicData uri="http://schemas.openxmlformats.org/presentationml/2006/ole">
              <p:oleObj spid="_x0000_s42203" name="Equation" r:id="rId6" imgW="876600" imgH="266760" progId="Equation.3">
                <p:embed/>
              </p:oleObj>
            </a:graphicData>
          </a:graphic>
        </p:graphicFrame>
      </p:grpSp>
      <p:sp>
        <p:nvSpPr>
          <p:cNvPr id="30" name="灯片编号占位符 2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46</a:t>
            </a:fld>
            <a:endParaRPr lang="en-US" altLang="zh-CN"/>
          </a:p>
        </p:txBody>
      </p:sp>
      <p:sp>
        <p:nvSpPr>
          <p:cNvPr id="31" name="Rectangle 62"/>
          <p:cNvSpPr>
            <a:spLocks noChangeArrowheads="1"/>
          </p:cNvSpPr>
          <p:nvPr/>
        </p:nvSpPr>
        <p:spPr bwMode="auto">
          <a:xfrm>
            <a:off x="1000100" y="4500570"/>
            <a:ext cx="6545382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如何表示逻辑变量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的状态转换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图？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4204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build="p" autoUpdateAnimBg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5" name="Line 5"/>
          <p:cNvSpPr>
            <a:spLocks noChangeShapeType="1"/>
          </p:cNvSpPr>
          <p:nvPr/>
        </p:nvSpPr>
        <p:spPr bwMode="auto">
          <a:xfrm>
            <a:off x="5233958" y="32859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6" name="Line 6"/>
          <p:cNvSpPr>
            <a:spLocks noChangeShapeType="1"/>
          </p:cNvSpPr>
          <p:nvPr/>
        </p:nvSpPr>
        <p:spPr bwMode="auto">
          <a:xfrm>
            <a:off x="357158" y="861990"/>
            <a:ext cx="7162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7" name="Line 7"/>
          <p:cNvSpPr>
            <a:spLocks noChangeShapeType="1"/>
          </p:cNvSpPr>
          <p:nvPr/>
        </p:nvSpPr>
        <p:spPr bwMode="auto">
          <a:xfrm>
            <a:off x="3328958" y="252390"/>
            <a:ext cx="0" cy="5257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8" name="Line 8"/>
          <p:cNvSpPr>
            <a:spLocks noChangeShapeType="1"/>
          </p:cNvSpPr>
          <p:nvPr/>
        </p:nvSpPr>
        <p:spPr bwMode="auto">
          <a:xfrm>
            <a:off x="6376958" y="252390"/>
            <a:ext cx="0" cy="5257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9" name="Rectangle 9"/>
          <p:cNvSpPr>
            <a:spLocks noChangeArrowheads="1"/>
          </p:cNvSpPr>
          <p:nvPr/>
        </p:nvSpPr>
        <p:spPr bwMode="auto">
          <a:xfrm>
            <a:off x="433358" y="214290"/>
            <a:ext cx="71564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</a:t>
            </a:r>
            <a:r>
              <a:rPr lang="en-US" altLang="zh-CN" sz="32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S</a:t>
            </a:r>
            <a:r>
              <a:rPr lang="en-US" altLang="zh-CN" sz="3200" baseline="-25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 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R</a:t>
            </a:r>
            <a:r>
              <a:rPr lang="en-US" altLang="zh-CN" sz="3200" baseline="-25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       </a:t>
            </a:r>
            <a:r>
              <a:rPr lang="en-US" altLang="zh-CN" sz="32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</a:t>
            </a:r>
            <a:r>
              <a:rPr lang="en-US" altLang="zh-CN" sz="32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注释</a:t>
            </a:r>
          </a:p>
        </p:txBody>
      </p:sp>
      <p:sp>
        <p:nvSpPr>
          <p:cNvPr id="35851" name="Rectangle 11"/>
          <p:cNvSpPr>
            <a:spLocks noChangeArrowheads="1"/>
          </p:cNvSpPr>
          <p:nvPr/>
        </p:nvSpPr>
        <p:spPr bwMode="auto">
          <a:xfrm>
            <a:off x="433358" y="861990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0    0    0    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1      保持</a:t>
            </a:r>
          </a:p>
        </p:txBody>
      </p:sp>
      <p:sp>
        <p:nvSpPr>
          <p:cNvPr id="35852" name="Rectangle 12"/>
          <p:cNvSpPr>
            <a:spLocks noChangeArrowheads="1"/>
          </p:cNvSpPr>
          <p:nvPr/>
        </p:nvSpPr>
        <p:spPr bwMode="auto">
          <a:xfrm>
            <a:off x="433358" y="1471590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0    0    1    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1      复位</a:t>
            </a:r>
          </a:p>
        </p:txBody>
      </p:sp>
      <p:sp>
        <p:nvSpPr>
          <p:cNvPr id="35853" name="Rectangle 13"/>
          <p:cNvSpPr>
            <a:spLocks noChangeArrowheads="1"/>
          </p:cNvSpPr>
          <p:nvPr/>
        </p:nvSpPr>
        <p:spPr bwMode="auto">
          <a:xfrm>
            <a:off x="433358" y="2004990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0    1    0     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0      置位</a:t>
            </a:r>
          </a:p>
        </p:txBody>
      </p:sp>
      <p:sp>
        <p:nvSpPr>
          <p:cNvPr id="35854" name="Rectangle 14"/>
          <p:cNvSpPr>
            <a:spLocks noChangeArrowheads="1"/>
          </p:cNvSpPr>
          <p:nvPr/>
        </p:nvSpPr>
        <p:spPr bwMode="auto">
          <a:xfrm>
            <a:off x="433358" y="2538390"/>
            <a:ext cx="7228261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0    1    1     </a:t>
            </a:r>
            <a:r>
              <a:rPr lang="en-US" altLang="zh-CN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baseline="300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</a:t>
            </a:r>
            <a:r>
              <a:rPr lang="en-US" altLang="zh-CN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baseline="300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</a:t>
            </a:r>
            <a:r>
              <a:rPr lang="zh-CN" altLang="en-US" sz="3200" dirty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禁用</a:t>
            </a:r>
          </a:p>
        </p:txBody>
      </p:sp>
      <p:sp>
        <p:nvSpPr>
          <p:cNvPr id="35855" name="Rectangle 15"/>
          <p:cNvSpPr>
            <a:spLocks noChangeArrowheads="1"/>
          </p:cNvSpPr>
          <p:nvPr/>
        </p:nvSpPr>
        <p:spPr bwMode="auto">
          <a:xfrm>
            <a:off x="357158" y="3143248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0    0     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  保持</a:t>
            </a:r>
          </a:p>
        </p:txBody>
      </p:sp>
      <p:sp>
        <p:nvSpPr>
          <p:cNvPr id="35856" name="Rectangle 16"/>
          <p:cNvSpPr>
            <a:spLocks noChangeArrowheads="1"/>
          </p:cNvSpPr>
          <p:nvPr/>
        </p:nvSpPr>
        <p:spPr bwMode="auto">
          <a:xfrm>
            <a:off x="433358" y="3681390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1    0    1    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1      复位</a:t>
            </a:r>
          </a:p>
        </p:txBody>
      </p:sp>
      <p:sp>
        <p:nvSpPr>
          <p:cNvPr id="35857" name="Rectangle 17"/>
          <p:cNvSpPr>
            <a:spLocks noChangeArrowheads="1"/>
          </p:cNvSpPr>
          <p:nvPr/>
        </p:nvSpPr>
        <p:spPr bwMode="auto">
          <a:xfrm>
            <a:off x="433358" y="4290990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1    1    0     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0     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置位</a:t>
            </a:r>
          </a:p>
        </p:txBody>
      </p:sp>
      <p:sp>
        <p:nvSpPr>
          <p:cNvPr id="35858" name="Rectangle 18"/>
          <p:cNvSpPr>
            <a:spLocks noChangeArrowheads="1"/>
          </p:cNvSpPr>
          <p:nvPr/>
        </p:nvSpPr>
        <p:spPr bwMode="auto">
          <a:xfrm>
            <a:off x="433358" y="4976790"/>
            <a:ext cx="7228261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1    1    1     </a:t>
            </a:r>
            <a:r>
              <a:rPr lang="en-US" altLang="zh-CN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baseline="300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</a:t>
            </a:r>
            <a:r>
              <a:rPr lang="en-US" altLang="zh-CN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baseline="300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</a:t>
            </a:r>
            <a:r>
              <a:rPr lang="zh-CN" altLang="en-US" sz="3200" dirty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禁用</a:t>
            </a:r>
          </a:p>
        </p:txBody>
      </p:sp>
      <p:sp>
        <p:nvSpPr>
          <p:cNvPr id="16" name="灯片编号占位符 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47</a:t>
            </a:fld>
            <a:endParaRPr lang="en-US" altLang="zh-CN"/>
          </a:p>
        </p:txBody>
      </p:sp>
      <p:grpSp>
        <p:nvGrpSpPr>
          <p:cNvPr id="35" name="组合 34"/>
          <p:cNvGrpSpPr/>
          <p:nvPr/>
        </p:nvGrpSpPr>
        <p:grpSpPr>
          <a:xfrm>
            <a:off x="4214810" y="5572140"/>
            <a:ext cx="3005150" cy="1143008"/>
            <a:chOff x="4214810" y="5572140"/>
            <a:chExt cx="3005150" cy="1143008"/>
          </a:xfrm>
        </p:grpSpPr>
        <p:grpSp>
          <p:nvGrpSpPr>
            <p:cNvPr id="2" name="组合 19"/>
            <p:cNvGrpSpPr/>
            <p:nvPr/>
          </p:nvGrpSpPr>
          <p:grpSpPr>
            <a:xfrm>
              <a:off x="4214810" y="5572140"/>
              <a:ext cx="1219200" cy="1143000"/>
              <a:chOff x="1714480" y="5500702"/>
              <a:chExt cx="1219200" cy="1143000"/>
            </a:xfrm>
          </p:grpSpPr>
          <p:sp>
            <p:nvSpPr>
              <p:cNvPr id="18" name="Oval 36"/>
              <p:cNvSpPr>
                <a:spLocks noChangeArrowheads="1"/>
              </p:cNvSpPr>
              <p:nvPr/>
            </p:nvSpPr>
            <p:spPr bwMode="auto">
              <a:xfrm>
                <a:off x="1714480" y="5500702"/>
                <a:ext cx="1219200" cy="1143000"/>
              </a:xfrm>
              <a:prstGeom prst="ellipse">
                <a:avLst/>
              </a:prstGeom>
              <a:noFill/>
              <a:ln w="2540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9" name="Rectangle 45"/>
              <p:cNvSpPr>
                <a:spLocks noChangeArrowheads="1"/>
              </p:cNvSpPr>
              <p:nvPr/>
            </p:nvSpPr>
            <p:spPr bwMode="auto">
              <a:xfrm>
                <a:off x="2095480" y="5729302"/>
                <a:ext cx="387350" cy="57943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 dirty="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0</a:t>
                </a:r>
                <a:endParaRPr lang="zh-CN" altLang="en-US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</p:grpSp>
        <p:grpSp>
          <p:nvGrpSpPr>
            <p:cNvPr id="4" name="组合 20"/>
            <p:cNvGrpSpPr/>
            <p:nvPr/>
          </p:nvGrpSpPr>
          <p:grpSpPr>
            <a:xfrm>
              <a:off x="6000760" y="5572148"/>
              <a:ext cx="1219200" cy="1143000"/>
              <a:chOff x="1714480" y="5500702"/>
              <a:chExt cx="1219200" cy="1143000"/>
            </a:xfrm>
          </p:grpSpPr>
          <p:sp>
            <p:nvSpPr>
              <p:cNvPr id="22" name="Oval 36"/>
              <p:cNvSpPr>
                <a:spLocks noChangeArrowheads="1"/>
              </p:cNvSpPr>
              <p:nvPr/>
            </p:nvSpPr>
            <p:spPr bwMode="auto">
              <a:xfrm>
                <a:off x="1714480" y="5500702"/>
                <a:ext cx="1219200" cy="1143000"/>
              </a:xfrm>
              <a:prstGeom prst="ellips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23" name="Rectangle 45"/>
              <p:cNvSpPr>
                <a:spLocks noChangeArrowheads="1"/>
              </p:cNvSpPr>
              <p:nvPr/>
            </p:nvSpPr>
            <p:spPr bwMode="auto">
              <a:xfrm>
                <a:off x="2095480" y="5729302"/>
                <a:ext cx="387350" cy="57943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 dirty="0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1</a:t>
                </a:r>
                <a:endParaRPr lang="zh-CN" altLang="en-US" sz="3200" dirty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</p:grpSp>
      </p:grpSp>
      <p:sp>
        <p:nvSpPr>
          <p:cNvPr id="33" name="矩形 32"/>
          <p:cNvSpPr/>
          <p:nvPr/>
        </p:nvSpPr>
        <p:spPr>
          <a:xfrm>
            <a:off x="357158" y="5929330"/>
            <a:ext cx="3357586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的状态有几个？</a:t>
            </a:r>
            <a:endParaRPr lang="zh-CN" altLang="en-US" sz="3200" dirty="0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5" name="Line 5"/>
          <p:cNvSpPr>
            <a:spLocks noChangeShapeType="1"/>
          </p:cNvSpPr>
          <p:nvPr/>
        </p:nvSpPr>
        <p:spPr bwMode="auto">
          <a:xfrm>
            <a:off x="5233958" y="32859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6" name="Line 6"/>
          <p:cNvSpPr>
            <a:spLocks noChangeShapeType="1"/>
          </p:cNvSpPr>
          <p:nvPr/>
        </p:nvSpPr>
        <p:spPr bwMode="auto">
          <a:xfrm>
            <a:off x="357158" y="861990"/>
            <a:ext cx="7162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7" name="Line 7"/>
          <p:cNvSpPr>
            <a:spLocks noChangeShapeType="1"/>
          </p:cNvSpPr>
          <p:nvPr/>
        </p:nvSpPr>
        <p:spPr bwMode="auto">
          <a:xfrm>
            <a:off x="3328958" y="252390"/>
            <a:ext cx="0" cy="5257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8" name="Line 8"/>
          <p:cNvSpPr>
            <a:spLocks noChangeShapeType="1"/>
          </p:cNvSpPr>
          <p:nvPr/>
        </p:nvSpPr>
        <p:spPr bwMode="auto">
          <a:xfrm>
            <a:off x="6376958" y="252390"/>
            <a:ext cx="0" cy="5257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9" name="Rectangle 9"/>
          <p:cNvSpPr>
            <a:spLocks noChangeArrowheads="1"/>
          </p:cNvSpPr>
          <p:nvPr/>
        </p:nvSpPr>
        <p:spPr bwMode="auto">
          <a:xfrm>
            <a:off x="433358" y="214290"/>
            <a:ext cx="71564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</a:t>
            </a:r>
            <a:r>
              <a:rPr lang="en-US" altLang="zh-CN" sz="32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S</a:t>
            </a:r>
            <a:r>
              <a:rPr lang="en-US" altLang="zh-CN" sz="3200" baseline="-25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 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R</a:t>
            </a:r>
            <a:r>
              <a:rPr lang="en-US" altLang="zh-CN" sz="3200" baseline="-25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       </a:t>
            </a:r>
            <a:r>
              <a:rPr lang="en-US" altLang="zh-CN" sz="32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</a:t>
            </a:r>
            <a:r>
              <a:rPr lang="en-US" altLang="zh-CN" sz="32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注释</a:t>
            </a:r>
          </a:p>
        </p:txBody>
      </p:sp>
      <p:sp>
        <p:nvSpPr>
          <p:cNvPr id="35851" name="Rectangle 11"/>
          <p:cNvSpPr>
            <a:spLocks noChangeArrowheads="1"/>
          </p:cNvSpPr>
          <p:nvPr/>
        </p:nvSpPr>
        <p:spPr bwMode="auto">
          <a:xfrm>
            <a:off x="433358" y="861990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</a:t>
            </a:r>
            <a:r>
              <a:rPr lang="zh-CN" altLang="en-US" sz="32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0    0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1      </a:t>
            </a:r>
            <a:r>
              <a:rPr lang="zh-CN" altLang="en-US" sz="32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保持</a:t>
            </a:r>
          </a:p>
        </p:txBody>
      </p:sp>
      <p:sp>
        <p:nvSpPr>
          <p:cNvPr id="35852" name="Rectangle 12"/>
          <p:cNvSpPr>
            <a:spLocks noChangeArrowheads="1"/>
          </p:cNvSpPr>
          <p:nvPr/>
        </p:nvSpPr>
        <p:spPr bwMode="auto">
          <a:xfrm>
            <a:off x="433358" y="1471590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0    1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1     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复位</a:t>
            </a:r>
          </a:p>
        </p:txBody>
      </p:sp>
      <p:sp>
        <p:nvSpPr>
          <p:cNvPr id="35853" name="Rectangle 13"/>
          <p:cNvSpPr>
            <a:spLocks noChangeArrowheads="1"/>
          </p:cNvSpPr>
          <p:nvPr/>
        </p:nvSpPr>
        <p:spPr bwMode="auto">
          <a:xfrm>
            <a:off x="433358" y="2004990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1    0     1      0      置位</a:t>
            </a:r>
          </a:p>
        </p:txBody>
      </p:sp>
      <p:sp>
        <p:nvSpPr>
          <p:cNvPr id="35854" name="Rectangle 14"/>
          <p:cNvSpPr>
            <a:spLocks noChangeArrowheads="1"/>
          </p:cNvSpPr>
          <p:nvPr/>
        </p:nvSpPr>
        <p:spPr bwMode="auto">
          <a:xfrm>
            <a:off x="433358" y="2538390"/>
            <a:ext cx="7228261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0    1    1     </a:t>
            </a:r>
            <a:r>
              <a:rPr lang="en-US" altLang="zh-CN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baseline="300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</a:t>
            </a:r>
            <a:r>
              <a:rPr lang="en-US" altLang="zh-CN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baseline="300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</a:t>
            </a:r>
            <a:r>
              <a:rPr lang="zh-CN" altLang="en-US" sz="3200" dirty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禁用</a:t>
            </a:r>
          </a:p>
        </p:txBody>
      </p:sp>
      <p:sp>
        <p:nvSpPr>
          <p:cNvPr id="35855" name="Rectangle 15"/>
          <p:cNvSpPr>
            <a:spLocks noChangeArrowheads="1"/>
          </p:cNvSpPr>
          <p:nvPr/>
        </p:nvSpPr>
        <p:spPr bwMode="auto">
          <a:xfrm>
            <a:off x="357158" y="3143248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0     1      0      保持</a:t>
            </a:r>
          </a:p>
        </p:txBody>
      </p:sp>
      <p:sp>
        <p:nvSpPr>
          <p:cNvPr id="35856" name="Rectangle 16"/>
          <p:cNvSpPr>
            <a:spLocks noChangeArrowheads="1"/>
          </p:cNvSpPr>
          <p:nvPr/>
        </p:nvSpPr>
        <p:spPr bwMode="auto">
          <a:xfrm>
            <a:off x="433358" y="3681390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0    1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1     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复位</a:t>
            </a:r>
          </a:p>
        </p:txBody>
      </p:sp>
      <p:sp>
        <p:nvSpPr>
          <p:cNvPr id="35857" name="Rectangle 17"/>
          <p:cNvSpPr>
            <a:spLocks noChangeArrowheads="1"/>
          </p:cNvSpPr>
          <p:nvPr/>
        </p:nvSpPr>
        <p:spPr bwMode="auto">
          <a:xfrm>
            <a:off x="433358" y="4290990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1    0     1      0      置位</a:t>
            </a:r>
          </a:p>
        </p:txBody>
      </p:sp>
      <p:sp>
        <p:nvSpPr>
          <p:cNvPr id="35858" name="Rectangle 18"/>
          <p:cNvSpPr>
            <a:spLocks noChangeArrowheads="1"/>
          </p:cNvSpPr>
          <p:nvPr/>
        </p:nvSpPr>
        <p:spPr bwMode="auto">
          <a:xfrm>
            <a:off x="433358" y="4976790"/>
            <a:ext cx="7228261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1    1    1     </a:t>
            </a:r>
            <a:r>
              <a:rPr lang="en-US" altLang="zh-CN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baseline="300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</a:t>
            </a:r>
            <a:r>
              <a:rPr lang="en-US" altLang="zh-CN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baseline="300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</a:t>
            </a:r>
            <a:r>
              <a:rPr lang="zh-CN" altLang="en-US" sz="3200" dirty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禁用</a:t>
            </a:r>
          </a:p>
        </p:txBody>
      </p:sp>
      <p:sp>
        <p:nvSpPr>
          <p:cNvPr id="16" name="灯片编号占位符 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48</a:t>
            </a:fld>
            <a:endParaRPr lang="en-US" altLang="zh-CN"/>
          </a:p>
        </p:txBody>
      </p:sp>
      <p:sp>
        <p:nvSpPr>
          <p:cNvPr id="33" name="矩形 32"/>
          <p:cNvSpPr/>
          <p:nvPr/>
        </p:nvSpPr>
        <p:spPr>
          <a:xfrm>
            <a:off x="142844" y="5929330"/>
            <a:ext cx="6500858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让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为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，需要什么条件？</a:t>
            </a:r>
            <a:endParaRPr lang="zh-CN" altLang="en-US" sz="3200" dirty="0"/>
          </a:p>
        </p:txBody>
      </p:sp>
      <p:grpSp>
        <p:nvGrpSpPr>
          <p:cNvPr id="30" name="组合 29"/>
          <p:cNvGrpSpPr/>
          <p:nvPr/>
        </p:nvGrpSpPr>
        <p:grpSpPr>
          <a:xfrm>
            <a:off x="6924700" y="4630178"/>
            <a:ext cx="2062128" cy="2084970"/>
            <a:chOff x="6924700" y="4630178"/>
            <a:chExt cx="2062128" cy="2084970"/>
          </a:xfrm>
        </p:grpSpPr>
        <p:grpSp>
          <p:nvGrpSpPr>
            <p:cNvPr id="2" name="组合 19"/>
            <p:cNvGrpSpPr/>
            <p:nvPr/>
          </p:nvGrpSpPr>
          <p:grpSpPr>
            <a:xfrm>
              <a:off x="6924700" y="5572148"/>
              <a:ext cx="1219200" cy="1143000"/>
              <a:chOff x="1714480" y="5500702"/>
              <a:chExt cx="1219200" cy="1143000"/>
            </a:xfrm>
          </p:grpSpPr>
          <p:sp>
            <p:nvSpPr>
              <p:cNvPr id="18" name="Oval 36"/>
              <p:cNvSpPr>
                <a:spLocks noChangeArrowheads="1"/>
              </p:cNvSpPr>
              <p:nvPr/>
            </p:nvSpPr>
            <p:spPr bwMode="auto">
              <a:xfrm>
                <a:off x="1714480" y="5500702"/>
                <a:ext cx="1219200" cy="1143000"/>
              </a:xfrm>
              <a:prstGeom prst="ellipse">
                <a:avLst/>
              </a:prstGeom>
              <a:noFill/>
              <a:ln w="2540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9" name="Rectangle 45"/>
              <p:cNvSpPr>
                <a:spLocks noChangeArrowheads="1"/>
              </p:cNvSpPr>
              <p:nvPr/>
            </p:nvSpPr>
            <p:spPr bwMode="auto">
              <a:xfrm>
                <a:off x="2095480" y="5729302"/>
                <a:ext cx="387350" cy="57943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 dirty="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0</a:t>
                </a:r>
                <a:endParaRPr lang="zh-CN" altLang="en-US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</p:grpSp>
        <p:grpSp>
          <p:nvGrpSpPr>
            <p:cNvPr id="29" name="组合 28"/>
            <p:cNvGrpSpPr/>
            <p:nvPr/>
          </p:nvGrpSpPr>
          <p:grpSpPr>
            <a:xfrm>
              <a:off x="7715272" y="4630178"/>
              <a:ext cx="1271556" cy="1013400"/>
              <a:chOff x="9572660" y="4219580"/>
              <a:chExt cx="1271556" cy="1013400"/>
            </a:xfrm>
          </p:grpSpPr>
          <p:grpSp>
            <p:nvGrpSpPr>
              <p:cNvPr id="24" name="组合 23"/>
              <p:cNvGrpSpPr/>
              <p:nvPr/>
            </p:nvGrpSpPr>
            <p:grpSpPr>
              <a:xfrm>
                <a:off x="9572660" y="4500570"/>
                <a:ext cx="1271556" cy="732410"/>
                <a:chOff x="519140" y="5988067"/>
                <a:chExt cx="1271556" cy="732410"/>
              </a:xfrm>
            </p:grpSpPr>
            <p:sp>
              <p:nvSpPr>
                <p:cNvPr id="25" name="Rectangle 47"/>
                <p:cNvSpPr>
                  <a:spLocks noChangeArrowheads="1"/>
                </p:cNvSpPr>
                <p:nvPr/>
              </p:nvSpPr>
              <p:spPr bwMode="auto">
                <a:xfrm>
                  <a:off x="1162082" y="5988067"/>
                  <a:ext cx="628614" cy="579438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2857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>
                  <a:spAutoFit/>
                </a:bodyPr>
                <a:lstStyle/>
                <a:p>
                  <a:r>
                    <a:rPr lang="en-US" altLang="zh-CN" sz="3200" dirty="0" smtClean="0">
                      <a:effectLst>
                        <a:outerShdw blurRad="38100" dist="38100" dir="2700000" algn="tl">
                          <a:srgbClr val="000000"/>
                        </a:outerShdw>
                      </a:effectLst>
                      <a:latin typeface="黑体" pitchFamily="49" charset="-122"/>
                      <a:ea typeface="黑体" pitchFamily="49" charset="-122"/>
                    </a:rPr>
                    <a:t>SR</a:t>
                  </a:r>
                  <a:endParaRPr lang="zh-CN" altLang="en-US" sz="3200" dirty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endParaRPr>
                </a:p>
              </p:txBody>
            </p:sp>
            <p:sp>
              <p:nvSpPr>
                <p:cNvPr id="26" name="Rectangle 49"/>
                <p:cNvSpPr>
                  <a:spLocks noChangeArrowheads="1"/>
                </p:cNvSpPr>
                <p:nvPr/>
              </p:nvSpPr>
              <p:spPr bwMode="auto">
                <a:xfrm>
                  <a:off x="519140" y="6135702"/>
                  <a:ext cx="595035" cy="58477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2857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r>
                    <a:rPr lang="en-US" altLang="zh-CN" sz="3200" dirty="0" smtClean="0">
                      <a:solidFill>
                        <a:srgbClr val="FFFF00"/>
                      </a:solidFill>
                      <a:effectLst>
                        <a:outerShdw blurRad="38100" dist="38100" dir="2700000" algn="tl">
                          <a:srgbClr val="000000"/>
                        </a:outerShdw>
                      </a:effectLst>
                      <a:latin typeface="黑体" pitchFamily="49" charset="-122"/>
                      <a:ea typeface="黑体" pitchFamily="49" charset="-122"/>
                    </a:rPr>
                    <a:t>01</a:t>
                  </a:r>
                  <a:endParaRPr lang="zh-CN" altLang="en-US" sz="3200" dirty="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endParaRPr>
                </a:p>
              </p:txBody>
            </p:sp>
          </p:grpSp>
          <p:sp>
            <p:nvSpPr>
              <p:cNvPr id="28" name="Rectangle 69"/>
              <p:cNvSpPr>
                <a:spLocks noChangeArrowheads="1"/>
              </p:cNvSpPr>
              <p:nvPr/>
            </p:nvSpPr>
            <p:spPr bwMode="auto">
              <a:xfrm>
                <a:off x="9572660" y="4219580"/>
                <a:ext cx="590550" cy="57943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 dirty="0">
                    <a:solidFill>
                      <a:schemeClr val="accent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00</a:t>
                </a:r>
                <a:endParaRPr lang="zh-CN" altLang="en-US" sz="3200" dirty="0">
                  <a:solidFill>
                    <a:schemeClr val="accent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</p:grp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5" name="Line 5"/>
          <p:cNvSpPr>
            <a:spLocks noChangeShapeType="1"/>
          </p:cNvSpPr>
          <p:nvPr/>
        </p:nvSpPr>
        <p:spPr bwMode="auto">
          <a:xfrm>
            <a:off x="5233958" y="32859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6" name="Line 6"/>
          <p:cNvSpPr>
            <a:spLocks noChangeShapeType="1"/>
          </p:cNvSpPr>
          <p:nvPr/>
        </p:nvSpPr>
        <p:spPr bwMode="auto">
          <a:xfrm>
            <a:off x="357158" y="861990"/>
            <a:ext cx="7162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7" name="Line 7"/>
          <p:cNvSpPr>
            <a:spLocks noChangeShapeType="1"/>
          </p:cNvSpPr>
          <p:nvPr/>
        </p:nvSpPr>
        <p:spPr bwMode="auto">
          <a:xfrm>
            <a:off x="3328958" y="252390"/>
            <a:ext cx="0" cy="5257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8" name="Line 8"/>
          <p:cNvSpPr>
            <a:spLocks noChangeShapeType="1"/>
          </p:cNvSpPr>
          <p:nvPr/>
        </p:nvSpPr>
        <p:spPr bwMode="auto">
          <a:xfrm>
            <a:off x="6376958" y="252390"/>
            <a:ext cx="0" cy="5257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9" name="Rectangle 9"/>
          <p:cNvSpPr>
            <a:spLocks noChangeArrowheads="1"/>
          </p:cNvSpPr>
          <p:nvPr/>
        </p:nvSpPr>
        <p:spPr bwMode="auto">
          <a:xfrm>
            <a:off x="433358" y="214290"/>
            <a:ext cx="71564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</a:t>
            </a:r>
            <a:r>
              <a:rPr lang="en-US" altLang="zh-CN" sz="32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S</a:t>
            </a:r>
            <a:r>
              <a:rPr lang="en-US" altLang="zh-CN" sz="3200" baseline="-25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 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R</a:t>
            </a:r>
            <a:r>
              <a:rPr lang="en-US" altLang="zh-CN" sz="3200" baseline="-25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       </a:t>
            </a:r>
            <a:r>
              <a:rPr lang="en-US" altLang="zh-CN" sz="32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</a:t>
            </a:r>
            <a:r>
              <a:rPr lang="en-US" altLang="zh-CN" sz="32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注释</a:t>
            </a:r>
          </a:p>
        </p:txBody>
      </p:sp>
      <p:sp>
        <p:nvSpPr>
          <p:cNvPr id="35851" name="Rectangle 11"/>
          <p:cNvSpPr>
            <a:spLocks noChangeArrowheads="1"/>
          </p:cNvSpPr>
          <p:nvPr/>
        </p:nvSpPr>
        <p:spPr bwMode="auto">
          <a:xfrm>
            <a:off x="433358" y="861990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0    0     0      1      保持</a:t>
            </a:r>
          </a:p>
        </p:txBody>
      </p:sp>
      <p:sp>
        <p:nvSpPr>
          <p:cNvPr id="35852" name="Rectangle 12"/>
          <p:cNvSpPr>
            <a:spLocks noChangeArrowheads="1"/>
          </p:cNvSpPr>
          <p:nvPr/>
        </p:nvSpPr>
        <p:spPr bwMode="auto">
          <a:xfrm>
            <a:off x="433358" y="1471590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0    1     0      1      复位</a:t>
            </a:r>
          </a:p>
        </p:txBody>
      </p:sp>
      <p:sp>
        <p:nvSpPr>
          <p:cNvPr id="35853" name="Rectangle 13"/>
          <p:cNvSpPr>
            <a:spLocks noChangeArrowheads="1"/>
          </p:cNvSpPr>
          <p:nvPr/>
        </p:nvSpPr>
        <p:spPr bwMode="auto">
          <a:xfrm>
            <a:off x="433358" y="2004990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1    0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0      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置位</a:t>
            </a:r>
          </a:p>
        </p:txBody>
      </p:sp>
      <p:sp>
        <p:nvSpPr>
          <p:cNvPr id="35854" name="Rectangle 14"/>
          <p:cNvSpPr>
            <a:spLocks noChangeArrowheads="1"/>
          </p:cNvSpPr>
          <p:nvPr/>
        </p:nvSpPr>
        <p:spPr bwMode="auto">
          <a:xfrm>
            <a:off x="433358" y="2538390"/>
            <a:ext cx="7228261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0    1    1     </a:t>
            </a:r>
            <a:r>
              <a:rPr lang="en-US" altLang="zh-CN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baseline="300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</a:t>
            </a:r>
            <a:r>
              <a:rPr lang="en-US" altLang="zh-CN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baseline="300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</a:t>
            </a:r>
            <a:r>
              <a:rPr lang="zh-CN" altLang="en-US" sz="3200" dirty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禁用</a:t>
            </a:r>
          </a:p>
        </p:txBody>
      </p:sp>
      <p:sp>
        <p:nvSpPr>
          <p:cNvPr id="35855" name="Rectangle 15"/>
          <p:cNvSpPr>
            <a:spLocks noChangeArrowheads="1"/>
          </p:cNvSpPr>
          <p:nvPr/>
        </p:nvSpPr>
        <p:spPr bwMode="auto">
          <a:xfrm>
            <a:off x="357158" y="3143248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</a:t>
            </a:r>
            <a:r>
              <a:rPr lang="zh-CN" altLang="en-US" sz="32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0    0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</a:t>
            </a:r>
            <a:r>
              <a:rPr lang="zh-CN" altLang="en-US" sz="32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  </a:t>
            </a:r>
            <a:r>
              <a:rPr lang="zh-CN" altLang="en-US" sz="32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保持</a:t>
            </a:r>
          </a:p>
        </p:txBody>
      </p:sp>
      <p:sp>
        <p:nvSpPr>
          <p:cNvPr id="35856" name="Rectangle 16"/>
          <p:cNvSpPr>
            <a:spLocks noChangeArrowheads="1"/>
          </p:cNvSpPr>
          <p:nvPr/>
        </p:nvSpPr>
        <p:spPr bwMode="auto">
          <a:xfrm>
            <a:off x="433358" y="3681390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0    1     0      1      复位</a:t>
            </a:r>
          </a:p>
        </p:txBody>
      </p:sp>
      <p:sp>
        <p:nvSpPr>
          <p:cNvPr id="35857" name="Rectangle 17"/>
          <p:cNvSpPr>
            <a:spLocks noChangeArrowheads="1"/>
          </p:cNvSpPr>
          <p:nvPr/>
        </p:nvSpPr>
        <p:spPr bwMode="auto">
          <a:xfrm>
            <a:off x="433358" y="4290990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1    0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0     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置位</a:t>
            </a:r>
          </a:p>
        </p:txBody>
      </p:sp>
      <p:sp>
        <p:nvSpPr>
          <p:cNvPr id="35858" name="Rectangle 18"/>
          <p:cNvSpPr>
            <a:spLocks noChangeArrowheads="1"/>
          </p:cNvSpPr>
          <p:nvPr/>
        </p:nvSpPr>
        <p:spPr bwMode="auto">
          <a:xfrm>
            <a:off x="433358" y="4976790"/>
            <a:ext cx="7228261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1    1    1     </a:t>
            </a:r>
            <a:r>
              <a:rPr lang="en-US" altLang="zh-CN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baseline="300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</a:t>
            </a:r>
            <a:r>
              <a:rPr lang="en-US" altLang="zh-CN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baseline="300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</a:t>
            </a:r>
            <a:r>
              <a:rPr lang="zh-CN" altLang="en-US" sz="3200" dirty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禁用</a:t>
            </a:r>
          </a:p>
        </p:txBody>
      </p:sp>
      <p:sp>
        <p:nvSpPr>
          <p:cNvPr id="16" name="灯片编号占位符 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49</a:t>
            </a:fld>
            <a:endParaRPr lang="en-US" altLang="zh-CN"/>
          </a:p>
        </p:txBody>
      </p:sp>
      <p:sp>
        <p:nvSpPr>
          <p:cNvPr id="24" name="矩形 23"/>
          <p:cNvSpPr/>
          <p:nvPr/>
        </p:nvSpPr>
        <p:spPr>
          <a:xfrm>
            <a:off x="142844" y="5929330"/>
            <a:ext cx="6500858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让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为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，需要什么条件？</a:t>
            </a:r>
            <a:endParaRPr lang="zh-CN" altLang="en-US" sz="3200" dirty="0"/>
          </a:p>
        </p:txBody>
      </p:sp>
      <p:grpSp>
        <p:nvGrpSpPr>
          <p:cNvPr id="31" name="组合 30"/>
          <p:cNvGrpSpPr/>
          <p:nvPr/>
        </p:nvGrpSpPr>
        <p:grpSpPr>
          <a:xfrm>
            <a:off x="7281890" y="4500570"/>
            <a:ext cx="1517603" cy="2214578"/>
            <a:chOff x="7281890" y="4500570"/>
            <a:chExt cx="1517603" cy="2214578"/>
          </a:xfrm>
        </p:grpSpPr>
        <p:grpSp>
          <p:nvGrpSpPr>
            <p:cNvPr id="3" name="组合 20"/>
            <p:cNvGrpSpPr/>
            <p:nvPr/>
          </p:nvGrpSpPr>
          <p:grpSpPr>
            <a:xfrm>
              <a:off x="7281890" y="5572148"/>
              <a:ext cx="1219200" cy="1143000"/>
              <a:chOff x="1714480" y="5500702"/>
              <a:chExt cx="1219200" cy="1143000"/>
            </a:xfrm>
          </p:grpSpPr>
          <p:sp>
            <p:nvSpPr>
              <p:cNvPr id="22" name="Oval 36"/>
              <p:cNvSpPr>
                <a:spLocks noChangeArrowheads="1"/>
              </p:cNvSpPr>
              <p:nvPr/>
            </p:nvSpPr>
            <p:spPr bwMode="auto">
              <a:xfrm>
                <a:off x="1714480" y="5500702"/>
                <a:ext cx="1219200" cy="1143000"/>
              </a:xfrm>
              <a:prstGeom prst="ellips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23" name="Rectangle 45"/>
              <p:cNvSpPr>
                <a:spLocks noChangeArrowheads="1"/>
              </p:cNvSpPr>
              <p:nvPr/>
            </p:nvSpPr>
            <p:spPr bwMode="auto">
              <a:xfrm>
                <a:off x="2095480" y="5729302"/>
                <a:ext cx="387350" cy="57943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 dirty="0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1</a:t>
                </a:r>
                <a:endParaRPr lang="zh-CN" altLang="en-US" sz="3200" dirty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</p:grpSp>
        <p:grpSp>
          <p:nvGrpSpPr>
            <p:cNvPr id="30" name="组合 29"/>
            <p:cNvGrpSpPr/>
            <p:nvPr/>
          </p:nvGrpSpPr>
          <p:grpSpPr>
            <a:xfrm>
              <a:off x="7715272" y="4500570"/>
              <a:ext cx="1084221" cy="1041975"/>
              <a:chOff x="10301368" y="4365630"/>
              <a:chExt cx="1084221" cy="1041975"/>
            </a:xfrm>
          </p:grpSpPr>
          <p:sp>
            <p:nvSpPr>
              <p:cNvPr id="25" name="Rectangle 51"/>
              <p:cNvSpPr>
                <a:spLocks noChangeArrowheads="1"/>
              </p:cNvSpPr>
              <p:nvPr/>
            </p:nvSpPr>
            <p:spPr bwMode="auto">
              <a:xfrm>
                <a:off x="10795039" y="4365630"/>
                <a:ext cx="590550" cy="57943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 dirty="0">
                    <a:solidFill>
                      <a:schemeClr val="accent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00</a:t>
                </a:r>
                <a:endParaRPr lang="zh-CN" altLang="en-US" sz="3200" dirty="0">
                  <a:solidFill>
                    <a:schemeClr val="accent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grpSp>
            <p:nvGrpSpPr>
              <p:cNvPr id="26" name="组合 25"/>
              <p:cNvGrpSpPr/>
              <p:nvPr/>
            </p:nvGrpSpPr>
            <p:grpSpPr>
              <a:xfrm>
                <a:off x="10301368" y="4478911"/>
                <a:ext cx="1036314" cy="928694"/>
                <a:chOff x="6559613" y="5857892"/>
                <a:chExt cx="1036314" cy="928694"/>
              </a:xfrm>
            </p:grpSpPr>
            <p:sp>
              <p:nvSpPr>
                <p:cNvPr id="28" name="Rectangle 74"/>
                <p:cNvSpPr>
                  <a:spLocks noChangeArrowheads="1"/>
                </p:cNvSpPr>
                <p:nvPr/>
              </p:nvSpPr>
              <p:spPr bwMode="auto">
                <a:xfrm>
                  <a:off x="7000892" y="6201811"/>
                  <a:ext cx="595035" cy="58477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r>
                    <a:rPr lang="en-US" altLang="zh-CN" sz="3200" dirty="0" smtClean="0">
                      <a:solidFill>
                        <a:srgbClr val="FF0000"/>
                      </a:solidFill>
                      <a:effectLst>
                        <a:outerShdw blurRad="38100" dist="38100" dir="2700000" algn="tl">
                          <a:srgbClr val="000000"/>
                        </a:outerShdw>
                      </a:effectLst>
                      <a:latin typeface="黑体" pitchFamily="49" charset="-122"/>
                      <a:ea typeface="黑体" pitchFamily="49" charset="-122"/>
                    </a:rPr>
                    <a:t>10</a:t>
                  </a:r>
                  <a:endParaRPr lang="zh-CN" altLang="en-US" sz="3200" dirty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endParaRPr>
                </a:p>
              </p:txBody>
            </p:sp>
            <p:sp>
              <p:nvSpPr>
                <p:cNvPr id="29" name="Rectangle 47"/>
                <p:cNvSpPr>
                  <a:spLocks noChangeArrowheads="1"/>
                </p:cNvSpPr>
                <p:nvPr/>
              </p:nvSpPr>
              <p:spPr bwMode="auto">
                <a:xfrm>
                  <a:off x="6559613" y="5857892"/>
                  <a:ext cx="628614" cy="579438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2857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>
                  <a:spAutoFit/>
                </a:bodyPr>
                <a:lstStyle/>
                <a:p>
                  <a:r>
                    <a:rPr lang="en-US" altLang="zh-CN" sz="3200" dirty="0" smtClean="0">
                      <a:effectLst>
                        <a:outerShdw blurRad="38100" dist="38100" dir="2700000" algn="tl">
                          <a:srgbClr val="000000"/>
                        </a:outerShdw>
                      </a:effectLst>
                      <a:latin typeface="黑体" pitchFamily="49" charset="-122"/>
                      <a:ea typeface="黑体" pitchFamily="49" charset="-122"/>
                    </a:rPr>
                    <a:t>SR</a:t>
                  </a:r>
                  <a:endParaRPr lang="zh-CN" altLang="en-US" sz="3200" dirty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endParaRPr>
                </a:p>
              </p:txBody>
            </p:sp>
          </p:grpSp>
        </p:grp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149" name="Group 13"/>
          <p:cNvGrpSpPr>
            <a:grpSpLocks/>
          </p:cNvGrpSpPr>
          <p:nvPr/>
        </p:nvGrpSpPr>
        <p:grpSpPr bwMode="auto">
          <a:xfrm>
            <a:off x="0" y="3429000"/>
            <a:ext cx="9144000" cy="2027238"/>
            <a:chOff x="0" y="2160"/>
            <a:chExt cx="5760" cy="1277"/>
          </a:xfrm>
        </p:grpSpPr>
        <p:sp>
          <p:nvSpPr>
            <p:cNvPr id="91140" name="Rectangle 4"/>
            <p:cNvSpPr>
              <a:spLocks noChangeArrowheads="1"/>
            </p:cNvSpPr>
            <p:nvPr/>
          </p:nvSpPr>
          <p:spPr bwMode="auto">
            <a:xfrm>
              <a:off x="0" y="3072"/>
              <a:ext cx="472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逻辑关系，是本章学习的</a:t>
              </a:r>
              <a:r>
                <a:rPr lang="zh-CN" altLang="en-US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中心任务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。</a:t>
              </a:r>
            </a:p>
          </p:txBody>
        </p:sp>
        <p:sp>
          <p:nvSpPr>
            <p:cNvPr id="91141" name="Rectangle 5"/>
            <p:cNvSpPr>
              <a:spLocks noChangeArrowheads="1"/>
            </p:cNvSpPr>
            <p:nvPr/>
          </p:nvSpPr>
          <p:spPr bwMode="auto">
            <a:xfrm>
              <a:off x="0" y="2592"/>
              <a:ext cx="574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本章始终的基本问题，如何获得、描述和理解这种</a:t>
              </a:r>
            </a:p>
          </p:txBody>
        </p:sp>
        <p:sp>
          <p:nvSpPr>
            <p:cNvPr id="91142" name="Rectangle 6"/>
            <p:cNvSpPr>
              <a:spLocks noChangeArrowheads="1"/>
            </p:cNvSpPr>
            <p:nvPr/>
          </p:nvSpPr>
          <p:spPr bwMode="auto">
            <a:xfrm>
              <a:off x="0" y="2160"/>
              <a:ext cx="5760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7、</a:t>
              </a:r>
              <a:r>
                <a:rPr lang="en-US" altLang="zh-CN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n+1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与</a:t>
              </a:r>
              <a:r>
                <a:rPr lang="en-US" altLang="zh-CN" sz="3200" dirty="0" err="1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 dirty="0" err="1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和</a:t>
              </a:r>
              <a:r>
                <a:rPr lang="zh-CN" altLang="en-US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输入信号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之间的逻辑关系，是贯穿</a:t>
              </a:r>
            </a:p>
          </p:txBody>
        </p:sp>
      </p:grpSp>
      <p:grpSp>
        <p:nvGrpSpPr>
          <p:cNvPr id="12" name="组合 11"/>
          <p:cNvGrpSpPr/>
          <p:nvPr/>
        </p:nvGrpSpPr>
        <p:grpSpPr>
          <a:xfrm>
            <a:off x="0" y="304800"/>
            <a:ext cx="9396536" cy="2642175"/>
            <a:chOff x="0" y="304800"/>
            <a:chExt cx="9396536" cy="2642175"/>
          </a:xfrm>
        </p:grpSpPr>
        <p:sp>
          <p:nvSpPr>
            <p:cNvPr id="91144" name="Rectangle 8"/>
            <p:cNvSpPr>
              <a:spLocks noChangeArrowheads="1"/>
            </p:cNvSpPr>
            <p:nvPr/>
          </p:nvSpPr>
          <p:spPr bwMode="auto">
            <a:xfrm>
              <a:off x="0" y="304800"/>
              <a:ext cx="8938665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6、触发器接收输入信号之前的状态叫做</a:t>
              </a:r>
              <a:r>
                <a:rPr lang="zh-CN" altLang="en-US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现态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用</a:t>
              </a:r>
              <a:r>
                <a:rPr lang="en-US" altLang="zh-CN" sz="3200" dirty="0" err="1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 dirty="0" err="1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</a:t>
              </a:r>
              <a:endPara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91145" name="Rectangle 9"/>
            <p:cNvSpPr>
              <a:spLocks noChangeArrowheads="1"/>
            </p:cNvSpPr>
            <p:nvPr/>
          </p:nvSpPr>
          <p:spPr bwMode="auto">
            <a:xfrm>
              <a:off x="0" y="990600"/>
              <a:ext cx="91249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表示；触发器接收输入信号之后的状态叫做</a:t>
              </a:r>
              <a:r>
                <a:rPr lang="zh-CN" altLang="en-US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次态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用</a:t>
              </a:r>
            </a:p>
          </p:txBody>
        </p:sp>
        <p:sp>
          <p:nvSpPr>
            <p:cNvPr id="91146" name="Rectangle 10"/>
            <p:cNvSpPr>
              <a:spLocks noChangeArrowheads="1"/>
            </p:cNvSpPr>
            <p:nvPr/>
          </p:nvSpPr>
          <p:spPr bwMode="auto">
            <a:xfrm>
              <a:off x="74736" y="1676400"/>
              <a:ext cx="932180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n+1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表示。现态和次态是两个</a:t>
              </a:r>
              <a:r>
                <a:rPr lang="zh-CN" altLang="en-US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相邻离散时间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里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触发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91147" name="Rectangle 11"/>
            <p:cNvSpPr>
              <a:spLocks noChangeArrowheads="1"/>
            </p:cNvSpPr>
            <p:nvPr/>
          </p:nvSpPr>
          <p:spPr bwMode="auto">
            <a:xfrm>
              <a:off x="0" y="2362200"/>
              <a:ext cx="4031940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器输出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端的状态。</a:t>
              </a:r>
            </a:p>
          </p:txBody>
        </p:sp>
      </p:grpSp>
      <p:sp>
        <p:nvSpPr>
          <p:cNvPr id="11" name="灯片编号占位符 1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5</a:t>
            </a:fld>
            <a:endParaRPr lang="en-US" altLang="zh-CN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2" dur="500"/>
                                        <p:tgtEl>
                                          <p:spTgt spid="9114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5" name="Line 5"/>
          <p:cNvSpPr>
            <a:spLocks noChangeShapeType="1"/>
          </p:cNvSpPr>
          <p:nvPr/>
        </p:nvSpPr>
        <p:spPr bwMode="auto">
          <a:xfrm>
            <a:off x="5233958" y="32859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6" name="Line 6"/>
          <p:cNvSpPr>
            <a:spLocks noChangeShapeType="1"/>
          </p:cNvSpPr>
          <p:nvPr/>
        </p:nvSpPr>
        <p:spPr bwMode="auto">
          <a:xfrm>
            <a:off x="357158" y="861990"/>
            <a:ext cx="7162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7" name="Line 7"/>
          <p:cNvSpPr>
            <a:spLocks noChangeShapeType="1"/>
          </p:cNvSpPr>
          <p:nvPr/>
        </p:nvSpPr>
        <p:spPr bwMode="auto">
          <a:xfrm>
            <a:off x="3328958" y="252390"/>
            <a:ext cx="0" cy="5257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8" name="Line 8"/>
          <p:cNvSpPr>
            <a:spLocks noChangeShapeType="1"/>
          </p:cNvSpPr>
          <p:nvPr/>
        </p:nvSpPr>
        <p:spPr bwMode="auto">
          <a:xfrm>
            <a:off x="6376958" y="252390"/>
            <a:ext cx="0" cy="5257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9" name="Rectangle 9"/>
          <p:cNvSpPr>
            <a:spLocks noChangeArrowheads="1"/>
          </p:cNvSpPr>
          <p:nvPr/>
        </p:nvSpPr>
        <p:spPr bwMode="auto">
          <a:xfrm>
            <a:off x="433358" y="214290"/>
            <a:ext cx="71564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</a:t>
            </a:r>
            <a:r>
              <a:rPr lang="en-US" altLang="zh-CN" sz="32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S</a:t>
            </a:r>
            <a:r>
              <a:rPr lang="en-US" altLang="zh-CN" sz="3200" baseline="-25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 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R</a:t>
            </a:r>
            <a:r>
              <a:rPr lang="en-US" altLang="zh-CN" sz="3200" baseline="-25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       </a:t>
            </a:r>
            <a:r>
              <a:rPr lang="en-US" altLang="zh-CN" sz="32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</a:t>
            </a:r>
            <a:r>
              <a:rPr lang="en-US" altLang="zh-CN" sz="32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注释</a:t>
            </a:r>
          </a:p>
        </p:txBody>
      </p:sp>
      <p:sp>
        <p:nvSpPr>
          <p:cNvPr id="35851" name="Rectangle 11"/>
          <p:cNvSpPr>
            <a:spLocks noChangeArrowheads="1"/>
          </p:cNvSpPr>
          <p:nvPr/>
        </p:nvSpPr>
        <p:spPr bwMode="auto">
          <a:xfrm>
            <a:off x="433358" y="861990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0    0     0      1      保持</a:t>
            </a:r>
          </a:p>
        </p:txBody>
      </p:sp>
      <p:sp>
        <p:nvSpPr>
          <p:cNvPr id="35852" name="Rectangle 12"/>
          <p:cNvSpPr>
            <a:spLocks noChangeArrowheads="1"/>
          </p:cNvSpPr>
          <p:nvPr/>
        </p:nvSpPr>
        <p:spPr bwMode="auto">
          <a:xfrm>
            <a:off x="433358" y="1471590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0    1     0      1      复位</a:t>
            </a:r>
          </a:p>
        </p:txBody>
      </p:sp>
      <p:sp>
        <p:nvSpPr>
          <p:cNvPr id="35853" name="Rectangle 13"/>
          <p:cNvSpPr>
            <a:spLocks noChangeArrowheads="1"/>
          </p:cNvSpPr>
          <p:nvPr/>
        </p:nvSpPr>
        <p:spPr bwMode="auto">
          <a:xfrm>
            <a:off x="433358" y="2004990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1    0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0      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置位</a:t>
            </a:r>
          </a:p>
        </p:txBody>
      </p:sp>
      <p:sp>
        <p:nvSpPr>
          <p:cNvPr id="35854" name="Rectangle 14"/>
          <p:cNvSpPr>
            <a:spLocks noChangeArrowheads="1"/>
          </p:cNvSpPr>
          <p:nvPr/>
        </p:nvSpPr>
        <p:spPr bwMode="auto">
          <a:xfrm>
            <a:off x="433358" y="2538390"/>
            <a:ext cx="7228261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0    1    1     </a:t>
            </a:r>
            <a:r>
              <a:rPr lang="en-US" altLang="zh-CN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baseline="300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</a:t>
            </a:r>
            <a:r>
              <a:rPr lang="en-US" altLang="zh-CN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baseline="300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</a:t>
            </a:r>
            <a:r>
              <a:rPr lang="zh-CN" altLang="en-US" sz="3200" dirty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禁用</a:t>
            </a:r>
          </a:p>
        </p:txBody>
      </p:sp>
      <p:sp>
        <p:nvSpPr>
          <p:cNvPr id="35855" name="Rectangle 15"/>
          <p:cNvSpPr>
            <a:spLocks noChangeArrowheads="1"/>
          </p:cNvSpPr>
          <p:nvPr/>
        </p:nvSpPr>
        <p:spPr bwMode="auto">
          <a:xfrm>
            <a:off x="357158" y="3143248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0     1      0      保持</a:t>
            </a:r>
          </a:p>
        </p:txBody>
      </p:sp>
      <p:sp>
        <p:nvSpPr>
          <p:cNvPr id="35856" name="Rectangle 16"/>
          <p:cNvSpPr>
            <a:spLocks noChangeArrowheads="1"/>
          </p:cNvSpPr>
          <p:nvPr/>
        </p:nvSpPr>
        <p:spPr bwMode="auto">
          <a:xfrm>
            <a:off x="433358" y="3681390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0    1     0      1      复位</a:t>
            </a:r>
          </a:p>
        </p:txBody>
      </p:sp>
      <p:sp>
        <p:nvSpPr>
          <p:cNvPr id="35857" name="Rectangle 17"/>
          <p:cNvSpPr>
            <a:spLocks noChangeArrowheads="1"/>
          </p:cNvSpPr>
          <p:nvPr/>
        </p:nvSpPr>
        <p:spPr bwMode="auto">
          <a:xfrm>
            <a:off x="433358" y="4290990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1    0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0     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置位</a:t>
            </a:r>
          </a:p>
        </p:txBody>
      </p:sp>
      <p:sp>
        <p:nvSpPr>
          <p:cNvPr id="35858" name="Rectangle 18"/>
          <p:cNvSpPr>
            <a:spLocks noChangeArrowheads="1"/>
          </p:cNvSpPr>
          <p:nvPr/>
        </p:nvSpPr>
        <p:spPr bwMode="auto">
          <a:xfrm>
            <a:off x="433358" y="4976790"/>
            <a:ext cx="7228261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1    1    1     </a:t>
            </a:r>
            <a:r>
              <a:rPr lang="en-US" altLang="zh-CN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baseline="300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</a:t>
            </a:r>
            <a:r>
              <a:rPr lang="en-US" altLang="zh-CN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baseline="300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</a:t>
            </a:r>
            <a:r>
              <a:rPr lang="zh-CN" altLang="en-US" sz="3200" dirty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禁用</a:t>
            </a:r>
          </a:p>
        </p:txBody>
      </p:sp>
      <p:sp>
        <p:nvSpPr>
          <p:cNvPr id="16" name="灯片编号占位符 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50</a:t>
            </a:fld>
            <a:endParaRPr lang="en-US" altLang="zh-CN"/>
          </a:p>
        </p:txBody>
      </p:sp>
      <p:sp>
        <p:nvSpPr>
          <p:cNvPr id="24" name="矩形 23"/>
          <p:cNvSpPr/>
          <p:nvPr/>
        </p:nvSpPr>
        <p:spPr>
          <a:xfrm>
            <a:off x="142844" y="5929330"/>
            <a:ext cx="6500858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从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变为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，需要什么条件？</a:t>
            </a:r>
            <a:endParaRPr lang="zh-CN" altLang="en-US" sz="3200" dirty="0"/>
          </a:p>
        </p:txBody>
      </p:sp>
      <p:grpSp>
        <p:nvGrpSpPr>
          <p:cNvPr id="29" name="组合 28"/>
          <p:cNvGrpSpPr/>
          <p:nvPr/>
        </p:nvGrpSpPr>
        <p:grpSpPr>
          <a:xfrm>
            <a:off x="5638816" y="5429264"/>
            <a:ext cx="3290902" cy="1214438"/>
            <a:chOff x="5638816" y="5429264"/>
            <a:chExt cx="3290902" cy="1214438"/>
          </a:xfrm>
        </p:grpSpPr>
        <p:grpSp>
          <p:nvGrpSpPr>
            <p:cNvPr id="2" name="组合 19"/>
            <p:cNvGrpSpPr/>
            <p:nvPr/>
          </p:nvGrpSpPr>
          <p:grpSpPr>
            <a:xfrm>
              <a:off x="5638816" y="5500702"/>
              <a:ext cx="1219200" cy="1143000"/>
              <a:chOff x="1714480" y="5500702"/>
              <a:chExt cx="1219200" cy="1143000"/>
            </a:xfrm>
          </p:grpSpPr>
          <p:sp>
            <p:nvSpPr>
              <p:cNvPr id="18" name="Oval 36"/>
              <p:cNvSpPr>
                <a:spLocks noChangeArrowheads="1"/>
              </p:cNvSpPr>
              <p:nvPr/>
            </p:nvSpPr>
            <p:spPr bwMode="auto">
              <a:xfrm>
                <a:off x="1714480" y="5500702"/>
                <a:ext cx="1219200" cy="1143000"/>
              </a:xfrm>
              <a:prstGeom prst="ellipse">
                <a:avLst/>
              </a:prstGeom>
              <a:noFill/>
              <a:ln w="2540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9" name="Rectangle 45"/>
              <p:cNvSpPr>
                <a:spLocks noChangeArrowheads="1"/>
              </p:cNvSpPr>
              <p:nvPr/>
            </p:nvSpPr>
            <p:spPr bwMode="auto">
              <a:xfrm>
                <a:off x="2095480" y="5729302"/>
                <a:ext cx="387350" cy="57943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 dirty="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0</a:t>
                </a:r>
                <a:endParaRPr lang="zh-CN" altLang="en-US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</p:grpSp>
        <p:grpSp>
          <p:nvGrpSpPr>
            <p:cNvPr id="3" name="组合 20"/>
            <p:cNvGrpSpPr/>
            <p:nvPr/>
          </p:nvGrpSpPr>
          <p:grpSpPr>
            <a:xfrm>
              <a:off x="7710518" y="5500702"/>
              <a:ext cx="1219200" cy="1143000"/>
              <a:chOff x="1714480" y="5500702"/>
              <a:chExt cx="1219200" cy="1143000"/>
            </a:xfrm>
          </p:grpSpPr>
          <p:sp>
            <p:nvSpPr>
              <p:cNvPr id="22" name="Oval 36"/>
              <p:cNvSpPr>
                <a:spLocks noChangeArrowheads="1"/>
              </p:cNvSpPr>
              <p:nvPr/>
            </p:nvSpPr>
            <p:spPr bwMode="auto">
              <a:xfrm>
                <a:off x="1714480" y="5500702"/>
                <a:ext cx="1219200" cy="1143000"/>
              </a:xfrm>
              <a:prstGeom prst="ellips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23" name="Rectangle 45"/>
              <p:cNvSpPr>
                <a:spLocks noChangeArrowheads="1"/>
              </p:cNvSpPr>
              <p:nvPr/>
            </p:nvSpPr>
            <p:spPr bwMode="auto">
              <a:xfrm>
                <a:off x="2095480" y="5729302"/>
                <a:ext cx="387350" cy="57943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 dirty="0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1</a:t>
                </a:r>
                <a:endParaRPr lang="zh-CN" altLang="en-US" sz="3200" dirty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</p:grpSp>
        <p:sp>
          <p:nvSpPr>
            <p:cNvPr id="25" name="Rectangle 72"/>
            <p:cNvSpPr>
              <a:spLocks noChangeArrowheads="1"/>
            </p:cNvSpPr>
            <p:nvPr/>
          </p:nvSpPr>
          <p:spPr bwMode="auto">
            <a:xfrm>
              <a:off x="6905923" y="5429264"/>
              <a:ext cx="595035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10</a:t>
              </a:r>
              <a:endPara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cxnSp>
          <p:nvCxnSpPr>
            <p:cNvPr id="27" name="直接箭头连接符 26"/>
            <p:cNvCxnSpPr/>
            <p:nvPr/>
          </p:nvCxnSpPr>
          <p:spPr bwMode="auto">
            <a:xfrm>
              <a:off x="6929454" y="6072202"/>
              <a:ext cx="714380" cy="4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5" name="Line 5"/>
          <p:cNvSpPr>
            <a:spLocks noChangeShapeType="1"/>
          </p:cNvSpPr>
          <p:nvPr/>
        </p:nvSpPr>
        <p:spPr bwMode="auto">
          <a:xfrm>
            <a:off x="5233958" y="32859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6" name="Line 6"/>
          <p:cNvSpPr>
            <a:spLocks noChangeShapeType="1"/>
          </p:cNvSpPr>
          <p:nvPr/>
        </p:nvSpPr>
        <p:spPr bwMode="auto">
          <a:xfrm>
            <a:off x="357158" y="861990"/>
            <a:ext cx="7162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7" name="Line 7"/>
          <p:cNvSpPr>
            <a:spLocks noChangeShapeType="1"/>
          </p:cNvSpPr>
          <p:nvPr/>
        </p:nvSpPr>
        <p:spPr bwMode="auto">
          <a:xfrm>
            <a:off x="3328958" y="252390"/>
            <a:ext cx="0" cy="5257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8" name="Line 8"/>
          <p:cNvSpPr>
            <a:spLocks noChangeShapeType="1"/>
          </p:cNvSpPr>
          <p:nvPr/>
        </p:nvSpPr>
        <p:spPr bwMode="auto">
          <a:xfrm>
            <a:off x="6376958" y="252390"/>
            <a:ext cx="0" cy="5257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9" name="Rectangle 9"/>
          <p:cNvSpPr>
            <a:spLocks noChangeArrowheads="1"/>
          </p:cNvSpPr>
          <p:nvPr/>
        </p:nvSpPr>
        <p:spPr bwMode="auto">
          <a:xfrm>
            <a:off x="433358" y="214290"/>
            <a:ext cx="71564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</a:t>
            </a:r>
            <a:r>
              <a:rPr lang="en-US" altLang="zh-CN" sz="32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S</a:t>
            </a:r>
            <a:r>
              <a:rPr lang="en-US" altLang="zh-CN" sz="3200" baseline="-25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 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R</a:t>
            </a:r>
            <a:r>
              <a:rPr lang="en-US" altLang="zh-CN" sz="3200" baseline="-25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       </a:t>
            </a:r>
            <a:r>
              <a:rPr lang="en-US" altLang="zh-CN" sz="32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</a:t>
            </a:r>
            <a:r>
              <a:rPr lang="en-US" altLang="zh-CN" sz="32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注释</a:t>
            </a:r>
          </a:p>
        </p:txBody>
      </p:sp>
      <p:sp>
        <p:nvSpPr>
          <p:cNvPr id="35851" name="Rectangle 11"/>
          <p:cNvSpPr>
            <a:spLocks noChangeArrowheads="1"/>
          </p:cNvSpPr>
          <p:nvPr/>
        </p:nvSpPr>
        <p:spPr bwMode="auto">
          <a:xfrm>
            <a:off x="433358" y="861990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0    0     0      1      保持</a:t>
            </a:r>
          </a:p>
        </p:txBody>
      </p:sp>
      <p:sp>
        <p:nvSpPr>
          <p:cNvPr id="35852" name="Rectangle 12"/>
          <p:cNvSpPr>
            <a:spLocks noChangeArrowheads="1"/>
          </p:cNvSpPr>
          <p:nvPr/>
        </p:nvSpPr>
        <p:spPr bwMode="auto">
          <a:xfrm>
            <a:off x="433358" y="1471590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0    1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1     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复位</a:t>
            </a:r>
          </a:p>
        </p:txBody>
      </p:sp>
      <p:sp>
        <p:nvSpPr>
          <p:cNvPr id="35853" name="Rectangle 13"/>
          <p:cNvSpPr>
            <a:spLocks noChangeArrowheads="1"/>
          </p:cNvSpPr>
          <p:nvPr/>
        </p:nvSpPr>
        <p:spPr bwMode="auto">
          <a:xfrm>
            <a:off x="433358" y="2004990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1    0     1      0      置位</a:t>
            </a:r>
          </a:p>
        </p:txBody>
      </p:sp>
      <p:sp>
        <p:nvSpPr>
          <p:cNvPr id="35854" name="Rectangle 14"/>
          <p:cNvSpPr>
            <a:spLocks noChangeArrowheads="1"/>
          </p:cNvSpPr>
          <p:nvPr/>
        </p:nvSpPr>
        <p:spPr bwMode="auto">
          <a:xfrm>
            <a:off x="433358" y="2538390"/>
            <a:ext cx="7228261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0    1    1     </a:t>
            </a:r>
            <a:r>
              <a:rPr lang="en-US" altLang="zh-CN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baseline="300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</a:t>
            </a:r>
            <a:r>
              <a:rPr lang="en-US" altLang="zh-CN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baseline="300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</a:t>
            </a:r>
            <a:r>
              <a:rPr lang="zh-CN" altLang="en-US" sz="3200" dirty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禁用</a:t>
            </a:r>
          </a:p>
        </p:txBody>
      </p:sp>
      <p:sp>
        <p:nvSpPr>
          <p:cNvPr id="35855" name="Rectangle 15"/>
          <p:cNvSpPr>
            <a:spLocks noChangeArrowheads="1"/>
          </p:cNvSpPr>
          <p:nvPr/>
        </p:nvSpPr>
        <p:spPr bwMode="auto">
          <a:xfrm>
            <a:off x="357158" y="3143248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0     1      0      保持</a:t>
            </a:r>
          </a:p>
        </p:txBody>
      </p:sp>
      <p:sp>
        <p:nvSpPr>
          <p:cNvPr id="35856" name="Rectangle 16"/>
          <p:cNvSpPr>
            <a:spLocks noChangeArrowheads="1"/>
          </p:cNvSpPr>
          <p:nvPr/>
        </p:nvSpPr>
        <p:spPr bwMode="auto">
          <a:xfrm>
            <a:off x="433358" y="3681390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0    1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1     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复位</a:t>
            </a:r>
          </a:p>
        </p:txBody>
      </p:sp>
      <p:sp>
        <p:nvSpPr>
          <p:cNvPr id="35857" name="Rectangle 17"/>
          <p:cNvSpPr>
            <a:spLocks noChangeArrowheads="1"/>
          </p:cNvSpPr>
          <p:nvPr/>
        </p:nvSpPr>
        <p:spPr bwMode="auto">
          <a:xfrm>
            <a:off x="433358" y="4290990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1    0     1      0      置位</a:t>
            </a:r>
          </a:p>
        </p:txBody>
      </p:sp>
      <p:sp>
        <p:nvSpPr>
          <p:cNvPr id="35858" name="Rectangle 18"/>
          <p:cNvSpPr>
            <a:spLocks noChangeArrowheads="1"/>
          </p:cNvSpPr>
          <p:nvPr/>
        </p:nvSpPr>
        <p:spPr bwMode="auto">
          <a:xfrm>
            <a:off x="433358" y="4976790"/>
            <a:ext cx="7228261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1    1    1     </a:t>
            </a:r>
            <a:r>
              <a:rPr lang="en-US" altLang="zh-CN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baseline="300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</a:t>
            </a:r>
            <a:r>
              <a:rPr lang="en-US" altLang="zh-CN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baseline="300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</a:t>
            </a:r>
            <a:r>
              <a:rPr lang="zh-CN" altLang="en-US" sz="3200" dirty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禁用</a:t>
            </a:r>
          </a:p>
        </p:txBody>
      </p:sp>
      <p:sp>
        <p:nvSpPr>
          <p:cNvPr id="16" name="灯片编号占位符 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51</a:t>
            </a:fld>
            <a:endParaRPr lang="en-US" altLang="zh-CN"/>
          </a:p>
        </p:txBody>
      </p:sp>
      <p:sp>
        <p:nvSpPr>
          <p:cNvPr id="24" name="矩形 23"/>
          <p:cNvSpPr/>
          <p:nvPr/>
        </p:nvSpPr>
        <p:spPr>
          <a:xfrm>
            <a:off x="142844" y="5929330"/>
            <a:ext cx="6500858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从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变为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，需要什么条件？</a:t>
            </a:r>
            <a:endParaRPr lang="zh-CN" altLang="en-US" sz="3200" dirty="0"/>
          </a:p>
        </p:txBody>
      </p:sp>
      <p:grpSp>
        <p:nvGrpSpPr>
          <p:cNvPr id="27" name="组合 26"/>
          <p:cNvGrpSpPr/>
          <p:nvPr/>
        </p:nvGrpSpPr>
        <p:grpSpPr>
          <a:xfrm>
            <a:off x="5638816" y="5429264"/>
            <a:ext cx="3224218" cy="1285884"/>
            <a:chOff x="5638816" y="5429264"/>
            <a:chExt cx="3224218" cy="1285884"/>
          </a:xfrm>
        </p:grpSpPr>
        <p:grpSp>
          <p:nvGrpSpPr>
            <p:cNvPr id="2" name="组合 19"/>
            <p:cNvGrpSpPr/>
            <p:nvPr/>
          </p:nvGrpSpPr>
          <p:grpSpPr>
            <a:xfrm>
              <a:off x="7643834" y="5572148"/>
              <a:ext cx="1219200" cy="1143000"/>
              <a:chOff x="1714480" y="5500702"/>
              <a:chExt cx="1219200" cy="1143000"/>
            </a:xfrm>
          </p:grpSpPr>
          <p:sp>
            <p:nvSpPr>
              <p:cNvPr id="18" name="Oval 36"/>
              <p:cNvSpPr>
                <a:spLocks noChangeArrowheads="1"/>
              </p:cNvSpPr>
              <p:nvPr/>
            </p:nvSpPr>
            <p:spPr bwMode="auto">
              <a:xfrm>
                <a:off x="1714480" y="5500702"/>
                <a:ext cx="1219200" cy="1143000"/>
              </a:xfrm>
              <a:prstGeom prst="ellipse">
                <a:avLst/>
              </a:prstGeom>
              <a:noFill/>
              <a:ln w="2540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9" name="Rectangle 45"/>
              <p:cNvSpPr>
                <a:spLocks noChangeArrowheads="1"/>
              </p:cNvSpPr>
              <p:nvPr/>
            </p:nvSpPr>
            <p:spPr bwMode="auto">
              <a:xfrm>
                <a:off x="2095480" y="5729302"/>
                <a:ext cx="387350" cy="57943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 dirty="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0</a:t>
                </a:r>
                <a:endParaRPr lang="zh-CN" altLang="en-US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</p:grpSp>
        <p:grpSp>
          <p:nvGrpSpPr>
            <p:cNvPr id="3" name="组合 20"/>
            <p:cNvGrpSpPr/>
            <p:nvPr/>
          </p:nvGrpSpPr>
          <p:grpSpPr>
            <a:xfrm>
              <a:off x="5638816" y="5572148"/>
              <a:ext cx="1219200" cy="1143000"/>
              <a:chOff x="1714480" y="5500702"/>
              <a:chExt cx="1219200" cy="1143000"/>
            </a:xfrm>
          </p:grpSpPr>
          <p:sp>
            <p:nvSpPr>
              <p:cNvPr id="22" name="Oval 36"/>
              <p:cNvSpPr>
                <a:spLocks noChangeArrowheads="1"/>
              </p:cNvSpPr>
              <p:nvPr/>
            </p:nvSpPr>
            <p:spPr bwMode="auto">
              <a:xfrm>
                <a:off x="1714480" y="5500702"/>
                <a:ext cx="1219200" cy="1143000"/>
              </a:xfrm>
              <a:prstGeom prst="ellips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23" name="Rectangle 45"/>
              <p:cNvSpPr>
                <a:spLocks noChangeArrowheads="1"/>
              </p:cNvSpPr>
              <p:nvPr/>
            </p:nvSpPr>
            <p:spPr bwMode="auto">
              <a:xfrm>
                <a:off x="2095480" y="5729302"/>
                <a:ext cx="387350" cy="57943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 dirty="0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1</a:t>
                </a:r>
                <a:endParaRPr lang="zh-CN" altLang="en-US" sz="3200" dirty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</p:grpSp>
        <p:sp>
          <p:nvSpPr>
            <p:cNvPr id="25" name="Rectangle 72"/>
            <p:cNvSpPr>
              <a:spLocks noChangeArrowheads="1"/>
            </p:cNvSpPr>
            <p:nvPr/>
          </p:nvSpPr>
          <p:spPr bwMode="auto">
            <a:xfrm>
              <a:off x="6905923" y="5429264"/>
              <a:ext cx="595035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01</a:t>
              </a:r>
              <a:endPara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cxnSp>
          <p:nvCxnSpPr>
            <p:cNvPr id="26" name="直接箭头连接符 25"/>
            <p:cNvCxnSpPr/>
            <p:nvPr/>
          </p:nvCxnSpPr>
          <p:spPr bwMode="auto">
            <a:xfrm>
              <a:off x="6929454" y="6072202"/>
              <a:ext cx="714380" cy="4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arrow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52</a:t>
            </a:fld>
            <a:endParaRPr lang="en-US" altLang="zh-CN"/>
          </a:p>
        </p:txBody>
      </p:sp>
      <p:sp>
        <p:nvSpPr>
          <p:cNvPr id="5" name="Rectangle 62"/>
          <p:cNvSpPr>
            <a:spLocks noChangeArrowheads="1"/>
          </p:cNvSpPr>
          <p:nvPr/>
        </p:nvSpPr>
        <p:spPr bwMode="auto">
          <a:xfrm>
            <a:off x="1357290" y="2428868"/>
            <a:ext cx="6109365" cy="21236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zh-CN" altLang="en-US" sz="44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逻辑变量</a:t>
            </a:r>
            <a:r>
              <a:rPr lang="en-US" altLang="zh-CN" sz="44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zh-CN" altLang="en-US" sz="44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的状态转换</a:t>
            </a:r>
            <a:r>
              <a:rPr lang="zh-CN" altLang="en-US" sz="44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图</a:t>
            </a:r>
            <a:endParaRPr lang="en-US" altLang="zh-CN" sz="4400" dirty="0" smtClean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  <a:p>
            <a:pPr algn="ctr"/>
            <a:endParaRPr lang="en-US" altLang="zh-CN" sz="4400" dirty="0" smtClean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  <a:p>
            <a:pPr algn="ctr"/>
            <a:r>
              <a:rPr lang="zh-CN" altLang="en-US" sz="44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表示步骤</a:t>
            </a:r>
            <a:endParaRPr lang="zh-CN" altLang="en-US" sz="44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53</a:t>
            </a:fld>
            <a:endParaRPr lang="en-US" altLang="zh-CN"/>
          </a:p>
        </p:txBody>
      </p:sp>
      <p:sp>
        <p:nvSpPr>
          <p:cNvPr id="5" name="Rectangle 62"/>
          <p:cNvSpPr>
            <a:spLocks noChangeArrowheads="1"/>
          </p:cNvSpPr>
          <p:nvPr/>
        </p:nvSpPr>
        <p:spPr bwMode="auto">
          <a:xfrm>
            <a:off x="1387970" y="2786058"/>
            <a:ext cx="5827236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44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第一步：确定状态个数</a:t>
            </a:r>
            <a:endParaRPr lang="zh-CN" altLang="en-US" sz="44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 autoUpdateAnimBg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5" name="Line 5"/>
          <p:cNvSpPr>
            <a:spLocks noChangeShapeType="1"/>
          </p:cNvSpPr>
          <p:nvPr/>
        </p:nvSpPr>
        <p:spPr bwMode="auto">
          <a:xfrm>
            <a:off x="5233958" y="32859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6" name="Line 6"/>
          <p:cNvSpPr>
            <a:spLocks noChangeShapeType="1"/>
          </p:cNvSpPr>
          <p:nvPr/>
        </p:nvSpPr>
        <p:spPr bwMode="auto">
          <a:xfrm>
            <a:off x="357158" y="861990"/>
            <a:ext cx="7162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7" name="Line 7"/>
          <p:cNvSpPr>
            <a:spLocks noChangeShapeType="1"/>
          </p:cNvSpPr>
          <p:nvPr/>
        </p:nvSpPr>
        <p:spPr bwMode="auto">
          <a:xfrm>
            <a:off x="3328958" y="252390"/>
            <a:ext cx="0" cy="5257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8" name="Line 8"/>
          <p:cNvSpPr>
            <a:spLocks noChangeShapeType="1"/>
          </p:cNvSpPr>
          <p:nvPr/>
        </p:nvSpPr>
        <p:spPr bwMode="auto">
          <a:xfrm>
            <a:off x="6376958" y="252390"/>
            <a:ext cx="0" cy="5257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9" name="Rectangle 9"/>
          <p:cNvSpPr>
            <a:spLocks noChangeArrowheads="1"/>
          </p:cNvSpPr>
          <p:nvPr/>
        </p:nvSpPr>
        <p:spPr bwMode="auto">
          <a:xfrm>
            <a:off x="433358" y="214290"/>
            <a:ext cx="71564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  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S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R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    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注释</a:t>
            </a:r>
          </a:p>
        </p:txBody>
      </p:sp>
      <p:sp>
        <p:nvSpPr>
          <p:cNvPr id="35851" name="Rectangle 11"/>
          <p:cNvSpPr>
            <a:spLocks noChangeArrowheads="1"/>
          </p:cNvSpPr>
          <p:nvPr/>
        </p:nvSpPr>
        <p:spPr bwMode="auto">
          <a:xfrm>
            <a:off x="433358" y="861990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</a:t>
            </a:r>
            <a:r>
              <a:rPr lang="zh-CN" altLang="en-US" sz="32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0    0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1      </a:t>
            </a:r>
            <a:r>
              <a:rPr lang="zh-CN" altLang="en-US" sz="32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保持</a:t>
            </a:r>
          </a:p>
        </p:txBody>
      </p:sp>
      <p:sp>
        <p:nvSpPr>
          <p:cNvPr id="35852" name="Rectangle 12"/>
          <p:cNvSpPr>
            <a:spLocks noChangeArrowheads="1"/>
          </p:cNvSpPr>
          <p:nvPr/>
        </p:nvSpPr>
        <p:spPr bwMode="auto">
          <a:xfrm>
            <a:off x="433358" y="1471590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0    1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1     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复位</a:t>
            </a:r>
          </a:p>
        </p:txBody>
      </p:sp>
      <p:sp>
        <p:nvSpPr>
          <p:cNvPr id="35853" name="Rectangle 13"/>
          <p:cNvSpPr>
            <a:spLocks noChangeArrowheads="1"/>
          </p:cNvSpPr>
          <p:nvPr/>
        </p:nvSpPr>
        <p:spPr bwMode="auto">
          <a:xfrm>
            <a:off x="433358" y="2004990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1    0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0      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置位</a:t>
            </a:r>
          </a:p>
        </p:txBody>
      </p:sp>
      <p:sp>
        <p:nvSpPr>
          <p:cNvPr id="35854" name="Rectangle 14"/>
          <p:cNvSpPr>
            <a:spLocks noChangeArrowheads="1"/>
          </p:cNvSpPr>
          <p:nvPr/>
        </p:nvSpPr>
        <p:spPr bwMode="auto">
          <a:xfrm>
            <a:off x="433358" y="2538390"/>
            <a:ext cx="7228261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0    1    1     </a:t>
            </a:r>
            <a:r>
              <a:rPr lang="en-US" altLang="zh-CN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baseline="300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</a:t>
            </a:r>
            <a:r>
              <a:rPr lang="en-US" altLang="zh-CN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baseline="300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</a:t>
            </a:r>
            <a:r>
              <a:rPr lang="zh-CN" altLang="en-US" sz="3200" dirty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禁用</a:t>
            </a:r>
          </a:p>
        </p:txBody>
      </p:sp>
      <p:sp>
        <p:nvSpPr>
          <p:cNvPr id="35855" name="Rectangle 15"/>
          <p:cNvSpPr>
            <a:spLocks noChangeArrowheads="1"/>
          </p:cNvSpPr>
          <p:nvPr/>
        </p:nvSpPr>
        <p:spPr bwMode="auto">
          <a:xfrm>
            <a:off x="357158" y="3143248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</a:t>
            </a:r>
            <a:r>
              <a:rPr lang="zh-CN" altLang="en-US" sz="32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0    0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</a:t>
            </a:r>
            <a:r>
              <a:rPr lang="zh-CN" altLang="en-US" sz="32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  </a:t>
            </a:r>
            <a:r>
              <a:rPr lang="zh-CN" altLang="en-US" sz="32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保持</a:t>
            </a:r>
          </a:p>
        </p:txBody>
      </p:sp>
      <p:sp>
        <p:nvSpPr>
          <p:cNvPr id="35856" name="Rectangle 16"/>
          <p:cNvSpPr>
            <a:spLocks noChangeArrowheads="1"/>
          </p:cNvSpPr>
          <p:nvPr/>
        </p:nvSpPr>
        <p:spPr bwMode="auto">
          <a:xfrm>
            <a:off x="433358" y="3681390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0    1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1     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复位</a:t>
            </a:r>
          </a:p>
        </p:txBody>
      </p:sp>
      <p:sp>
        <p:nvSpPr>
          <p:cNvPr id="35857" name="Rectangle 17"/>
          <p:cNvSpPr>
            <a:spLocks noChangeArrowheads="1"/>
          </p:cNvSpPr>
          <p:nvPr/>
        </p:nvSpPr>
        <p:spPr bwMode="auto">
          <a:xfrm>
            <a:off x="433358" y="4290990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1    0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0     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置位</a:t>
            </a:r>
          </a:p>
        </p:txBody>
      </p:sp>
      <p:sp>
        <p:nvSpPr>
          <p:cNvPr id="35858" name="Rectangle 18"/>
          <p:cNvSpPr>
            <a:spLocks noChangeArrowheads="1"/>
          </p:cNvSpPr>
          <p:nvPr/>
        </p:nvSpPr>
        <p:spPr bwMode="auto">
          <a:xfrm>
            <a:off x="433358" y="4976790"/>
            <a:ext cx="7228261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1    1    1     </a:t>
            </a:r>
            <a:r>
              <a:rPr lang="en-US" altLang="zh-CN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baseline="300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</a:t>
            </a:r>
            <a:r>
              <a:rPr lang="en-US" altLang="zh-CN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baseline="300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</a:t>
            </a:r>
            <a:r>
              <a:rPr lang="zh-CN" altLang="en-US" sz="3200" dirty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禁用</a:t>
            </a:r>
          </a:p>
        </p:txBody>
      </p:sp>
      <p:sp>
        <p:nvSpPr>
          <p:cNvPr id="16" name="灯片编号占位符 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54</a:t>
            </a:fld>
            <a:endParaRPr lang="en-US" altLang="zh-CN"/>
          </a:p>
        </p:txBody>
      </p:sp>
      <p:grpSp>
        <p:nvGrpSpPr>
          <p:cNvPr id="2" name="组合 19"/>
          <p:cNvGrpSpPr/>
          <p:nvPr/>
        </p:nvGrpSpPr>
        <p:grpSpPr>
          <a:xfrm>
            <a:off x="2119248" y="5572140"/>
            <a:ext cx="1219200" cy="1143000"/>
            <a:chOff x="1714480" y="5500702"/>
            <a:chExt cx="1219200" cy="1143000"/>
          </a:xfrm>
        </p:grpSpPr>
        <p:sp>
          <p:nvSpPr>
            <p:cNvPr id="18" name="Oval 36"/>
            <p:cNvSpPr>
              <a:spLocks noChangeArrowheads="1"/>
            </p:cNvSpPr>
            <p:nvPr/>
          </p:nvSpPr>
          <p:spPr bwMode="auto">
            <a:xfrm>
              <a:off x="1714480" y="5500702"/>
              <a:ext cx="1219200" cy="1143000"/>
            </a:xfrm>
            <a:prstGeom prst="ellipse">
              <a:avLst/>
            </a:prstGeom>
            <a:noFill/>
            <a:ln w="2540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" name="Rectangle 45"/>
            <p:cNvSpPr>
              <a:spLocks noChangeArrowheads="1"/>
            </p:cNvSpPr>
            <p:nvPr/>
          </p:nvSpPr>
          <p:spPr bwMode="auto">
            <a:xfrm>
              <a:off x="2095480" y="5729302"/>
              <a:ext cx="3873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</a:t>
              </a:r>
              <a:endPara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grpSp>
        <p:nvGrpSpPr>
          <p:cNvPr id="4" name="组合 20"/>
          <p:cNvGrpSpPr/>
          <p:nvPr/>
        </p:nvGrpSpPr>
        <p:grpSpPr>
          <a:xfrm>
            <a:off x="5500694" y="5630307"/>
            <a:ext cx="1219200" cy="1143000"/>
            <a:chOff x="1714480" y="5500702"/>
            <a:chExt cx="1219200" cy="1143000"/>
          </a:xfrm>
        </p:grpSpPr>
        <p:sp>
          <p:nvSpPr>
            <p:cNvPr id="22" name="Oval 36"/>
            <p:cNvSpPr>
              <a:spLocks noChangeArrowheads="1"/>
            </p:cNvSpPr>
            <p:nvPr/>
          </p:nvSpPr>
          <p:spPr bwMode="auto">
            <a:xfrm>
              <a:off x="1714480" y="5500702"/>
              <a:ext cx="1219200" cy="1143000"/>
            </a:xfrm>
            <a:prstGeom prst="ellips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3" name="Rectangle 45"/>
            <p:cNvSpPr>
              <a:spLocks noChangeArrowheads="1"/>
            </p:cNvSpPr>
            <p:nvPr/>
          </p:nvSpPr>
          <p:spPr bwMode="auto">
            <a:xfrm>
              <a:off x="2095480" y="5729302"/>
              <a:ext cx="3873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</a:t>
              </a:r>
              <a:endPara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4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6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7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8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358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9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358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0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358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hamm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1" presetID="34" presetClass="emph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12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13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4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358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5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358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6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358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34" presetClass="emph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18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19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20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358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21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358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22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358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34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32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33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34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358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35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358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36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358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hamm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34" presetClass="emph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38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39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40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358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41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358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42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358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3" presetID="34" presetClass="emph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44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45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46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358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47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358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48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358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851" grpId="0"/>
      <p:bldP spid="35852" grpId="0"/>
      <p:bldP spid="35853" grpId="0"/>
      <p:bldP spid="35855" grpId="0"/>
      <p:bldP spid="35856" grpId="0"/>
      <p:bldP spid="35857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55</a:t>
            </a:fld>
            <a:endParaRPr lang="en-US" altLang="zh-CN"/>
          </a:p>
        </p:txBody>
      </p:sp>
      <p:sp>
        <p:nvSpPr>
          <p:cNvPr id="5" name="Rectangle 62"/>
          <p:cNvSpPr>
            <a:spLocks noChangeArrowheads="1"/>
          </p:cNvSpPr>
          <p:nvPr/>
        </p:nvSpPr>
        <p:spPr bwMode="auto">
          <a:xfrm>
            <a:off x="352635" y="2786058"/>
            <a:ext cx="8648521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44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第二步：确定得到每个状态的条件</a:t>
            </a:r>
            <a:endParaRPr lang="zh-CN" altLang="en-US" sz="44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 autoUpdateAnimBg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5" name="Line 5"/>
          <p:cNvSpPr>
            <a:spLocks noChangeShapeType="1"/>
          </p:cNvSpPr>
          <p:nvPr/>
        </p:nvSpPr>
        <p:spPr bwMode="auto">
          <a:xfrm>
            <a:off x="5233958" y="32859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6" name="Line 6"/>
          <p:cNvSpPr>
            <a:spLocks noChangeShapeType="1"/>
          </p:cNvSpPr>
          <p:nvPr/>
        </p:nvSpPr>
        <p:spPr bwMode="auto">
          <a:xfrm>
            <a:off x="357158" y="861990"/>
            <a:ext cx="7162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7" name="Line 7"/>
          <p:cNvSpPr>
            <a:spLocks noChangeShapeType="1"/>
          </p:cNvSpPr>
          <p:nvPr/>
        </p:nvSpPr>
        <p:spPr bwMode="auto">
          <a:xfrm>
            <a:off x="3328958" y="252390"/>
            <a:ext cx="0" cy="5257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8" name="Line 8"/>
          <p:cNvSpPr>
            <a:spLocks noChangeShapeType="1"/>
          </p:cNvSpPr>
          <p:nvPr/>
        </p:nvSpPr>
        <p:spPr bwMode="auto">
          <a:xfrm>
            <a:off x="6376958" y="252390"/>
            <a:ext cx="0" cy="5257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9" name="Rectangle 9"/>
          <p:cNvSpPr>
            <a:spLocks noChangeArrowheads="1"/>
          </p:cNvSpPr>
          <p:nvPr/>
        </p:nvSpPr>
        <p:spPr bwMode="auto">
          <a:xfrm>
            <a:off x="433358" y="214290"/>
            <a:ext cx="71564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  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S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R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    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注释</a:t>
            </a:r>
          </a:p>
        </p:txBody>
      </p:sp>
      <p:sp>
        <p:nvSpPr>
          <p:cNvPr id="35851" name="Rectangle 11"/>
          <p:cNvSpPr>
            <a:spLocks noChangeArrowheads="1"/>
          </p:cNvSpPr>
          <p:nvPr/>
        </p:nvSpPr>
        <p:spPr bwMode="auto">
          <a:xfrm>
            <a:off x="433358" y="861990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</a:t>
            </a:r>
            <a:r>
              <a:rPr lang="zh-CN" altLang="en-US" sz="32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0    0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1      </a:t>
            </a:r>
            <a:r>
              <a:rPr lang="zh-CN" altLang="en-US" sz="32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保持</a:t>
            </a:r>
          </a:p>
        </p:txBody>
      </p:sp>
      <p:sp>
        <p:nvSpPr>
          <p:cNvPr id="35852" name="Rectangle 12"/>
          <p:cNvSpPr>
            <a:spLocks noChangeArrowheads="1"/>
          </p:cNvSpPr>
          <p:nvPr/>
        </p:nvSpPr>
        <p:spPr bwMode="auto">
          <a:xfrm>
            <a:off x="433358" y="1471590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0    1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1     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复位</a:t>
            </a:r>
          </a:p>
        </p:txBody>
      </p:sp>
      <p:sp>
        <p:nvSpPr>
          <p:cNvPr id="35853" name="Rectangle 13"/>
          <p:cNvSpPr>
            <a:spLocks noChangeArrowheads="1"/>
          </p:cNvSpPr>
          <p:nvPr/>
        </p:nvSpPr>
        <p:spPr bwMode="auto">
          <a:xfrm>
            <a:off x="433358" y="2004990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1    0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0      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置位</a:t>
            </a:r>
          </a:p>
        </p:txBody>
      </p:sp>
      <p:sp>
        <p:nvSpPr>
          <p:cNvPr id="35854" name="Rectangle 14"/>
          <p:cNvSpPr>
            <a:spLocks noChangeArrowheads="1"/>
          </p:cNvSpPr>
          <p:nvPr/>
        </p:nvSpPr>
        <p:spPr bwMode="auto">
          <a:xfrm>
            <a:off x="433358" y="2538390"/>
            <a:ext cx="7228261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0    1    1     </a:t>
            </a:r>
            <a:r>
              <a:rPr lang="en-US" altLang="zh-CN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baseline="300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</a:t>
            </a:r>
            <a:r>
              <a:rPr lang="en-US" altLang="zh-CN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baseline="300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</a:t>
            </a:r>
            <a:r>
              <a:rPr lang="zh-CN" altLang="en-US" sz="3200" dirty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禁用</a:t>
            </a:r>
          </a:p>
        </p:txBody>
      </p:sp>
      <p:sp>
        <p:nvSpPr>
          <p:cNvPr id="35855" name="Rectangle 15"/>
          <p:cNvSpPr>
            <a:spLocks noChangeArrowheads="1"/>
          </p:cNvSpPr>
          <p:nvPr/>
        </p:nvSpPr>
        <p:spPr bwMode="auto">
          <a:xfrm>
            <a:off x="357158" y="3143248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</a:t>
            </a:r>
            <a:r>
              <a:rPr lang="zh-CN" altLang="en-US" sz="32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0    0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</a:t>
            </a:r>
            <a:r>
              <a:rPr lang="zh-CN" altLang="en-US" sz="32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  </a:t>
            </a:r>
            <a:r>
              <a:rPr lang="zh-CN" altLang="en-US" sz="32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保持</a:t>
            </a:r>
          </a:p>
        </p:txBody>
      </p:sp>
      <p:sp>
        <p:nvSpPr>
          <p:cNvPr id="35856" name="Rectangle 16"/>
          <p:cNvSpPr>
            <a:spLocks noChangeArrowheads="1"/>
          </p:cNvSpPr>
          <p:nvPr/>
        </p:nvSpPr>
        <p:spPr bwMode="auto">
          <a:xfrm>
            <a:off x="433358" y="3681390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0    1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1     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复位</a:t>
            </a:r>
          </a:p>
        </p:txBody>
      </p:sp>
      <p:sp>
        <p:nvSpPr>
          <p:cNvPr id="35857" name="Rectangle 17"/>
          <p:cNvSpPr>
            <a:spLocks noChangeArrowheads="1"/>
          </p:cNvSpPr>
          <p:nvPr/>
        </p:nvSpPr>
        <p:spPr bwMode="auto">
          <a:xfrm>
            <a:off x="433358" y="4290990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1    0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0     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置位</a:t>
            </a:r>
          </a:p>
        </p:txBody>
      </p:sp>
      <p:sp>
        <p:nvSpPr>
          <p:cNvPr id="35858" name="Rectangle 18"/>
          <p:cNvSpPr>
            <a:spLocks noChangeArrowheads="1"/>
          </p:cNvSpPr>
          <p:nvPr/>
        </p:nvSpPr>
        <p:spPr bwMode="auto">
          <a:xfrm>
            <a:off x="433358" y="4976790"/>
            <a:ext cx="7228261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1    1    1     </a:t>
            </a:r>
            <a:r>
              <a:rPr lang="en-US" altLang="zh-CN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baseline="300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</a:t>
            </a:r>
            <a:r>
              <a:rPr lang="en-US" altLang="zh-CN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baseline="300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</a:t>
            </a:r>
            <a:r>
              <a:rPr lang="zh-CN" altLang="en-US" sz="3200" dirty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禁用</a:t>
            </a:r>
          </a:p>
        </p:txBody>
      </p:sp>
      <p:sp>
        <p:nvSpPr>
          <p:cNvPr id="16" name="灯片编号占位符 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56</a:t>
            </a:fld>
            <a:endParaRPr lang="en-US" altLang="zh-CN"/>
          </a:p>
        </p:txBody>
      </p:sp>
      <p:grpSp>
        <p:nvGrpSpPr>
          <p:cNvPr id="20" name="组合 19"/>
          <p:cNvGrpSpPr/>
          <p:nvPr/>
        </p:nvGrpSpPr>
        <p:grpSpPr>
          <a:xfrm>
            <a:off x="2119248" y="5572140"/>
            <a:ext cx="1219200" cy="1143000"/>
            <a:chOff x="1714480" y="5500702"/>
            <a:chExt cx="1219200" cy="1143000"/>
          </a:xfrm>
        </p:grpSpPr>
        <p:sp>
          <p:nvSpPr>
            <p:cNvPr id="18" name="Oval 36"/>
            <p:cNvSpPr>
              <a:spLocks noChangeArrowheads="1"/>
            </p:cNvSpPr>
            <p:nvPr/>
          </p:nvSpPr>
          <p:spPr bwMode="auto">
            <a:xfrm>
              <a:off x="1714480" y="5500702"/>
              <a:ext cx="1219200" cy="1143000"/>
            </a:xfrm>
            <a:prstGeom prst="ellipse">
              <a:avLst/>
            </a:prstGeom>
            <a:noFill/>
            <a:ln w="2540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" name="Rectangle 45"/>
            <p:cNvSpPr>
              <a:spLocks noChangeArrowheads="1"/>
            </p:cNvSpPr>
            <p:nvPr/>
          </p:nvSpPr>
          <p:spPr bwMode="auto">
            <a:xfrm>
              <a:off x="2095480" y="5729302"/>
              <a:ext cx="3873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</a:t>
              </a:r>
              <a:endPara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grpSp>
        <p:nvGrpSpPr>
          <p:cNvPr id="35" name="组合 34"/>
          <p:cNvGrpSpPr/>
          <p:nvPr/>
        </p:nvGrpSpPr>
        <p:grpSpPr>
          <a:xfrm>
            <a:off x="285720" y="5630877"/>
            <a:ext cx="1838282" cy="1089600"/>
            <a:chOff x="519140" y="5630877"/>
            <a:chExt cx="1838282" cy="1089600"/>
          </a:xfrm>
        </p:grpSpPr>
        <p:sp>
          <p:nvSpPr>
            <p:cNvPr id="24" name="Rectangle 47"/>
            <p:cNvSpPr>
              <a:spLocks noChangeArrowheads="1"/>
            </p:cNvSpPr>
            <p:nvPr/>
          </p:nvSpPr>
          <p:spPr bwMode="auto">
            <a:xfrm>
              <a:off x="1509740" y="5857908"/>
              <a:ext cx="628614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SR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25" name="Rectangle 49"/>
            <p:cNvSpPr>
              <a:spLocks noChangeArrowheads="1"/>
            </p:cNvSpPr>
            <p:nvPr/>
          </p:nvSpPr>
          <p:spPr bwMode="auto">
            <a:xfrm>
              <a:off x="519140" y="6135702"/>
              <a:ext cx="595035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01</a:t>
              </a:r>
              <a:endPara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26" name="Arc 63"/>
            <p:cNvSpPr>
              <a:spLocks/>
            </p:cNvSpPr>
            <p:nvPr/>
          </p:nvSpPr>
          <p:spPr bwMode="auto">
            <a:xfrm>
              <a:off x="1138222" y="5630877"/>
              <a:ext cx="1219200" cy="1020763"/>
            </a:xfrm>
            <a:custGeom>
              <a:avLst/>
              <a:gdLst>
                <a:gd name="G0" fmla="+- 21600 0 0"/>
                <a:gd name="G1" fmla="+- 21600 0 0"/>
                <a:gd name="G2" fmla="+- 21600 0 0"/>
                <a:gd name="T0" fmla="*/ 32000 w 38370"/>
                <a:gd name="T1" fmla="*/ 40531 h 43200"/>
                <a:gd name="T2" fmla="*/ 38370 w 38370"/>
                <a:gd name="T3" fmla="*/ 7986 h 43200"/>
                <a:gd name="T4" fmla="*/ 21600 w 38370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370" h="43200" fill="none" extrusionOk="0">
                  <a:moveTo>
                    <a:pt x="32000" y="40531"/>
                  </a:moveTo>
                  <a:cubicBezTo>
                    <a:pt x="28813" y="42282"/>
                    <a:pt x="25236" y="43199"/>
                    <a:pt x="21600" y="43200"/>
                  </a:cubicBezTo>
                  <a:cubicBezTo>
                    <a:pt x="9670" y="43200"/>
                    <a:pt x="0" y="33529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28107" y="-1"/>
                    <a:pt x="34268" y="2933"/>
                    <a:pt x="38369" y="7986"/>
                  </a:cubicBezTo>
                </a:path>
                <a:path w="38370" h="43200" stroke="0" extrusionOk="0">
                  <a:moveTo>
                    <a:pt x="32000" y="40531"/>
                  </a:moveTo>
                  <a:cubicBezTo>
                    <a:pt x="28813" y="42282"/>
                    <a:pt x="25236" y="43199"/>
                    <a:pt x="21600" y="43200"/>
                  </a:cubicBezTo>
                  <a:cubicBezTo>
                    <a:pt x="9670" y="43200"/>
                    <a:pt x="0" y="33529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28107" y="-1"/>
                    <a:pt x="34268" y="2933"/>
                    <a:pt x="38369" y="7986"/>
                  </a:cubicBezTo>
                  <a:lnTo>
                    <a:pt x="21600" y="21600"/>
                  </a:lnTo>
                  <a:close/>
                </a:path>
              </a:pathLst>
            </a:custGeom>
            <a:noFill/>
            <a:ln w="2540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sp>
        <p:nvSpPr>
          <p:cNvPr id="27" name="Rectangle 69"/>
          <p:cNvSpPr>
            <a:spLocks noChangeArrowheads="1"/>
          </p:cNvSpPr>
          <p:nvPr/>
        </p:nvSpPr>
        <p:spPr bwMode="auto">
          <a:xfrm>
            <a:off x="285720" y="5707077"/>
            <a:ext cx="590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00</a:t>
            </a:r>
            <a:endParaRPr lang="zh-CN" altLang="en-US" sz="3200" dirty="0">
              <a:solidFill>
                <a:schemeClr val="accent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grpSp>
        <p:nvGrpSpPr>
          <p:cNvPr id="21" name="组合 20"/>
          <p:cNvGrpSpPr/>
          <p:nvPr/>
        </p:nvGrpSpPr>
        <p:grpSpPr>
          <a:xfrm>
            <a:off x="5500694" y="5630307"/>
            <a:ext cx="1219200" cy="1143000"/>
            <a:chOff x="1714480" y="5500702"/>
            <a:chExt cx="1219200" cy="1143000"/>
          </a:xfrm>
        </p:grpSpPr>
        <p:sp>
          <p:nvSpPr>
            <p:cNvPr id="22" name="Oval 36"/>
            <p:cNvSpPr>
              <a:spLocks noChangeArrowheads="1"/>
            </p:cNvSpPr>
            <p:nvPr/>
          </p:nvSpPr>
          <p:spPr bwMode="auto">
            <a:xfrm>
              <a:off x="1714480" y="5500702"/>
              <a:ext cx="1219200" cy="1143000"/>
            </a:xfrm>
            <a:prstGeom prst="ellips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3" name="Rectangle 45"/>
            <p:cNvSpPr>
              <a:spLocks noChangeArrowheads="1"/>
            </p:cNvSpPr>
            <p:nvPr/>
          </p:nvSpPr>
          <p:spPr bwMode="auto">
            <a:xfrm>
              <a:off x="2095480" y="5729302"/>
              <a:ext cx="3873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</a:t>
              </a:r>
              <a:endPara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sp>
        <p:nvSpPr>
          <p:cNvPr id="31" name="Rectangle 51"/>
          <p:cNvSpPr>
            <a:spLocks noChangeArrowheads="1"/>
          </p:cNvSpPr>
          <p:nvPr/>
        </p:nvSpPr>
        <p:spPr bwMode="auto">
          <a:xfrm>
            <a:off x="7910540" y="5744611"/>
            <a:ext cx="590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00</a:t>
            </a:r>
            <a:endParaRPr lang="zh-CN" altLang="en-US" sz="3200" dirty="0">
              <a:solidFill>
                <a:schemeClr val="accent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grpSp>
        <p:nvGrpSpPr>
          <p:cNvPr id="36" name="组合 35"/>
          <p:cNvGrpSpPr/>
          <p:nvPr/>
        </p:nvGrpSpPr>
        <p:grpSpPr>
          <a:xfrm>
            <a:off x="6759599" y="5593799"/>
            <a:ext cx="1693584" cy="1192787"/>
            <a:chOff x="5902343" y="5593799"/>
            <a:chExt cx="1693584" cy="1192787"/>
          </a:xfrm>
        </p:grpSpPr>
        <p:sp>
          <p:nvSpPr>
            <p:cNvPr id="30" name="Arc 41"/>
            <p:cNvSpPr>
              <a:spLocks/>
            </p:cNvSpPr>
            <p:nvPr/>
          </p:nvSpPr>
          <p:spPr bwMode="auto">
            <a:xfrm>
              <a:off x="5902343" y="5593799"/>
              <a:ext cx="1169987" cy="1121349"/>
            </a:xfrm>
            <a:custGeom>
              <a:avLst/>
              <a:gdLst>
                <a:gd name="G0" fmla="+- 21112 0 0"/>
                <a:gd name="G1" fmla="+- 21600 0 0"/>
                <a:gd name="G2" fmla="+- 21600 0 0"/>
                <a:gd name="T0" fmla="*/ 0 w 42712"/>
                <a:gd name="T1" fmla="*/ 17033 h 43200"/>
                <a:gd name="T2" fmla="*/ 11972 w 42712"/>
                <a:gd name="T3" fmla="*/ 41171 h 43200"/>
                <a:gd name="T4" fmla="*/ 21112 w 42712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712" h="43200" fill="none" extrusionOk="0">
                  <a:moveTo>
                    <a:pt x="0" y="17033"/>
                  </a:moveTo>
                  <a:cubicBezTo>
                    <a:pt x="2150" y="7093"/>
                    <a:pt x="10942" y="-1"/>
                    <a:pt x="21112" y="0"/>
                  </a:cubicBezTo>
                  <a:cubicBezTo>
                    <a:pt x="33041" y="0"/>
                    <a:pt x="42712" y="9670"/>
                    <a:pt x="42712" y="21600"/>
                  </a:cubicBezTo>
                  <a:cubicBezTo>
                    <a:pt x="42712" y="33529"/>
                    <a:pt x="33041" y="43200"/>
                    <a:pt x="21112" y="43200"/>
                  </a:cubicBezTo>
                  <a:cubicBezTo>
                    <a:pt x="17953" y="43200"/>
                    <a:pt x="14833" y="42507"/>
                    <a:pt x="11972" y="41170"/>
                  </a:cubicBezTo>
                </a:path>
                <a:path w="42712" h="43200" stroke="0" extrusionOk="0">
                  <a:moveTo>
                    <a:pt x="0" y="17033"/>
                  </a:moveTo>
                  <a:cubicBezTo>
                    <a:pt x="2150" y="7093"/>
                    <a:pt x="10942" y="-1"/>
                    <a:pt x="21112" y="0"/>
                  </a:cubicBezTo>
                  <a:cubicBezTo>
                    <a:pt x="33041" y="0"/>
                    <a:pt x="42712" y="9670"/>
                    <a:pt x="42712" y="21600"/>
                  </a:cubicBezTo>
                  <a:cubicBezTo>
                    <a:pt x="42712" y="33529"/>
                    <a:pt x="33041" y="43200"/>
                    <a:pt x="21112" y="43200"/>
                  </a:cubicBezTo>
                  <a:cubicBezTo>
                    <a:pt x="17953" y="43200"/>
                    <a:pt x="14833" y="42507"/>
                    <a:pt x="11972" y="41170"/>
                  </a:cubicBezTo>
                  <a:lnTo>
                    <a:pt x="21112" y="21600"/>
                  </a:lnTo>
                  <a:close/>
                </a:path>
              </a:pathLst>
            </a:custGeom>
            <a:noFill/>
            <a:ln w="25400">
              <a:solidFill>
                <a:srgbClr val="FF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2" name="Rectangle 74"/>
            <p:cNvSpPr>
              <a:spLocks noChangeArrowheads="1"/>
            </p:cNvSpPr>
            <p:nvPr/>
          </p:nvSpPr>
          <p:spPr bwMode="auto">
            <a:xfrm>
              <a:off x="7000892" y="6201811"/>
              <a:ext cx="595035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10</a:t>
              </a:r>
              <a:endPara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34" name="Rectangle 47"/>
            <p:cNvSpPr>
              <a:spLocks noChangeArrowheads="1"/>
            </p:cNvSpPr>
            <p:nvPr/>
          </p:nvSpPr>
          <p:spPr bwMode="auto">
            <a:xfrm>
              <a:off x="6143636" y="5857892"/>
              <a:ext cx="628614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SR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4" presetClass="emph" presetSubtype="0" fill="hold" grpId="2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6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7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8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358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9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358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0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358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hamm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1" presetID="34" presetClass="emph" presetSubtype="0" fill="hold" grpId="2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12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13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4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358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5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358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6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358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34" presetClass="emph" presetSubtype="0" fill="hold" grpId="2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26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27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28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358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29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358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30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358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hamm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4" presetClass="emph" presetSubtype="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40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41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42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358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43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358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44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358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hamm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5" presetID="34" presetClass="emph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46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47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48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358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49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358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50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358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34" presetClass="emph" presetSubtype="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60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61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62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358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63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358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64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358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hamm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851" grpId="2"/>
      <p:bldP spid="35852" grpId="2"/>
      <p:bldP spid="35853" grpId="1"/>
      <p:bldP spid="35855" grpId="1"/>
      <p:bldP spid="35856" grpId="2"/>
      <p:bldP spid="35857" grpId="1"/>
      <p:bldP spid="27" grpId="0"/>
      <p:bldP spid="31" grpId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57</a:t>
            </a:fld>
            <a:endParaRPr lang="en-US" altLang="zh-CN"/>
          </a:p>
        </p:txBody>
      </p:sp>
      <p:sp>
        <p:nvSpPr>
          <p:cNvPr id="5" name="Rectangle 62"/>
          <p:cNvSpPr>
            <a:spLocks noChangeArrowheads="1"/>
          </p:cNvSpPr>
          <p:nvPr/>
        </p:nvSpPr>
        <p:spPr bwMode="auto">
          <a:xfrm>
            <a:off x="1045274" y="2786058"/>
            <a:ext cx="6955750" cy="144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44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第三步：确定不同状态间的</a:t>
            </a:r>
            <a:endParaRPr lang="en-US" altLang="zh-CN" sz="4400" dirty="0" smtClean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  <a:p>
            <a:r>
              <a:rPr lang="en-US" altLang="zh-CN" sz="44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  </a:t>
            </a:r>
            <a:r>
              <a:rPr lang="zh-CN" altLang="en-US" sz="44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转换条件</a:t>
            </a:r>
            <a:endParaRPr lang="zh-CN" altLang="en-US" sz="44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5" name="Line 5"/>
          <p:cNvSpPr>
            <a:spLocks noChangeShapeType="1"/>
          </p:cNvSpPr>
          <p:nvPr/>
        </p:nvSpPr>
        <p:spPr bwMode="auto">
          <a:xfrm>
            <a:off x="5233958" y="32859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6" name="Line 6"/>
          <p:cNvSpPr>
            <a:spLocks noChangeShapeType="1"/>
          </p:cNvSpPr>
          <p:nvPr/>
        </p:nvSpPr>
        <p:spPr bwMode="auto">
          <a:xfrm>
            <a:off x="357158" y="861990"/>
            <a:ext cx="7162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7" name="Line 7"/>
          <p:cNvSpPr>
            <a:spLocks noChangeShapeType="1"/>
          </p:cNvSpPr>
          <p:nvPr/>
        </p:nvSpPr>
        <p:spPr bwMode="auto">
          <a:xfrm>
            <a:off x="3328958" y="252390"/>
            <a:ext cx="0" cy="5257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8" name="Line 8"/>
          <p:cNvSpPr>
            <a:spLocks noChangeShapeType="1"/>
          </p:cNvSpPr>
          <p:nvPr/>
        </p:nvSpPr>
        <p:spPr bwMode="auto">
          <a:xfrm>
            <a:off x="6376958" y="252390"/>
            <a:ext cx="0" cy="5257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35849" name="Rectangle 9"/>
          <p:cNvSpPr>
            <a:spLocks noChangeArrowheads="1"/>
          </p:cNvSpPr>
          <p:nvPr/>
        </p:nvSpPr>
        <p:spPr bwMode="auto">
          <a:xfrm>
            <a:off x="433358" y="214290"/>
            <a:ext cx="71564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  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S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R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    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注释</a:t>
            </a:r>
          </a:p>
        </p:txBody>
      </p:sp>
      <p:sp>
        <p:nvSpPr>
          <p:cNvPr id="35851" name="Rectangle 11"/>
          <p:cNvSpPr>
            <a:spLocks noChangeArrowheads="1"/>
          </p:cNvSpPr>
          <p:nvPr/>
        </p:nvSpPr>
        <p:spPr bwMode="auto">
          <a:xfrm>
            <a:off x="433358" y="861990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</a:t>
            </a:r>
            <a:r>
              <a:rPr lang="zh-CN" altLang="en-US" sz="32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0    0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1      </a:t>
            </a:r>
            <a:r>
              <a:rPr lang="zh-CN" altLang="en-US" sz="32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保持</a:t>
            </a:r>
          </a:p>
        </p:txBody>
      </p:sp>
      <p:sp>
        <p:nvSpPr>
          <p:cNvPr id="35852" name="Rectangle 12"/>
          <p:cNvSpPr>
            <a:spLocks noChangeArrowheads="1"/>
          </p:cNvSpPr>
          <p:nvPr/>
        </p:nvSpPr>
        <p:spPr bwMode="auto">
          <a:xfrm>
            <a:off x="433358" y="1471590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0    1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1     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复位</a:t>
            </a:r>
          </a:p>
        </p:txBody>
      </p:sp>
      <p:sp>
        <p:nvSpPr>
          <p:cNvPr id="35853" name="Rectangle 13"/>
          <p:cNvSpPr>
            <a:spLocks noChangeArrowheads="1"/>
          </p:cNvSpPr>
          <p:nvPr/>
        </p:nvSpPr>
        <p:spPr bwMode="auto">
          <a:xfrm>
            <a:off x="433358" y="2004990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1    0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0      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置位</a:t>
            </a:r>
          </a:p>
        </p:txBody>
      </p:sp>
      <p:sp>
        <p:nvSpPr>
          <p:cNvPr id="35854" name="Rectangle 14"/>
          <p:cNvSpPr>
            <a:spLocks noChangeArrowheads="1"/>
          </p:cNvSpPr>
          <p:nvPr/>
        </p:nvSpPr>
        <p:spPr bwMode="auto">
          <a:xfrm>
            <a:off x="433358" y="2538390"/>
            <a:ext cx="7228261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0    1    1     </a:t>
            </a:r>
            <a:r>
              <a:rPr lang="en-US" altLang="zh-CN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baseline="300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</a:t>
            </a:r>
            <a:r>
              <a:rPr lang="en-US" altLang="zh-CN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baseline="300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</a:t>
            </a:r>
            <a:r>
              <a:rPr lang="zh-CN" altLang="en-US" sz="3200" dirty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禁用</a:t>
            </a:r>
          </a:p>
        </p:txBody>
      </p:sp>
      <p:sp>
        <p:nvSpPr>
          <p:cNvPr id="35855" name="Rectangle 15"/>
          <p:cNvSpPr>
            <a:spLocks noChangeArrowheads="1"/>
          </p:cNvSpPr>
          <p:nvPr/>
        </p:nvSpPr>
        <p:spPr bwMode="auto">
          <a:xfrm>
            <a:off x="357158" y="3143248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</a:t>
            </a:r>
            <a:r>
              <a:rPr lang="zh-CN" altLang="en-US" sz="32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0    0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</a:t>
            </a:r>
            <a:r>
              <a:rPr lang="zh-CN" altLang="en-US" sz="32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  </a:t>
            </a:r>
            <a:r>
              <a:rPr lang="zh-CN" altLang="en-US" sz="32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保持</a:t>
            </a:r>
          </a:p>
        </p:txBody>
      </p:sp>
      <p:sp>
        <p:nvSpPr>
          <p:cNvPr id="35856" name="Rectangle 16"/>
          <p:cNvSpPr>
            <a:spLocks noChangeArrowheads="1"/>
          </p:cNvSpPr>
          <p:nvPr/>
        </p:nvSpPr>
        <p:spPr bwMode="auto">
          <a:xfrm>
            <a:off x="433358" y="3681390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0    1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1     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复位</a:t>
            </a:r>
          </a:p>
        </p:txBody>
      </p:sp>
      <p:sp>
        <p:nvSpPr>
          <p:cNvPr id="35857" name="Rectangle 17"/>
          <p:cNvSpPr>
            <a:spLocks noChangeArrowheads="1"/>
          </p:cNvSpPr>
          <p:nvPr/>
        </p:nvSpPr>
        <p:spPr bwMode="auto">
          <a:xfrm>
            <a:off x="433358" y="4290990"/>
            <a:ext cx="709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1    0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0     </a:t>
            </a:r>
            <a:r>
              <a: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置位</a:t>
            </a:r>
          </a:p>
        </p:txBody>
      </p:sp>
      <p:sp>
        <p:nvSpPr>
          <p:cNvPr id="35858" name="Rectangle 18"/>
          <p:cNvSpPr>
            <a:spLocks noChangeArrowheads="1"/>
          </p:cNvSpPr>
          <p:nvPr/>
        </p:nvSpPr>
        <p:spPr bwMode="auto">
          <a:xfrm>
            <a:off x="433358" y="4976790"/>
            <a:ext cx="7228261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1    1    1     </a:t>
            </a:r>
            <a:r>
              <a:rPr lang="en-US" altLang="zh-CN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baseline="300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</a:t>
            </a:r>
            <a:r>
              <a:rPr lang="en-US" altLang="zh-CN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baseline="300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</a:t>
            </a:r>
            <a:r>
              <a:rPr lang="zh-CN" altLang="en-US" sz="3200" dirty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禁用</a:t>
            </a:r>
          </a:p>
        </p:txBody>
      </p:sp>
      <p:sp>
        <p:nvSpPr>
          <p:cNvPr id="16" name="灯片编号占位符 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58</a:t>
            </a:fld>
            <a:endParaRPr lang="en-US" altLang="zh-CN"/>
          </a:p>
        </p:txBody>
      </p:sp>
      <p:grpSp>
        <p:nvGrpSpPr>
          <p:cNvPr id="2" name="组合 19"/>
          <p:cNvGrpSpPr/>
          <p:nvPr/>
        </p:nvGrpSpPr>
        <p:grpSpPr>
          <a:xfrm>
            <a:off x="2119248" y="5572140"/>
            <a:ext cx="1219200" cy="1143000"/>
            <a:chOff x="1714480" y="5500702"/>
            <a:chExt cx="1219200" cy="1143000"/>
          </a:xfrm>
        </p:grpSpPr>
        <p:sp>
          <p:nvSpPr>
            <p:cNvPr id="18" name="Oval 36"/>
            <p:cNvSpPr>
              <a:spLocks noChangeArrowheads="1"/>
            </p:cNvSpPr>
            <p:nvPr/>
          </p:nvSpPr>
          <p:spPr bwMode="auto">
            <a:xfrm>
              <a:off x="1714480" y="5500702"/>
              <a:ext cx="1219200" cy="1143000"/>
            </a:xfrm>
            <a:prstGeom prst="ellipse">
              <a:avLst/>
            </a:prstGeom>
            <a:noFill/>
            <a:ln w="2540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" name="Rectangle 45"/>
            <p:cNvSpPr>
              <a:spLocks noChangeArrowheads="1"/>
            </p:cNvSpPr>
            <p:nvPr/>
          </p:nvSpPr>
          <p:spPr bwMode="auto">
            <a:xfrm>
              <a:off x="2095480" y="5729302"/>
              <a:ext cx="3873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</a:t>
              </a:r>
              <a:endPara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grpSp>
        <p:nvGrpSpPr>
          <p:cNvPr id="3" name="组合 34"/>
          <p:cNvGrpSpPr/>
          <p:nvPr/>
        </p:nvGrpSpPr>
        <p:grpSpPr>
          <a:xfrm>
            <a:off x="285720" y="5630877"/>
            <a:ext cx="1838282" cy="1089600"/>
            <a:chOff x="519140" y="5630877"/>
            <a:chExt cx="1838282" cy="1089600"/>
          </a:xfrm>
        </p:grpSpPr>
        <p:sp>
          <p:nvSpPr>
            <p:cNvPr id="24" name="Rectangle 47"/>
            <p:cNvSpPr>
              <a:spLocks noChangeArrowheads="1"/>
            </p:cNvSpPr>
            <p:nvPr/>
          </p:nvSpPr>
          <p:spPr bwMode="auto">
            <a:xfrm>
              <a:off x="1509740" y="5857908"/>
              <a:ext cx="628614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SR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25" name="Rectangle 49"/>
            <p:cNvSpPr>
              <a:spLocks noChangeArrowheads="1"/>
            </p:cNvSpPr>
            <p:nvPr/>
          </p:nvSpPr>
          <p:spPr bwMode="auto">
            <a:xfrm>
              <a:off x="519140" y="6135702"/>
              <a:ext cx="595035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01</a:t>
              </a:r>
              <a:endPara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26" name="Arc 63"/>
            <p:cNvSpPr>
              <a:spLocks/>
            </p:cNvSpPr>
            <p:nvPr/>
          </p:nvSpPr>
          <p:spPr bwMode="auto">
            <a:xfrm>
              <a:off x="1138222" y="5630877"/>
              <a:ext cx="1219200" cy="1020763"/>
            </a:xfrm>
            <a:custGeom>
              <a:avLst/>
              <a:gdLst>
                <a:gd name="G0" fmla="+- 21600 0 0"/>
                <a:gd name="G1" fmla="+- 21600 0 0"/>
                <a:gd name="G2" fmla="+- 21600 0 0"/>
                <a:gd name="T0" fmla="*/ 32000 w 38370"/>
                <a:gd name="T1" fmla="*/ 40531 h 43200"/>
                <a:gd name="T2" fmla="*/ 38370 w 38370"/>
                <a:gd name="T3" fmla="*/ 7986 h 43200"/>
                <a:gd name="T4" fmla="*/ 21600 w 38370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370" h="43200" fill="none" extrusionOk="0">
                  <a:moveTo>
                    <a:pt x="32000" y="40531"/>
                  </a:moveTo>
                  <a:cubicBezTo>
                    <a:pt x="28813" y="42282"/>
                    <a:pt x="25236" y="43199"/>
                    <a:pt x="21600" y="43200"/>
                  </a:cubicBezTo>
                  <a:cubicBezTo>
                    <a:pt x="9670" y="43200"/>
                    <a:pt x="0" y="33529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28107" y="-1"/>
                    <a:pt x="34268" y="2933"/>
                    <a:pt x="38369" y="7986"/>
                  </a:cubicBezTo>
                </a:path>
                <a:path w="38370" h="43200" stroke="0" extrusionOk="0">
                  <a:moveTo>
                    <a:pt x="32000" y="40531"/>
                  </a:moveTo>
                  <a:cubicBezTo>
                    <a:pt x="28813" y="42282"/>
                    <a:pt x="25236" y="43199"/>
                    <a:pt x="21600" y="43200"/>
                  </a:cubicBezTo>
                  <a:cubicBezTo>
                    <a:pt x="9670" y="43200"/>
                    <a:pt x="0" y="33529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28107" y="-1"/>
                    <a:pt x="34268" y="2933"/>
                    <a:pt x="38369" y="7986"/>
                  </a:cubicBezTo>
                  <a:lnTo>
                    <a:pt x="21600" y="21600"/>
                  </a:lnTo>
                  <a:close/>
                </a:path>
              </a:pathLst>
            </a:custGeom>
            <a:noFill/>
            <a:ln w="2540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sp>
        <p:nvSpPr>
          <p:cNvPr id="27" name="Rectangle 69"/>
          <p:cNvSpPr>
            <a:spLocks noChangeArrowheads="1"/>
          </p:cNvSpPr>
          <p:nvPr/>
        </p:nvSpPr>
        <p:spPr bwMode="auto">
          <a:xfrm>
            <a:off x="285720" y="5707077"/>
            <a:ext cx="590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00</a:t>
            </a:r>
            <a:endParaRPr lang="zh-CN" altLang="en-US" sz="3200" dirty="0">
              <a:solidFill>
                <a:schemeClr val="accent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grpSp>
        <p:nvGrpSpPr>
          <p:cNvPr id="4" name="组合 20"/>
          <p:cNvGrpSpPr/>
          <p:nvPr/>
        </p:nvGrpSpPr>
        <p:grpSpPr>
          <a:xfrm>
            <a:off x="5500694" y="5630307"/>
            <a:ext cx="1219200" cy="1143000"/>
            <a:chOff x="1714480" y="5500702"/>
            <a:chExt cx="1219200" cy="1143000"/>
          </a:xfrm>
        </p:grpSpPr>
        <p:sp>
          <p:nvSpPr>
            <p:cNvPr id="22" name="Oval 36"/>
            <p:cNvSpPr>
              <a:spLocks noChangeArrowheads="1"/>
            </p:cNvSpPr>
            <p:nvPr/>
          </p:nvSpPr>
          <p:spPr bwMode="auto">
            <a:xfrm>
              <a:off x="1714480" y="5500702"/>
              <a:ext cx="1219200" cy="1143000"/>
            </a:xfrm>
            <a:prstGeom prst="ellips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3" name="Rectangle 45"/>
            <p:cNvSpPr>
              <a:spLocks noChangeArrowheads="1"/>
            </p:cNvSpPr>
            <p:nvPr/>
          </p:nvSpPr>
          <p:spPr bwMode="auto">
            <a:xfrm>
              <a:off x="2095480" y="5729302"/>
              <a:ext cx="3873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</a:t>
              </a:r>
              <a:endPara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sp>
        <p:nvSpPr>
          <p:cNvPr id="31" name="Rectangle 51"/>
          <p:cNvSpPr>
            <a:spLocks noChangeArrowheads="1"/>
          </p:cNvSpPr>
          <p:nvPr/>
        </p:nvSpPr>
        <p:spPr bwMode="auto">
          <a:xfrm>
            <a:off x="7910540" y="5744611"/>
            <a:ext cx="590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00</a:t>
            </a:r>
            <a:endParaRPr lang="zh-CN" altLang="en-US" sz="3200" dirty="0">
              <a:solidFill>
                <a:schemeClr val="accent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grpSp>
        <p:nvGrpSpPr>
          <p:cNvPr id="5" name="组合 35"/>
          <p:cNvGrpSpPr/>
          <p:nvPr/>
        </p:nvGrpSpPr>
        <p:grpSpPr>
          <a:xfrm>
            <a:off x="6759599" y="5593799"/>
            <a:ext cx="1693584" cy="1192787"/>
            <a:chOff x="5902343" y="5593799"/>
            <a:chExt cx="1693584" cy="1192787"/>
          </a:xfrm>
        </p:grpSpPr>
        <p:sp>
          <p:nvSpPr>
            <p:cNvPr id="30" name="Arc 41"/>
            <p:cNvSpPr>
              <a:spLocks/>
            </p:cNvSpPr>
            <p:nvPr/>
          </p:nvSpPr>
          <p:spPr bwMode="auto">
            <a:xfrm>
              <a:off x="5902343" y="5593799"/>
              <a:ext cx="1169987" cy="1121349"/>
            </a:xfrm>
            <a:custGeom>
              <a:avLst/>
              <a:gdLst>
                <a:gd name="G0" fmla="+- 21112 0 0"/>
                <a:gd name="G1" fmla="+- 21600 0 0"/>
                <a:gd name="G2" fmla="+- 21600 0 0"/>
                <a:gd name="T0" fmla="*/ 0 w 42712"/>
                <a:gd name="T1" fmla="*/ 17033 h 43200"/>
                <a:gd name="T2" fmla="*/ 11972 w 42712"/>
                <a:gd name="T3" fmla="*/ 41171 h 43200"/>
                <a:gd name="T4" fmla="*/ 21112 w 42712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712" h="43200" fill="none" extrusionOk="0">
                  <a:moveTo>
                    <a:pt x="0" y="17033"/>
                  </a:moveTo>
                  <a:cubicBezTo>
                    <a:pt x="2150" y="7093"/>
                    <a:pt x="10942" y="-1"/>
                    <a:pt x="21112" y="0"/>
                  </a:cubicBezTo>
                  <a:cubicBezTo>
                    <a:pt x="33041" y="0"/>
                    <a:pt x="42712" y="9670"/>
                    <a:pt x="42712" y="21600"/>
                  </a:cubicBezTo>
                  <a:cubicBezTo>
                    <a:pt x="42712" y="33529"/>
                    <a:pt x="33041" y="43200"/>
                    <a:pt x="21112" y="43200"/>
                  </a:cubicBezTo>
                  <a:cubicBezTo>
                    <a:pt x="17953" y="43200"/>
                    <a:pt x="14833" y="42507"/>
                    <a:pt x="11972" y="41170"/>
                  </a:cubicBezTo>
                </a:path>
                <a:path w="42712" h="43200" stroke="0" extrusionOk="0">
                  <a:moveTo>
                    <a:pt x="0" y="17033"/>
                  </a:moveTo>
                  <a:cubicBezTo>
                    <a:pt x="2150" y="7093"/>
                    <a:pt x="10942" y="-1"/>
                    <a:pt x="21112" y="0"/>
                  </a:cubicBezTo>
                  <a:cubicBezTo>
                    <a:pt x="33041" y="0"/>
                    <a:pt x="42712" y="9670"/>
                    <a:pt x="42712" y="21600"/>
                  </a:cubicBezTo>
                  <a:cubicBezTo>
                    <a:pt x="42712" y="33529"/>
                    <a:pt x="33041" y="43200"/>
                    <a:pt x="21112" y="43200"/>
                  </a:cubicBezTo>
                  <a:cubicBezTo>
                    <a:pt x="17953" y="43200"/>
                    <a:pt x="14833" y="42507"/>
                    <a:pt x="11972" y="41170"/>
                  </a:cubicBezTo>
                  <a:lnTo>
                    <a:pt x="21112" y="21600"/>
                  </a:lnTo>
                  <a:close/>
                </a:path>
              </a:pathLst>
            </a:custGeom>
            <a:noFill/>
            <a:ln w="25400">
              <a:solidFill>
                <a:srgbClr val="FF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2" name="Rectangle 74"/>
            <p:cNvSpPr>
              <a:spLocks noChangeArrowheads="1"/>
            </p:cNvSpPr>
            <p:nvPr/>
          </p:nvSpPr>
          <p:spPr bwMode="auto">
            <a:xfrm>
              <a:off x="7000892" y="6201811"/>
              <a:ext cx="595035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10</a:t>
              </a:r>
              <a:endPara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34" name="Rectangle 47"/>
            <p:cNvSpPr>
              <a:spLocks noChangeArrowheads="1"/>
            </p:cNvSpPr>
            <p:nvPr/>
          </p:nvSpPr>
          <p:spPr bwMode="auto">
            <a:xfrm>
              <a:off x="6143636" y="5857892"/>
              <a:ext cx="628614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SR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grpSp>
        <p:nvGrpSpPr>
          <p:cNvPr id="36" name="组合 35"/>
          <p:cNvGrpSpPr/>
          <p:nvPr/>
        </p:nvGrpSpPr>
        <p:grpSpPr>
          <a:xfrm>
            <a:off x="3357554" y="5143512"/>
            <a:ext cx="2065338" cy="1285884"/>
            <a:chOff x="3357554" y="5143512"/>
            <a:chExt cx="2065338" cy="1285884"/>
          </a:xfrm>
        </p:grpSpPr>
        <p:sp>
          <p:nvSpPr>
            <p:cNvPr id="37" name="Arc 39"/>
            <p:cNvSpPr>
              <a:spLocks/>
            </p:cNvSpPr>
            <p:nvPr/>
          </p:nvSpPr>
          <p:spPr bwMode="auto">
            <a:xfrm>
              <a:off x="3357554" y="5673746"/>
              <a:ext cx="2065338" cy="755650"/>
            </a:xfrm>
            <a:custGeom>
              <a:avLst/>
              <a:gdLst>
                <a:gd name="G0" fmla="+- 20006 0 0"/>
                <a:gd name="G1" fmla="+- 21600 0 0"/>
                <a:gd name="G2" fmla="+- 21600 0 0"/>
                <a:gd name="T0" fmla="*/ 0 w 40070"/>
                <a:gd name="T1" fmla="*/ 13457 h 21600"/>
                <a:gd name="T2" fmla="*/ 40070 w 40070"/>
                <a:gd name="T3" fmla="*/ 13601 h 21600"/>
                <a:gd name="T4" fmla="*/ 20006 w 40070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070" h="21600" fill="none" extrusionOk="0">
                  <a:moveTo>
                    <a:pt x="-1" y="13456"/>
                  </a:moveTo>
                  <a:cubicBezTo>
                    <a:pt x="3311" y="5320"/>
                    <a:pt x="11221" y="-1"/>
                    <a:pt x="20006" y="0"/>
                  </a:cubicBezTo>
                  <a:cubicBezTo>
                    <a:pt x="28847" y="0"/>
                    <a:pt x="36796" y="5388"/>
                    <a:pt x="40070" y="13600"/>
                  </a:cubicBezTo>
                </a:path>
                <a:path w="40070" h="21600" stroke="0" extrusionOk="0">
                  <a:moveTo>
                    <a:pt x="-1" y="13456"/>
                  </a:moveTo>
                  <a:cubicBezTo>
                    <a:pt x="3311" y="5320"/>
                    <a:pt x="11221" y="-1"/>
                    <a:pt x="20006" y="0"/>
                  </a:cubicBezTo>
                  <a:cubicBezTo>
                    <a:pt x="28847" y="0"/>
                    <a:pt x="36796" y="5388"/>
                    <a:pt x="40070" y="13600"/>
                  </a:cubicBezTo>
                  <a:lnTo>
                    <a:pt x="20006" y="21600"/>
                  </a:lnTo>
                  <a:close/>
                </a:path>
              </a:pathLst>
            </a:custGeom>
            <a:noFill/>
            <a:ln w="2540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8" name="Rectangle 72"/>
            <p:cNvSpPr>
              <a:spLocks noChangeArrowheads="1"/>
            </p:cNvSpPr>
            <p:nvPr/>
          </p:nvSpPr>
          <p:spPr bwMode="auto">
            <a:xfrm>
              <a:off x="4119554" y="5143512"/>
              <a:ext cx="595035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10</a:t>
              </a:r>
              <a:endPara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grpSp>
        <p:nvGrpSpPr>
          <p:cNvPr id="39" name="组合 38"/>
          <p:cNvGrpSpPr/>
          <p:nvPr/>
        </p:nvGrpSpPr>
        <p:grpSpPr>
          <a:xfrm>
            <a:off x="3357554" y="6000768"/>
            <a:ext cx="2065338" cy="755650"/>
            <a:chOff x="3357554" y="6000768"/>
            <a:chExt cx="2065338" cy="755650"/>
          </a:xfrm>
        </p:grpSpPr>
        <p:sp>
          <p:nvSpPr>
            <p:cNvPr id="40" name="Arc 43"/>
            <p:cNvSpPr>
              <a:spLocks/>
            </p:cNvSpPr>
            <p:nvPr/>
          </p:nvSpPr>
          <p:spPr bwMode="auto">
            <a:xfrm flipV="1">
              <a:off x="3357554" y="6000768"/>
              <a:ext cx="2065338" cy="755650"/>
            </a:xfrm>
            <a:custGeom>
              <a:avLst/>
              <a:gdLst>
                <a:gd name="G0" fmla="+- 20006 0 0"/>
                <a:gd name="G1" fmla="+- 21600 0 0"/>
                <a:gd name="G2" fmla="+- 21600 0 0"/>
                <a:gd name="T0" fmla="*/ 0 w 40070"/>
                <a:gd name="T1" fmla="*/ 13457 h 21600"/>
                <a:gd name="T2" fmla="*/ 40070 w 40070"/>
                <a:gd name="T3" fmla="*/ 13601 h 21600"/>
                <a:gd name="T4" fmla="*/ 20006 w 40070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070" h="21600" fill="none" extrusionOk="0">
                  <a:moveTo>
                    <a:pt x="-1" y="13456"/>
                  </a:moveTo>
                  <a:cubicBezTo>
                    <a:pt x="3311" y="5320"/>
                    <a:pt x="11221" y="-1"/>
                    <a:pt x="20006" y="0"/>
                  </a:cubicBezTo>
                  <a:cubicBezTo>
                    <a:pt x="28847" y="0"/>
                    <a:pt x="36796" y="5388"/>
                    <a:pt x="40070" y="13600"/>
                  </a:cubicBezTo>
                </a:path>
                <a:path w="40070" h="21600" stroke="0" extrusionOk="0">
                  <a:moveTo>
                    <a:pt x="-1" y="13456"/>
                  </a:moveTo>
                  <a:cubicBezTo>
                    <a:pt x="3311" y="5320"/>
                    <a:pt x="11221" y="-1"/>
                    <a:pt x="20006" y="0"/>
                  </a:cubicBezTo>
                  <a:cubicBezTo>
                    <a:pt x="28847" y="0"/>
                    <a:pt x="36796" y="5388"/>
                    <a:pt x="40070" y="13600"/>
                  </a:cubicBezTo>
                  <a:lnTo>
                    <a:pt x="20006" y="21600"/>
                  </a:lnTo>
                  <a:close/>
                </a:path>
              </a:pathLst>
            </a:custGeom>
            <a:noFill/>
            <a:ln w="25400">
              <a:solidFill>
                <a:srgbClr val="FFFF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1" name="Rectangle 76"/>
            <p:cNvSpPr>
              <a:spLocks noChangeArrowheads="1"/>
            </p:cNvSpPr>
            <p:nvPr/>
          </p:nvSpPr>
          <p:spPr bwMode="auto">
            <a:xfrm>
              <a:off x="4043354" y="6153168"/>
              <a:ext cx="595035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01</a:t>
              </a:r>
              <a:endPara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4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6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7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8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358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9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358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0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358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hamm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1" presetID="34" presetClass="emph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12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13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4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358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5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358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6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358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34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26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27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28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358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29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358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30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358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hamm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1" presetID="34" presetClass="emph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32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33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34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358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35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358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36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358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852" grpId="0"/>
      <p:bldP spid="35853" grpId="0"/>
      <p:bldP spid="35856" grpId="0"/>
      <p:bldP spid="35857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68"/>
          <p:cNvGrpSpPr>
            <a:grpSpLocks/>
          </p:cNvGrpSpPr>
          <p:nvPr/>
        </p:nvGrpSpPr>
        <p:grpSpPr bwMode="auto">
          <a:xfrm>
            <a:off x="2362200" y="1747815"/>
            <a:ext cx="4038600" cy="1209675"/>
            <a:chOff x="1488" y="3030"/>
            <a:chExt cx="2544" cy="762"/>
          </a:xfrm>
        </p:grpSpPr>
        <p:sp>
          <p:nvSpPr>
            <p:cNvPr id="42019" name="Oval 35"/>
            <p:cNvSpPr>
              <a:spLocks noChangeArrowheads="1"/>
            </p:cNvSpPr>
            <p:nvPr/>
          </p:nvSpPr>
          <p:spPr bwMode="auto">
            <a:xfrm>
              <a:off x="3264" y="3030"/>
              <a:ext cx="768" cy="720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2020" name="Oval 36"/>
            <p:cNvSpPr>
              <a:spLocks noChangeArrowheads="1"/>
            </p:cNvSpPr>
            <p:nvPr/>
          </p:nvSpPr>
          <p:spPr bwMode="auto">
            <a:xfrm>
              <a:off x="1488" y="3072"/>
              <a:ext cx="768" cy="720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2029" name="Rectangle 45"/>
            <p:cNvSpPr>
              <a:spLocks noChangeArrowheads="1"/>
            </p:cNvSpPr>
            <p:nvPr/>
          </p:nvSpPr>
          <p:spPr bwMode="auto">
            <a:xfrm>
              <a:off x="1728" y="3216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42030" name="Rectangle 46"/>
            <p:cNvSpPr>
              <a:spLocks noChangeArrowheads="1"/>
            </p:cNvSpPr>
            <p:nvPr/>
          </p:nvSpPr>
          <p:spPr bwMode="auto">
            <a:xfrm>
              <a:off x="3504" y="3168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sp>
        <p:nvSpPr>
          <p:cNvPr id="42046" name="Rectangle 62"/>
          <p:cNvSpPr>
            <a:spLocks noChangeArrowheads="1"/>
          </p:cNvSpPr>
          <p:nvPr/>
        </p:nvSpPr>
        <p:spPr bwMode="auto">
          <a:xfrm>
            <a:off x="0" y="214290"/>
            <a:ext cx="5060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3、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逻辑变量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的状态转换图</a:t>
            </a:r>
          </a:p>
        </p:txBody>
      </p:sp>
      <p:grpSp>
        <p:nvGrpSpPr>
          <p:cNvPr id="4" name="Group 71"/>
          <p:cNvGrpSpPr>
            <a:grpSpLocks/>
          </p:cNvGrpSpPr>
          <p:nvPr/>
        </p:nvGrpSpPr>
        <p:grpSpPr bwMode="auto">
          <a:xfrm>
            <a:off x="684213" y="1014390"/>
            <a:ext cx="2190750" cy="1836738"/>
            <a:chOff x="432" y="2550"/>
            <a:chExt cx="1380" cy="1157"/>
          </a:xfrm>
        </p:grpSpPr>
        <p:sp>
          <p:nvSpPr>
            <p:cNvPr id="42031" name="Rectangle 47"/>
            <p:cNvSpPr>
              <a:spLocks noChangeArrowheads="1"/>
            </p:cNvSpPr>
            <p:nvPr/>
          </p:nvSpPr>
          <p:spPr bwMode="auto">
            <a:xfrm>
              <a:off x="1056" y="2550"/>
              <a:ext cx="756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RS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42033" name="Rectangle 49"/>
            <p:cNvSpPr>
              <a:spLocks noChangeArrowheads="1"/>
            </p:cNvSpPr>
            <p:nvPr/>
          </p:nvSpPr>
          <p:spPr bwMode="auto">
            <a:xfrm>
              <a:off x="432" y="3342"/>
              <a:ext cx="372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10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42047" name="Arc 63"/>
            <p:cNvSpPr>
              <a:spLocks/>
            </p:cNvSpPr>
            <p:nvPr/>
          </p:nvSpPr>
          <p:spPr bwMode="auto">
            <a:xfrm>
              <a:off x="864" y="3024"/>
              <a:ext cx="768" cy="643"/>
            </a:xfrm>
            <a:custGeom>
              <a:avLst/>
              <a:gdLst>
                <a:gd name="G0" fmla="+- 21600 0 0"/>
                <a:gd name="G1" fmla="+- 21600 0 0"/>
                <a:gd name="G2" fmla="+- 21600 0 0"/>
                <a:gd name="T0" fmla="*/ 32000 w 38370"/>
                <a:gd name="T1" fmla="*/ 40531 h 43200"/>
                <a:gd name="T2" fmla="*/ 38370 w 38370"/>
                <a:gd name="T3" fmla="*/ 7986 h 43200"/>
                <a:gd name="T4" fmla="*/ 21600 w 38370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370" h="43200" fill="none" extrusionOk="0">
                  <a:moveTo>
                    <a:pt x="32000" y="40531"/>
                  </a:moveTo>
                  <a:cubicBezTo>
                    <a:pt x="28813" y="42282"/>
                    <a:pt x="25236" y="43199"/>
                    <a:pt x="21600" y="43200"/>
                  </a:cubicBezTo>
                  <a:cubicBezTo>
                    <a:pt x="9670" y="43200"/>
                    <a:pt x="0" y="33529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28107" y="-1"/>
                    <a:pt x="34268" y="2933"/>
                    <a:pt x="38369" y="7986"/>
                  </a:cubicBezTo>
                </a:path>
                <a:path w="38370" h="43200" stroke="0" extrusionOk="0">
                  <a:moveTo>
                    <a:pt x="32000" y="40531"/>
                  </a:moveTo>
                  <a:cubicBezTo>
                    <a:pt x="28813" y="42282"/>
                    <a:pt x="25236" y="43199"/>
                    <a:pt x="21600" y="43200"/>
                  </a:cubicBezTo>
                  <a:cubicBezTo>
                    <a:pt x="9670" y="43200"/>
                    <a:pt x="0" y="33529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28107" y="-1"/>
                    <a:pt x="34268" y="2933"/>
                    <a:pt x="38369" y="7986"/>
                  </a:cubicBezTo>
                  <a:lnTo>
                    <a:pt x="21600" y="21600"/>
                  </a:lnTo>
                  <a:close/>
                </a:path>
              </a:pathLst>
            </a:custGeom>
            <a:noFill/>
            <a:ln w="1905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2053" name="Rectangle 69"/>
            <p:cNvSpPr>
              <a:spLocks noChangeArrowheads="1"/>
            </p:cNvSpPr>
            <p:nvPr/>
          </p:nvSpPr>
          <p:spPr bwMode="auto">
            <a:xfrm>
              <a:off x="432" y="3072"/>
              <a:ext cx="372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00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grpSp>
        <p:nvGrpSpPr>
          <p:cNvPr id="5" name="Group 73"/>
          <p:cNvGrpSpPr>
            <a:grpSpLocks/>
          </p:cNvGrpSpPr>
          <p:nvPr/>
        </p:nvGrpSpPr>
        <p:grpSpPr bwMode="auto">
          <a:xfrm>
            <a:off x="3276600" y="823890"/>
            <a:ext cx="2065338" cy="1374775"/>
            <a:chOff x="2064" y="2448"/>
            <a:chExt cx="1301" cy="866"/>
          </a:xfrm>
        </p:grpSpPr>
        <p:sp>
          <p:nvSpPr>
            <p:cNvPr id="42023" name="Arc 39"/>
            <p:cNvSpPr>
              <a:spLocks/>
            </p:cNvSpPr>
            <p:nvPr/>
          </p:nvSpPr>
          <p:spPr bwMode="auto">
            <a:xfrm>
              <a:off x="2064" y="2838"/>
              <a:ext cx="1301" cy="476"/>
            </a:xfrm>
            <a:custGeom>
              <a:avLst/>
              <a:gdLst>
                <a:gd name="G0" fmla="+- 20006 0 0"/>
                <a:gd name="G1" fmla="+- 21600 0 0"/>
                <a:gd name="G2" fmla="+- 21600 0 0"/>
                <a:gd name="T0" fmla="*/ 0 w 40070"/>
                <a:gd name="T1" fmla="*/ 13457 h 21600"/>
                <a:gd name="T2" fmla="*/ 40070 w 40070"/>
                <a:gd name="T3" fmla="*/ 13601 h 21600"/>
                <a:gd name="T4" fmla="*/ 20006 w 40070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070" h="21600" fill="none" extrusionOk="0">
                  <a:moveTo>
                    <a:pt x="-1" y="13456"/>
                  </a:moveTo>
                  <a:cubicBezTo>
                    <a:pt x="3311" y="5320"/>
                    <a:pt x="11221" y="-1"/>
                    <a:pt x="20006" y="0"/>
                  </a:cubicBezTo>
                  <a:cubicBezTo>
                    <a:pt x="28847" y="0"/>
                    <a:pt x="36796" y="5388"/>
                    <a:pt x="40070" y="13600"/>
                  </a:cubicBezTo>
                </a:path>
                <a:path w="40070" h="21600" stroke="0" extrusionOk="0">
                  <a:moveTo>
                    <a:pt x="-1" y="13456"/>
                  </a:moveTo>
                  <a:cubicBezTo>
                    <a:pt x="3311" y="5320"/>
                    <a:pt x="11221" y="-1"/>
                    <a:pt x="20006" y="0"/>
                  </a:cubicBezTo>
                  <a:cubicBezTo>
                    <a:pt x="28847" y="0"/>
                    <a:pt x="36796" y="5388"/>
                    <a:pt x="40070" y="13600"/>
                  </a:cubicBezTo>
                  <a:lnTo>
                    <a:pt x="20006" y="21600"/>
                  </a:lnTo>
                  <a:close/>
                </a:path>
              </a:pathLst>
            </a:custGeom>
            <a:noFill/>
            <a:ln w="1905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2056" name="Rectangle 72"/>
            <p:cNvSpPr>
              <a:spLocks noChangeArrowheads="1"/>
            </p:cNvSpPr>
            <p:nvPr/>
          </p:nvSpPr>
          <p:spPr bwMode="auto">
            <a:xfrm>
              <a:off x="2544" y="2448"/>
              <a:ext cx="372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01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grpSp>
        <p:nvGrpSpPr>
          <p:cNvPr id="6" name="Group 75"/>
          <p:cNvGrpSpPr>
            <a:grpSpLocks/>
          </p:cNvGrpSpPr>
          <p:nvPr/>
        </p:nvGrpSpPr>
        <p:grpSpPr bwMode="auto">
          <a:xfrm>
            <a:off x="6069013" y="1292203"/>
            <a:ext cx="1836737" cy="1330325"/>
            <a:chOff x="3823" y="2743"/>
            <a:chExt cx="1157" cy="838"/>
          </a:xfrm>
        </p:grpSpPr>
        <p:sp>
          <p:nvSpPr>
            <p:cNvPr id="42025" name="Arc 41"/>
            <p:cNvSpPr>
              <a:spLocks/>
            </p:cNvSpPr>
            <p:nvPr/>
          </p:nvSpPr>
          <p:spPr bwMode="auto">
            <a:xfrm>
              <a:off x="3823" y="2743"/>
              <a:ext cx="737" cy="816"/>
            </a:xfrm>
            <a:custGeom>
              <a:avLst/>
              <a:gdLst>
                <a:gd name="G0" fmla="+- 21112 0 0"/>
                <a:gd name="G1" fmla="+- 21600 0 0"/>
                <a:gd name="G2" fmla="+- 21600 0 0"/>
                <a:gd name="T0" fmla="*/ 0 w 42712"/>
                <a:gd name="T1" fmla="*/ 17033 h 43200"/>
                <a:gd name="T2" fmla="*/ 11972 w 42712"/>
                <a:gd name="T3" fmla="*/ 41171 h 43200"/>
                <a:gd name="T4" fmla="*/ 21112 w 42712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712" h="43200" fill="none" extrusionOk="0">
                  <a:moveTo>
                    <a:pt x="0" y="17033"/>
                  </a:moveTo>
                  <a:cubicBezTo>
                    <a:pt x="2150" y="7093"/>
                    <a:pt x="10942" y="-1"/>
                    <a:pt x="21112" y="0"/>
                  </a:cubicBezTo>
                  <a:cubicBezTo>
                    <a:pt x="33041" y="0"/>
                    <a:pt x="42712" y="9670"/>
                    <a:pt x="42712" y="21600"/>
                  </a:cubicBezTo>
                  <a:cubicBezTo>
                    <a:pt x="42712" y="33529"/>
                    <a:pt x="33041" y="43200"/>
                    <a:pt x="21112" y="43200"/>
                  </a:cubicBezTo>
                  <a:cubicBezTo>
                    <a:pt x="17953" y="43200"/>
                    <a:pt x="14833" y="42507"/>
                    <a:pt x="11972" y="41170"/>
                  </a:cubicBezTo>
                </a:path>
                <a:path w="42712" h="43200" stroke="0" extrusionOk="0">
                  <a:moveTo>
                    <a:pt x="0" y="17033"/>
                  </a:moveTo>
                  <a:cubicBezTo>
                    <a:pt x="2150" y="7093"/>
                    <a:pt x="10942" y="-1"/>
                    <a:pt x="21112" y="0"/>
                  </a:cubicBezTo>
                  <a:cubicBezTo>
                    <a:pt x="33041" y="0"/>
                    <a:pt x="42712" y="9670"/>
                    <a:pt x="42712" y="21600"/>
                  </a:cubicBezTo>
                  <a:cubicBezTo>
                    <a:pt x="42712" y="33529"/>
                    <a:pt x="33041" y="43200"/>
                    <a:pt x="21112" y="43200"/>
                  </a:cubicBezTo>
                  <a:cubicBezTo>
                    <a:pt x="17953" y="43200"/>
                    <a:pt x="14833" y="42507"/>
                    <a:pt x="11972" y="41170"/>
                  </a:cubicBezTo>
                  <a:lnTo>
                    <a:pt x="21112" y="21600"/>
                  </a:lnTo>
                  <a:close/>
                </a:path>
              </a:pathLst>
            </a:custGeom>
            <a:noFill/>
            <a:ln w="19050">
              <a:solidFill>
                <a:srgbClr val="FFFF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2035" name="Rectangle 51"/>
            <p:cNvSpPr>
              <a:spLocks noChangeArrowheads="1"/>
            </p:cNvSpPr>
            <p:nvPr/>
          </p:nvSpPr>
          <p:spPr bwMode="auto">
            <a:xfrm>
              <a:off x="4560" y="2928"/>
              <a:ext cx="372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00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42058" name="Rectangle 74"/>
            <p:cNvSpPr>
              <a:spLocks noChangeArrowheads="1"/>
            </p:cNvSpPr>
            <p:nvPr/>
          </p:nvSpPr>
          <p:spPr bwMode="auto">
            <a:xfrm>
              <a:off x="4608" y="3216"/>
              <a:ext cx="372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01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grpSp>
        <p:nvGrpSpPr>
          <p:cNvPr id="7" name="Group 77"/>
          <p:cNvGrpSpPr>
            <a:grpSpLocks/>
          </p:cNvGrpSpPr>
          <p:nvPr/>
        </p:nvGrpSpPr>
        <p:grpSpPr bwMode="auto">
          <a:xfrm>
            <a:off x="3429000" y="2500290"/>
            <a:ext cx="2065338" cy="755650"/>
            <a:chOff x="2160" y="3504"/>
            <a:chExt cx="1301" cy="476"/>
          </a:xfrm>
        </p:grpSpPr>
        <p:sp>
          <p:nvSpPr>
            <p:cNvPr id="42027" name="Arc 43"/>
            <p:cNvSpPr>
              <a:spLocks/>
            </p:cNvSpPr>
            <p:nvPr/>
          </p:nvSpPr>
          <p:spPr bwMode="auto">
            <a:xfrm flipV="1">
              <a:off x="2160" y="3504"/>
              <a:ext cx="1301" cy="476"/>
            </a:xfrm>
            <a:custGeom>
              <a:avLst/>
              <a:gdLst>
                <a:gd name="G0" fmla="+- 20006 0 0"/>
                <a:gd name="G1" fmla="+- 21600 0 0"/>
                <a:gd name="G2" fmla="+- 21600 0 0"/>
                <a:gd name="T0" fmla="*/ 0 w 40070"/>
                <a:gd name="T1" fmla="*/ 13457 h 21600"/>
                <a:gd name="T2" fmla="*/ 40070 w 40070"/>
                <a:gd name="T3" fmla="*/ 13601 h 21600"/>
                <a:gd name="T4" fmla="*/ 20006 w 40070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070" h="21600" fill="none" extrusionOk="0">
                  <a:moveTo>
                    <a:pt x="-1" y="13456"/>
                  </a:moveTo>
                  <a:cubicBezTo>
                    <a:pt x="3311" y="5320"/>
                    <a:pt x="11221" y="-1"/>
                    <a:pt x="20006" y="0"/>
                  </a:cubicBezTo>
                  <a:cubicBezTo>
                    <a:pt x="28847" y="0"/>
                    <a:pt x="36796" y="5388"/>
                    <a:pt x="40070" y="13600"/>
                  </a:cubicBezTo>
                </a:path>
                <a:path w="40070" h="21600" stroke="0" extrusionOk="0">
                  <a:moveTo>
                    <a:pt x="-1" y="13456"/>
                  </a:moveTo>
                  <a:cubicBezTo>
                    <a:pt x="3311" y="5320"/>
                    <a:pt x="11221" y="-1"/>
                    <a:pt x="20006" y="0"/>
                  </a:cubicBezTo>
                  <a:cubicBezTo>
                    <a:pt x="28847" y="0"/>
                    <a:pt x="36796" y="5388"/>
                    <a:pt x="40070" y="13600"/>
                  </a:cubicBezTo>
                  <a:lnTo>
                    <a:pt x="20006" y="21600"/>
                  </a:lnTo>
                  <a:close/>
                </a:path>
              </a:pathLst>
            </a:custGeom>
            <a:noFill/>
            <a:ln w="19050">
              <a:solidFill>
                <a:srgbClr val="FFFF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2060" name="Rectangle 76"/>
            <p:cNvSpPr>
              <a:spLocks noChangeArrowheads="1"/>
            </p:cNvSpPr>
            <p:nvPr/>
          </p:nvSpPr>
          <p:spPr bwMode="auto">
            <a:xfrm>
              <a:off x="2592" y="3600"/>
              <a:ext cx="372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10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sp>
        <p:nvSpPr>
          <p:cNvPr id="30" name="灯片编号占位符 2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59</a:t>
            </a:fld>
            <a:endParaRPr lang="en-US" altLang="zh-CN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20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20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046" grpId="0" build="p" autoUpdateAnimBg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79" name="Rectangle 59"/>
          <p:cNvSpPr>
            <a:spLocks noChangeArrowheads="1"/>
          </p:cNvSpPr>
          <p:nvPr/>
        </p:nvSpPr>
        <p:spPr bwMode="auto">
          <a:xfrm>
            <a:off x="179388" y="620713"/>
            <a:ext cx="8891587" cy="20621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20000"/>
              </a:spcBef>
            </a:pP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，英文叫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ea typeface="黑体" pitchFamily="49" charset="-122"/>
              </a:rPr>
              <a:t>Flip-Flop,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ea typeface="黑体" pitchFamily="49" charset="-122"/>
              </a:rPr>
              <a:t>是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ea typeface="黑体" pitchFamily="49" charset="-122"/>
              </a:rPr>
              <a:t>翻转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ea typeface="黑体" pitchFamily="49" charset="-122"/>
              </a:rPr>
              <a:t>的意思。台湾叫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ea typeface="黑体" pitchFamily="49" charset="-122"/>
              </a:rPr>
              <a:t>正反器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ea typeface="黑体" pitchFamily="49" charset="-122"/>
              </a:rPr>
              <a:t>，表明它有两个状态。触发的英文是</a:t>
            </a:r>
            <a:r>
              <a:rPr lang="en-US" altLang="zh-CN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ea typeface="黑体" pitchFamily="49" charset="-122"/>
              </a:rPr>
              <a:t>trigger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ea typeface="黑体" pitchFamily="49" charset="-122"/>
              </a:rPr>
              <a:t>。这个单词，在本章的器件命名中，实际上没有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ea typeface="黑体" pitchFamily="49" charset="-122"/>
              </a:rPr>
              <a:t>使用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ea typeface="黑体" pitchFamily="49" charset="-122"/>
              </a:rPr>
              <a:t>到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ea typeface="黑体" pitchFamily="49" charset="-122"/>
              </a:rPr>
              <a:t>。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ea typeface="黑体" pitchFamily="49" charset="-122"/>
            </a:endParaRPr>
          </a:p>
        </p:txBody>
      </p:sp>
      <p:sp>
        <p:nvSpPr>
          <p:cNvPr id="30781" name="Rectangle 61"/>
          <p:cNvSpPr>
            <a:spLocks noChangeArrowheads="1"/>
          </p:cNvSpPr>
          <p:nvPr/>
        </p:nvSpPr>
        <p:spPr bwMode="auto">
          <a:xfrm>
            <a:off x="107950" y="3249613"/>
            <a:ext cx="8964613" cy="2528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20000"/>
              </a:spcBef>
            </a:pP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触发器，于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1954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年，在加州大学洛杉矶分校</a:t>
            </a:r>
            <a:r>
              <a:rPr lang="en-US" altLang="zh-CN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ea typeface="黑体" pitchFamily="49" charset="-122"/>
              </a:rPr>
              <a:t>UCLA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ea typeface="黑体" pitchFamily="49" charset="-122"/>
              </a:rPr>
              <a:t>的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ea typeface="黑体" pitchFamily="49" charset="-122"/>
              </a:rPr>
              <a:t>Computer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ea typeface="黑体" pitchFamily="49" charset="-122"/>
              </a:rPr>
              <a:t>　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ea typeface="黑体" pitchFamily="49" charset="-122"/>
              </a:rPr>
              <a:t>Design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ea typeface="黑体" pitchFamily="49" charset="-122"/>
              </a:rPr>
              <a:t>课中由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Montgomery </a:t>
            </a:r>
            <a:r>
              <a:rPr lang="en-US" altLang="zh-CN" sz="3200" dirty="0" err="1">
                <a:effectLst>
                  <a:outerShdw blurRad="38100" dist="38100" dir="2700000" algn="tl">
                    <a:srgbClr val="000000"/>
                  </a:outerShdw>
                </a:effectLst>
              </a:rPr>
              <a:t>Phister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ea typeface="黑体" pitchFamily="49" charset="-122"/>
              </a:rPr>
              <a:t>涉及。他编写了</a:t>
            </a:r>
            <a:r>
              <a:rPr lang="en-US" altLang="zh-CN" sz="3200" i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Logical Design of Digital Computers</a:t>
            </a:r>
            <a:r>
              <a:rPr lang="zh-CN" altLang="en-US" sz="3200" dirty="0">
                <a:ea typeface="黑体" pitchFamily="49" charset="-122"/>
              </a:rPr>
              <a:t>这本书。当时，他正在休斯飞机公司</a:t>
            </a:r>
            <a:r>
              <a:rPr lang="en-US" altLang="zh-CN" sz="3200" i="1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Hughes Aircraft</a:t>
            </a:r>
            <a:r>
              <a:rPr lang="zh-CN" altLang="en-US" sz="3200" dirty="0">
                <a:ea typeface="黑体" pitchFamily="49" charset="-122"/>
              </a:rPr>
              <a:t>工作。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6</a:t>
            </a:fld>
            <a:endParaRPr lang="en-US" altLang="zh-CN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07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07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07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779" grpId="0"/>
      <p:bldP spid="30781" grpId="0" build="p" autoUpdateAnimBg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2" name="Line 4"/>
          <p:cNvSpPr>
            <a:spLocks noChangeShapeType="1"/>
          </p:cNvSpPr>
          <p:nvPr/>
        </p:nvSpPr>
        <p:spPr bwMode="auto">
          <a:xfrm>
            <a:off x="1529767" y="3505200"/>
            <a:ext cx="1371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3013" name="Line 5"/>
          <p:cNvSpPr>
            <a:spLocks noChangeShapeType="1"/>
          </p:cNvSpPr>
          <p:nvPr/>
        </p:nvSpPr>
        <p:spPr bwMode="auto">
          <a:xfrm flipV="1">
            <a:off x="2901367" y="2895600"/>
            <a:ext cx="0" cy="609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3014" name="Line 6"/>
          <p:cNvSpPr>
            <a:spLocks noChangeShapeType="1"/>
          </p:cNvSpPr>
          <p:nvPr/>
        </p:nvSpPr>
        <p:spPr bwMode="auto">
          <a:xfrm>
            <a:off x="2901367" y="2914420"/>
            <a:ext cx="243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3015" name="Line 7"/>
          <p:cNvSpPr>
            <a:spLocks noChangeShapeType="1"/>
          </p:cNvSpPr>
          <p:nvPr/>
        </p:nvSpPr>
        <p:spPr bwMode="auto">
          <a:xfrm>
            <a:off x="5339767" y="2895600"/>
            <a:ext cx="0" cy="609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3016" name="Line 8"/>
          <p:cNvSpPr>
            <a:spLocks noChangeShapeType="1"/>
          </p:cNvSpPr>
          <p:nvPr/>
        </p:nvSpPr>
        <p:spPr bwMode="auto">
          <a:xfrm>
            <a:off x="5339767" y="3505200"/>
            <a:ext cx="1143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3017" name="Line 9"/>
          <p:cNvSpPr>
            <a:spLocks noChangeShapeType="1"/>
          </p:cNvSpPr>
          <p:nvPr/>
        </p:nvSpPr>
        <p:spPr bwMode="auto">
          <a:xfrm>
            <a:off x="1583742" y="3644900"/>
            <a:ext cx="28082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3022" name="Line 14"/>
          <p:cNvSpPr>
            <a:spLocks noChangeShapeType="1"/>
          </p:cNvSpPr>
          <p:nvPr/>
        </p:nvSpPr>
        <p:spPr bwMode="auto">
          <a:xfrm flipV="1">
            <a:off x="4392030" y="3644900"/>
            <a:ext cx="0" cy="431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3023" name="Line 15"/>
          <p:cNvSpPr>
            <a:spLocks noChangeShapeType="1"/>
          </p:cNvSpPr>
          <p:nvPr/>
        </p:nvSpPr>
        <p:spPr bwMode="auto">
          <a:xfrm>
            <a:off x="4392030" y="4076700"/>
            <a:ext cx="28733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3024" name="Line 16"/>
          <p:cNvSpPr>
            <a:spLocks noChangeShapeType="1"/>
          </p:cNvSpPr>
          <p:nvPr/>
        </p:nvSpPr>
        <p:spPr bwMode="auto">
          <a:xfrm>
            <a:off x="4679367" y="3644900"/>
            <a:ext cx="0" cy="431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3025" name="Line 17"/>
          <p:cNvSpPr>
            <a:spLocks noChangeShapeType="1"/>
          </p:cNvSpPr>
          <p:nvPr/>
        </p:nvSpPr>
        <p:spPr bwMode="auto">
          <a:xfrm>
            <a:off x="4679367" y="3644900"/>
            <a:ext cx="18002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3026" name="Line 18"/>
          <p:cNvSpPr>
            <a:spLocks noChangeShapeType="1"/>
          </p:cNvSpPr>
          <p:nvPr/>
        </p:nvSpPr>
        <p:spPr bwMode="auto">
          <a:xfrm>
            <a:off x="1512305" y="4797425"/>
            <a:ext cx="3024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3028" name="Line 20"/>
          <p:cNvSpPr>
            <a:spLocks noChangeShapeType="1"/>
          </p:cNvSpPr>
          <p:nvPr/>
        </p:nvSpPr>
        <p:spPr bwMode="auto">
          <a:xfrm>
            <a:off x="4895267" y="4797425"/>
            <a:ext cx="15843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3029" name="Line 21"/>
          <p:cNvSpPr>
            <a:spLocks noChangeShapeType="1"/>
          </p:cNvSpPr>
          <p:nvPr/>
        </p:nvSpPr>
        <p:spPr bwMode="auto">
          <a:xfrm>
            <a:off x="4536492" y="4365625"/>
            <a:ext cx="0" cy="431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3035" name="Line 27"/>
          <p:cNvSpPr>
            <a:spLocks noChangeShapeType="1"/>
          </p:cNvSpPr>
          <p:nvPr/>
        </p:nvSpPr>
        <p:spPr bwMode="auto">
          <a:xfrm flipV="1">
            <a:off x="4895267" y="4365625"/>
            <a:ext cx="0" cy="431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3036" name="Line 28"/>
          <p:cNvSpPr>
            <a:spLocks noChangeShapeType="1"/>
          </p:cNvSpPr>
          <p:nvPr/>
        </p:nvSpPr>
        <p:spPr bwMode="auto">
          <a:xfrm>
            <a:off x="4536492" y="4365625"/>
            <a:ext cx="3587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grpSp>
        <p:nvGrpSpPr>
          <p:cNvPr id="43090" name="Group 82"/>
          <p:cNvGrpSpPr>
            <a:grpSpLocks/>
          </p:cNvGrpSpPr>
          <p:nvPr/>
        </p:nvGrpSpPr>
        <p:grpSpPr bwMode="auto">
          <a:xfrm>
            <a:off x="1605967" y="5084763"/>
            <a:ext cx="1346200" cy="1223962"/>
            <a:chOff x="1488" y="3203"/>
            <a:chExt cx="848" cy="771"/>
          </a:xfrm>
        </p:grpSpPr>
        <p:sp>
          <p:nvSpPr>
            <p:cNvPr id="43049" name="Line 41"/>
            <p:cNvSpPr>
              <a:spLocks noChangeShapeType="1"/>
            </p:cNvSpPr>
            <p:nvPr/>
          </p:nvSpPr>
          <p:spPr bwMode="auto">
            <a:xfrm>
              <a:off x="1488" y="3552"/>
              <a:ext cx="84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3051" name="Line 43"/>
            <p:cNvSpPr>
              <a:spLocks noChangeShapeType="1"/>
            </p:cNvSpPr>
            <p:nvPr/>
          </p:nvSpPr>
          <p:spPr bwMode="auto">
            <a:xfrm flipV="1">
              <a:off x="2336" y="3203"/>
              <a:ext cx="0" cy="33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3059" name="Line 51"/>
            <p:cNvSpPr>
              <a:spLocks noChangeShapeType="1"/>
            </p:cNvSpPr>
            <p:nvPr/>
          </p:nvSpPr>
          <p:spPr bwMode="auto">
            <a:xfrm>
              <a:off x="1488" y="3696"/>
              <a:ext cx="84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3060" name="Line 52"/>
            <p:cNvSpPr>
              <a:spLocks noChangeShapeType="1"/>
            </p:cNvSpPr>
            <p:nvPr/>
          </p:nvSpPr>
          <p:spPr bwMode="auto">
            <a:xfrm>
              <a:off x="2336" y="3702"/>
              <a:ext cx="0" cy="2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grpSp>
        <p:nvGrpSpPr>
          <p:cNvPr id="43091" name="Group 83"/>
          <p:cNvGrpSpPr>
            <a:grpSpLocks/>
          </p:cNvGrpSpPr>
          <p:nvPr/>
        </p:nvGrpSpPr>
        <p:grpSpPr bwMode="auto">
          <a:xfrm>
            <a:off x="2952167" y="5084763"/>
            <a:ext cx="1584325" cy="1223962"/>
            <a:chOff x="2336" y="3203"/>
            <a:chExt cx="998" cy="771"/>
          </a:xfrm>
        </p:grpSpPr>
        <p:sp>
          <p:nvSpPr>
            <p:cNvPr id="43052" name="Line 44"/>
            <p:cNvSpPr>
              <a:spLocks noChangeShapeType="1"/>
            </p:cNvSpPr>
            <p:nvPr/>
          </p:nvSpPr>
          <p:spPr bwMode="auto">
            <a:xfrm>
              <a:off x="2336" y="3203"/>
              <a:ext cx="99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3062" name="Line 54"/>
            <p:cNvSpPr>
              <a:spLocks noChangeShapeType="1"/>
            </p:cNvSpPr>
            <p:nvPr/>
          </p:nvSpPr>
          <p:spPr bwMode="auto">
            <a:xfrm>
              <a:off x="2336" y="3974"/>
              <a:ext cx="99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3068" name="Line 60"/>
            <p:cNvSpPr>
              <a:spLocks noChangeShapeType="1"/>
            </p:cNvSpPr>
            <p:nvPr/>
          </p:nvSpPr>
          <p:spPr bwMode="auto">
            <a:xfrm>
              <a:off x="3334" y="3702"/>
              <a:ext cx="0" cy="2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3057" name="Line 49"/>
            <p:cNvSpPr>
              <a:spLocks noChangeShapeType="1"/>
            </p:cNvSpPr>
            <p:nvPr/>
          </p:nvSpPr>
          <p:spPr bwMode="auto">
            <a:xfrm>
              <a:off x="3334" y="3203"/>
              <a:ext cx="0" cy="31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grpSp>
        <p:nvGrpSpPr>
          <p:cNvPr id="43099" name="Group 91"/>
          <p:cNvGrpSpPr>
            <a:grpSpLocks/>
          </p:cNvGrpSpPr>
          <p:nvPr/>
        </p:nvGrpSpPr>
        <p:grpSpPr bwMode="auto">
          <a:xfrm>
            <a:off x="4679367" y="5084763"/>
            <a:ext cx="1800225" cy="1223962"/>
            <a:chOff x="3424" y="3203"/>
            <a:chExt cx="1134" cy="771"/>
          </a:xfrm>
        </p:grpSpPr>
        <p:sp>
          <p:nvSpPr>
            <p:cNvPr id="43067" name="Line 59"/>
            <p:cNvSpPr>
              <a:spLocks noChangeShapeType="1"/>
            </p:cNvSpPr>
            <p:nvPr/>
          </p:nvSpPr>
          <p:spPr bwMode="auto">
            <a:xfrm>
              <a:off x="3560" y="3974"/>
              <a:ext cx="99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grpSp>
          <p:nvGrpSpPr>
            <p:cNvPr id="43097" name="Group 89"/>
            <p:cNvGrpSpPr>
              <a:grpSpLocks/>
            </p:cNvGrpSpPr>
            <p:nvPr/>
          </p:nvGrpSpPr>
          <p:grpSpPr bwMode="auto">
            <a:xfrm>
              <a:off x="3424" y="3203"/>
              <a:ext cx="1134" cy="771"/>
              <a:chOff x="3424" y="3203"/>
              <a:chExt cx="1134" cy="771"/>
            </a:xfrm>
          </p:grpSpPr>
          <p:sp>
            <p:nvSpPr>
              <p:cNvPr id="43056" name="Line 48"/>
              <p:cNvSpPr>
                <a:spLocks noChangeShapeType="1"/>
              </p:cNvSpPr>
              <p:nvPr/>
            </p:nvSpPr>
            <p:spPr bwMode="auto">
              <a:xfrm>
                <a:off x="3424" y="3203"/>
                <a:ext cx="1134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3071" name="Line 63"/>
              <p:cNvSpPr>
                <a:spLocks noChangeShapeType="1"/>
              </p:cNvSpPr>
              <p:nvPr/>
            </p:nvSpPr>
            <p:spPr bwMode="auto">
              <a:xfrm flipV="1">
                <a:off x="3560" y="3702"/>
                <a:ext cx="0" cy="2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</p:grpSp>
      </p:grpSp>
      <p:grpSp>
        <p:nvGrpSpPr>
          <p:cNvPr id="43098" name="Group 90"/>
          <p:cNvGrpSpPr>
            <a:grpSpLocks/>
          </p:cNvGrpSpPr>
          <p:nvPr/>
        </p:nvGrpSpPr>
        <p:grpSpPr bwMode="auto">
          <a:xfrm>
            <a:off x="4536492" y="5084763"/>
            <a:ext cx="358775" cy="792162"/>
            <a:chOff x="3334" y="3203"/>
            <a:chExt cx="226" cy="499"/>
          </a:xfrm>
        </p:grpSpPr>
        <p:sp>
          <p:nvSpPr>
            <p:cNvPr id="43053" name="Line 45"/>
            <p:cNvSpPr>
              <a:spLocks noChangeShapeType="1"/>
            </p:cNvSpPr>
            <p:nvPr/>
          </p:nvSpPr>
          <p:spPr bwMode="auto">
            <a:xfrm>
              <a:off x="3424" y="3203"/>
              <a:ext cx="0" cy="31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grpSp>
          <p:nvGrpSpPr>
            <p:cNvPr id="43096" name="Group 88"/>
            <p:cNvGrpSpPr>
              <a:grpSpLocks/>
            </p:cNvGrpSpPr>
            <p:nvPr/>
          </p:nvGrpSpPr>
          <p:grpSpPr bwMode="auto">
            <a:xfrm>
              <a:off x="3334" y="3521"/>
              <a:ext cx="226" cy="181"/>
              <a:chOff x="3334" y="3521"/>
              <a:chExt cx="226" cy="181"/>
            </a:xfrm>
          </p:grpSpPr>
          <p:sp>
            <p:nvSpPr>
              <p:cNvPr id="43058" name="Line 50"/>
              <p:cNvSpPr>
                <a:spLocks noChangeShapeType="1"/>
              </p:cNvSpPr>
              <p:nvPr/>
            </p:nvSpPr>
            <p:spPr bwMode="auto">
              <a:xfrm>
                <a:off x="3334" y="3521"/>
                <a:ext cx="90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3072" name="Line 64"/>
              <p:cNvSpPr>
                <a:spLocks noChangeShapeType="1"/>
              </p:cNvSpPr>
              <p:nvPr/>
            </p:nvSpPr>
            <p:spPr bwMode="auto">
              <a:xfrm>
                <a:off x="3334" y="3702"/>
                <a:ext cx="22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</p:grpSp>
      </p:grpSp>
      <p:sp>
        <p:nvSpPr>
          <p:cNvPr id="43073" name="Rectangle 65"/>
          <p:cNvSpPr>
            <a:spLocks noChangeArrowheads="1"/>
          </p:cNvSpPr>
          <p:nvPr/>
        </p:nvSpPr>
        <p:spPr bwMode="auto">
          <a:xfrm>
            <a:off x="791580" y="2924175"/>
            <a:ext cx="590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43074" name="Rectangle 66"/>
          <p:cNvSpPr>
            <a:spLocks noChangeArrowheads="1"/>
          </p:cNvSpPr>
          <p:nvPr/>
        </p:nvSpPr>
        <p:spPr bwMode="auto">
          <a:xfrm>
            <a:off x="936042" y="3573463"/>
            <a:ext cx="3873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S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43075" name="Rectangle 67"/>
          <p:cNvSpPr>
            <a:spLocks noChangeArrowheads="1"/>
          </p:cNvSpPr>
          <p:nvPr/>
        </p:nvSpPr>
        <p:spPr bwMode="auto">
          <a:xfrm>
            <a:off x="920167" y="4562475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R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43076" name="Rectangle 68"/>
          <p:cNvSpPr>
            <a:spLocks noChangeArrowheads="1"/>
          </p:cNvSpPr>
          <p:nvPr/>
        </p:nvSpPr>
        <p:spPr bwMode="auto">
          <a:xfrm>
            <a:off x="920167" y="5181600"/>
            <a:ext cx="6858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43077" name="Rectangle 69"/>
          <p:cNvSpPr>
            <a:spLocks noChangeArrowheads="1"/>
          </p:cNvSpPr>
          <p:nvPr/>
        </p:nvSpPr>
        <p:spPr bwMode="auto">
          <a:xfrm>
            <a:off x="920167" y="5705475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</a:t>
            </a:r>
            <a:endParaRPr lang="zh-CN" altLang="en-US" sz="3200" baseline="30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43078" name="Line 70"/>
          <p:cNvSpPr>
            <a:spLocks noChangeShapeType="1"/>
          </p:cNvSpPr>
          <p:nvPr/>
        </p:nvSpPr>
        <p:spPr bwMode="auto">
          <a:xfrm>
            <a:off x="996367" y="5791200"/>
            <a:ext cx="381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3080" name="Rectangle 72"/>
          <p:cNvSpPr>
            <a:spLocks noChangeArrowheads="1"/>
          </p:cNvSpPr>
          <p:nvPr/>
        </p:nvSpPr>
        <p:spPr bwMode="auto">
          <a:xfrm>
            <a:off x="609600" y="-24"/>
            <a:ext cx="8515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钟控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R-S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触发器使</a:t>
            </a:r>
            <a:r>
              <a:rPr lang="zh-CN" altLang="en-US" sz="3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同步工作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成为可能，但仍然存</a:t>
            </a:r>
          </a:p>
        </p:txBody>
      </p:sp>
      <p:sp>
        <p:nvSpPr>
          <p:cNvPr id="43081" name="Rectangle 73"/>
          <p:cNvSpPr>
            <a:spLocks noChangeArrowheads="1"/>
          </p:cNvSpPr>
          <p:nvPr/>
        </p:nvSpPr>
        <p:spPr bwMode="auto">
          <a:xfrm>
            <a:off x="0" y="609576"/>
            <a:ext cx="9212778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在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约束条件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。且在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为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Times New Roman"/>
                <a:ea typeface="黑体" pitchFamily="49" charset="-122"/>
              </a:rPr>
              <a:t>“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1 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Times New Roman"/>
                <a:ea typeface="黑体" pitchFamily="49" charset="-122"/>
              </a:rPr>
              <a:t>”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期间，若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R S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发生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了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43082" name="Rectangle 74"/>
          <p:cNvSpPr>
            <a:spLocks noChangeArrowheads="1"/>
          </p:cNvSpPr>
          <p:nvPr/>
        </p:nvSpPr>
        <p:spPr bwMode="auto">
          <a:xfrm>
            <a:off x="0" y="1219176"/>
            <a:ext cx="7776488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</a:pP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变化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，则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端也随之变化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(称为</a:t>
            </a: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空翻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问题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)。</a:t>
            </a:r>
          </a:p>
        </p:txBody>
      </p:sp>
      <p:sp>
        <p:nvSpPr>
          <p:cNvPr id="46" name="Line 64"/>
          <p:cNvSpPr>
            <a:spLocks noChangeShapeType="1"/>
          </p:cNvSpPr>
          <p:nvPr/>
        </p:nvSpPr>
        <p:spPr bwMode="auto">
          <a:xfrm>
            <a:off x="4535847" y="4074368"/>
            <a:ext cx="0" cy="1128936"/>
          </a:xfrm>
          <a:prstGeom prst="line">
            <a:avLst/>
          </a:prstGeom>
          <a:noFill/>
          <a:ln w="38100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" name="Line 64"/>
          <p:cNvSpPr>
            <a:spLocks noChangeShapeType="1"/>
          </p:cNvSpPr>
          <p:nvPr/>
        </p:nvSpPr>
        <p:spPr bwMode="auto">
          <a:xfrm>
            <a:off x="4679863" y="4041068"/>
            <a:ext cx="0" cy="1128936"/>
          </a:xfrm>
          <a:prstGeom prst="line">
            <a:avLst/>
          </a:prstGeom>
          <a:noFill/>
          <a:ln w="38100">
            <a:solidFill>
              <a:schemeClr val="bg2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8" name="Line 64"/>
          <p:cNvSpPr>
            <a:spLocks noChangeShapeType="1"/>
          </p:cNvSpPr>
          <p:nvPr/>
        </p:nvSpPr>
        <p:spPr bwMode="auto">
          <a:xfrm>
            <a:off x="4895887" y="4113076"/>
            <a:ext cx="0" cy="1128936"/>
          </a:xfrm>
          <a:prstGeom prst="line">
            <a:avLst/>
          </a:prstGeom>
          <a:noFill/>
          <a:ln w="38100">
            <a:solidFill>
              <a:srgbClr val="FFFC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" name="Line 7"/>
          <p:cNvSpPr>
            <a:spLocks noChangeShapeType="1"/>
          </p:cNvSpPr>
          <p:nvPr/>
        </p:nvSpPr>
        <p:spPr bwMode="auto">
          <a:xfrm flipH="1" flipV="1">
            <a:off x="4571851" y="5353843"/>
            <a:ext cx="2232248" cy="269082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1" name="Rectangle 45"/>
          <p:cNvSpPr>
            <a:spLocks noChangeArrowheads="1"/>
          </p:cNvSpPr>
          <p:nvPr/>
        </p:nvSpPr>
        <p:spPr bwMode="auto">
          <a:xfrm>
            <a:off x="6804099" y="5361330"/>
            <a:ext cx="1826141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空翻现象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2" name="Line 7"/>
          <p:cNvSpPr>
            <a:spLocks noChangeShapeType="1"/>
          </p:cNvSpPr>
          <p:nvPr/>
        </p:nvSpPr>
        <p:spPr bwMode="auto">
          <a:xfrm flipH="1">
            <a:off x="4667321" y="5791200"/>
            <a:ext cx="2136778" cy="221613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3" name="Line 64"/>
          <p:cNvSpPr>
            <a:spLocks noChangeShapeType="1"/>
          </p:cNvSpPr>
          <p:nvPr/>
        </p:nvSpPr>
        <p:spPr bwMode="auto">
          <a:xfrm>
            <a:off x="2951671" y="4077072"/>
            <a:ext cx="0" cy="1128936"/>
          </a:xfrm>
          <a:prstGeom prst="line">
            <a:avLst/>
          </a:prstGeom>
          <a:noFill/>
          <a:ln w="38100">
            <a:solidFill>
              <a:srgbClr val="FFFC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4" name="Line 64"/>
          <p:cNvSpPr>
            <a:spLocks noChangeShapeType="1"/>
          </p:cNvSpPr>
          <p:nvPr/>
        </p:nvSpPr>
        <p:spPr bwMode="auto">
          <a:xfrm>
            <a:off x="5363939" y="4077072"/>
            <a:ext cx="0" cy="1128936"/>
          </a:xfrm>
          <a:prstGeom prst="line">
            <a:avLst/>
          </a:prstGeom>
          <a:noFill/>
          <a:ln w="38100">
            <a:solidFill>
              <a:srgbClr val="FFFC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" name="Line 64"/>
          <p:cNvSpPr>
            <a:spLocks noChangeShapeType="1"/>
          </p:cNvSpPr>
          <p:nvPr/>
        </p:nvSpPr>
        <p:spPr bwMode="auto">
          <a:xfrm>
            <a:off x="4391831" y="4113076"/>
            <a:ext cx="0" cy="1128936"/>
          </a:xfrm>
          <a:prstGeom prst="line">
            <a:avLst/>
          </a:prstGeom>
          <a:noFill/>
          <a:ln w="38100">
            <a:solidFill>
              <a:schemeClr val="accent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6" name="灯片编号占位符 5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60</a:t>
            </a:fld>
            <a:endParaRPr lang="en-US" altLang="zh-CN"/>
          </a:p>
        </p:txBody>
      </p:sp>
      <p:sp>
        <p:nvSpPr>
          <p:cNvPr id="57" name="椭圆形标注 56"/>
          <p:cNvSpPr/>
          <p:nvPr/>
        </p:nvSpPr>
        <p:spPr bwMode="auto">
          <a:xfrm>
            <a:off x="1143008" y="1857364"/>
            <a:ext cx="1857388" cy="857256"/>
          </a:xfrm>
          <a:prstGeom prst="wedgeEllipseCallout">
            <a:avLst>
              <a:gd name="adj1" fmla="val -8091"/>
              <a:gd name="adj2" fmla="val 48956"/>
            </a:avLst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zh-CN" altLang="en-US" sz="3200" b="0" i="0" u="none" strike="noStrike" cap="none" normalizeH="0" baseline="0" dirty="0" smtClean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置位“</a:t>
            </a:r>
            <a:r>
              <a:rPr kumimoji="1" lang="en-US" altLang="zh-CN" sz="3200" b="0" i="0" u="none" strike="noStrike" cap="none" normalizeH="0" baseline="0" dirty="0" smtClean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1</a:t>
            </a:r>
            <a:r>
              <a:rPr kumimoji="1" lang="zh-CN" altLang="en-US" sz="3200" b="0" i="0" u="none" strike="noStrike" cap="none" normalizeH="0" baseline="0" dirty="0" smtClean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”</a:t>
            </a:r>
          </a:p>
        </p:txBody>
      </p:sp>
      <p:sp>
        <p:nvSpPr>
          <p:cNvPr id="58" name="椭圆形标注 57"/>
          <p:cNvSpPr/>
          <p:nvPr/>
        </p:nvSpPr>
        <p:spPr bwMode="auto">
          <a:xfrm>
            <a:off x="3214710" y="1857364"/>
            <a:ext cx="1857388" cy="857256"/>
          </a:xfrm>
          <a:prstGeom prst="wedgeEllipseCallout">
            <a:avLst>
              <a:gd name="adj1" fmla="val -8872"/>
              <a:gd name="adj2" fmla="val 48956"/>
            </a:avLst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zh-CN" altLang="en-US" sz="3200" b="0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复位“</a:t>
            </a:r>
            <a:r>
              <a:rPr kumimoji="1" lang="en-US" altLang="zh-CN" sz="3200" b="0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0</a:t>
            </a:r>
            <a:r>
              <a:rPr kumimoji="1" lang="zh-CN" altLang="en-US" sz="3200" b="0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”</a:t>
            </a:r>
          </a:p>
        </p:txBody>
      </p:sp>
      <p:sp>
        <p:nvSpPr>
          <p:cNvPr id="59" name="椭圆形标注 58"/>
          <p:cNvSpPr/>
          <p:nvPr/>
        </p:nvSpPr>
        <p:spPr bwMode="auto">
          <a:xfrm>
            <a:off x="5214974" y="1857364"/>
            <a:ext cx="1428760" cy="857256"/>
          </a:xfrm>
          <a:prstGeom prst="wedgeEllipseCallout">
            <a:avLst>
              <a:gd name="adj1" fmla="val -5747"/>
              <a:gd name="adj2" fmla="val 48956"/>
            </a:avLst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zh-CN" altLang="en-US" sz="3200" b="0" i="0" u="none" strike="noStrike" cap="none" normalizeH="0" baseline="0" dirty="0" smtClean="0">
                <a:ln>
                  <a:noFill/>
                </a:ln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保持</a:t>
            </a:r>
          </a:p>
        </p:txBody>
      </p:sp>
      <p:sp>
        <p:nvSpPr>
          <p:cNvPr id="60" name="椭圆形标注 59"/>
          <p:cNvSpPr/>
          <p:nvPr/>
        </p:nvSpPr>
        <p:spPr bwMode="auto">
          <a:xfrm>
            <a:off x="6786578" y="1857364"/>
            <a:ext cx="1285916" cy="1285884"/>
          </a:xfrm>
          <a:prstGeom prst="wedgeEllipseCallout">
            <a:avLst>
              <a:gd name="adj1" fmla="val -5747"/>
              <a:gd name="adj2" fmla="val 48956"/>
            </a:avLst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zh-CN" altLang="en-US" sz="3200" b="0" i="0" u="none" strike="noStrike" cap="none" normalizeH="0" baseline="0" dirty="0" smtClean="0">
                <a:ln>
                  <a:noFill/>
                </a:ln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禁用</a:t>
            </a:r>
            <a:endParaRPr kumimoji="1" lang="en-US" altLang="zh-CN" sz="3200" b="0" i="0" u="none" strike="noStrike" cap="none" normalizeH="0" baseline="0" dirty="0" smtClean="0">
              <a:ln>
                <a:noFill/>
              </a:ln>
              <a:solidFill>
                <a:schemeClr val="bg2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黑体" pitchFamily="2" charset="-122"/>
              <a:ea typeface="黑体" pitchFamily="2" charset="-122"/>
            </a:endParaRPr>
          </a:p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zh-CN" altLang="en-US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“</a:t>
            </a:r>
            <a:r>
              <a:rPr lang="en-US" altLang="zh-CN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11</a:t>
            </a:r>
            <a:r>
              <a:rPr lang="zh-CN" altLang="en-US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”</a:t>
            </a:r>
            <a:endParaRPr kumimoji="1" lang="zh-CN" altLang="en-US" sz="3200" b="0" i="0" u="none" strike="noStrike" cap="none" normalizeH="0" baseline="0" dirty="0" smtClean="0">
              <a:ln>
                <a:noFill/>
              </a:ln>
              <a:solidFill>
                <a:schemeClr val="bg2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黑体" pitchFamily="2" charset="-122"/>
              <a:ea typeface="黑体" pitchFamily="2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30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30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30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30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9" dur="500"/>
                                        <p:tgtEl>
                                          <p:spTgt spid="43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4" dur="500"/>
                                        <p:tgtEl>
                                          <p:spTgt spid="43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 animBg="1"/>
      <p:bldP spid="47" grpId="0" animBg="1"/>
      <p:bldP spid="48" grpId="0" animBg="1"/>
      <p:bldP spid="50" grpId="0" animBg="1"/>
      <p:bldP spid="51" grpId="0"/>
      <p:bldP spid="52" grpId="0" animBg="1"/>
      <p:bldP spid="53" grpId="0" animBg="1"/>
      <p:bldP spid="54" grpId="0" animBg="1"/>
      <p:bldP spid="55" grpId="0" animBg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8763000" cy="762000"/>
          </a:xfrm>
        </p:spPr>
        <p:txBody>
          <a:bodyPr/>
          <a:lstStyle/>
          <a:p>
            <a:r>
              <a:rPr lang="zh-CN" altLang="en-US">
                <a:latin typeface="黑体" pitchFamily="49" charset="-122"/>
                <a:ea typeface="黑体" pitchFamily="49" charset="-122"/>
              </a:rPr>
              <a:t>5.3.2 主从</a:t>
            </a:r>
            <a:r>
              <a:rPr lang="en-US" altLang="zh-CN">
                <a:latin typeface="黑体" pitchFamily="49" charset="-122"/>
                <a:ea typeface="黑体" pitchFamily="49" charset="-122"/>
              </a:rPr>
              <a:t>R-S</a:t>
            </a:r>
            <a:r>
              <a:rPr lang="zh-CN" altLang="en-US">
                <a:latin typeface="黑体" pitchFamily="49" charset="-122"/>
                <a:ea typeface="黑体" pitchFamily="49" charset="-122"/>
              </a:rPr>
              <a:t>触发器 </a:t>
            </a:r>
            <a:r>
              <a:rPr lang="en-US" altLang="zh-CN">
                <a:latin typeface="Times New Roman" pitchFamily="18" charset="0"/>
                <a:ea typeface="黑体" pitchFamily="49" charset="-122"/>
              </a:rPr>
              <a:t>master-slave</a:t>
            </a:r>
          </a:p>
        </p:txBody>
      </p:sp>
      <p:sp>
        <p:nvSpPr>
          <p:cNvPr id="116739" name="Rectangle 3"/>
          <p:cNvSpPr>
            <a:spLocks noChangeArrowheads="1"/>
          </p:cNvSpPr>
          <p:nvPr/>
        </p:nvSpPr>
        <p:spPr bwMode="auto">
          <a:xfrm>
            <a:off x="0" y="914400"/>
            <a:ext cx="2419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1、电路结构</a:t>
            </a:r>
          </a:p>
        </p:txBody>
      </p:sp>
      <p:grpSp>
        <p:nvGrpSpPr>
          <p:cNvPr id="116955" name="Group 219"/>
          <p:cNvGrpSpPr>
            <a:grpSpLocks/>
          </p:cNvGrpSpPr>
          <p:nvPr/>
        </p:nvGrpSpPr>
        <p:grpSpPr bwMode="auto">
          <a:xfrm>
            <a:off x="1428750" y="765175"/>
            <a:ext cx="7319963" cy="4956175"/>
            <a:chOff x="884" y="1026"/>
            <a:chExt cx="4611" cy="3122"/>
          </a:xfrm>
        </p:grpSpPr>
        <p:grpSp>
          <p:nvGrpSpPr>
            <p:cNvPr id="116956" name="Group 220"/>
            <p:cNvGrpSpPr>
              <a:grpSpLocks/>
            </p:cNvGrpSpPr>
            <p:nvPr/>
          </p:nvGrpSpPr>
          <p:grpSpPr bwMode="auto">
            <a:xfrm>
              <a:off x="884" y="1094"/>
              <a:ext cx="4611" cy="3054"/>
              <a:chOff x="907" y="540"/>
              <a:chExt cx="4611" cy="3054"/>
            </a:xfrm>
          </p:grpSpPr>
          <p:sp>
            <p:nvSpPr>
              <p:cNvPr id="116957" name="Oval 221"/>
              <p:cNvSpPr>
                <a:spLocks noChangeArrowheads="1"/>
              </p:cNvSpPr>
              <p:nvPr/>
            </p:nvSpPr>
            <p:spPr bwMode="auto">
              <a:xfrm>
                <a:off x="4876" y="3498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58" name="Line 222"/>
              <p:cNvSpPr>
                <a:spLocks noChangeShapeType="1"/>
              </p:cNvSpPr>
              <p:nvPr/>
            </p:nvSpPr>
            <p:spPr bwMode="auto">
              <a:xfrm>
                <a:off x="4921" y="3407"/>
                <a:ext cx="0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59" name="Line 223"/>
              <p:cNvSpPr>
                <a:spLocks noChangeShapeType="1"/>
              </p:cNvSpPr>
              <p:nvPr/>
            </p:nvSpPr>
            <p:spPr bwMode="auto">
              <a:xfrm>
                <a:off x="4987" y="2681"/>
                <a:ext cx="240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61" name="Oval 225"/>
              <p:cNvSpPr>
                <a:spLocks noChangeArrowheads="1"/>
              </p:cNvSpPr>
              <p:nvPr/>
            </p:nvSpPr>
            <p:spPr bwMode="auto">
              <a:xfrm>
                <a:off x="4857" y="3017"/>
                <a:ext cx="97" cy="99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63" name="Line 227"/>
              <p:cNvSpPr>
                <a:spLocks noChangeShapeType="1"/>
              </p:cNvSpPr>
              <p:nvPr/>
            </p:nvSpPr>
            <p:spPr bwMode="auto">
              <a:xfrm flipV="1">
                <a:off x="4898" y="2160"/>
                <a:ext cx="1" cy="86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64" name="Rectangle 228"/>
              <p:cNvSpPr>
                <a:spLocks noChangeArrowheads="1"/>
              </p:cNvSpPr>
              <p:nvPr/>
            </p:nvSpPr>
            <p:spPr bwMode="auto">
              <a:xfrm>
                <a:off x="5190" y="3059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9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6965" name="Rectangle 229"/>
              <p:cNvSpPr>
                <a:spLocks noChangeArrowheads="1"/>
              </p:cNvSpPr>
              <p:nvPr/>
            </p:nvSpPr>
            <p:spPr bwMode="auto">
              <a:xfrm>
                <a:off x="4935" y="2636"/>
                <a:ext cx="372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CP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6966" name="Oval 230"/>
              <p:cNvSpPr>
                <a:spLocks noChangeArrowheads="1"/>
              </p:cNvSpPr>
              <p:nvPr/>
            </p:nvSpPr>
            <p:spPr bwMode="auto">
              <a:xfrm>
                <a:off x="3762" y="2101"/>
                <a:ext cx="97" cy="103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67" name="Line 231"/>
              <p:cNvSpPr>
                <a:spLocks noChangeShapeType="1"/>
              </p:cNvSpPr>
              <p:nvPr/>
            </p:nvSpPr>
            <p:spPr bwMode="auto">
              <a:xfrm>
                <a:off x="3762" y="2158"/>
                <a:ext cx="1049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69" name="Oval 233"/>
              <p:cNvSpPr>
                <a:spLocks noChangeArrowheads="1"/>
              </p:cNvSpPr>
              <p:nvPr/>
            </p:nvSpPr>
            <p:spPr bwMode="auto">
              <a:xfrm>
                <a:off x="3810" y="825"/>
                <a:ext cx="99" cy="99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70" name="Line 234"/>
              <p:cNvSpPr>
                <a:spLocks noChangeShapeType="1"/>
              </p:cNvSpPr>
              <p:nvPr/>
            </p:nvSpPr>
            <p:spPr bwMode="auto">
              <a:xfrm>
                <a:off x="4000" y="1205"/>
                <a:ext cx="1" cy="14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72" name="Oval 236"/>
              <p:cNvSpPr>
                <a:spLocks noChangeArrowheads="1"/>
              </p:cNvSpPr>
              <p:nvPr/>
            </p:nvSpPr>
            <p:spPr bwMode="auto">
              <a:xfrm>
                <a:off x="2858" y="825"/>
                <a:ext cx="99" cy="99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74" name="Oval 238"/>
              <p:cNvSpPr>
                <a:spLocks noChangeArrowheads="1"/>
              </p:cNvSpPr>
              <p:nvPr/>
            </p:nvSpPr>
            <p:spPr bwMode="auto">
              <a:xfrm>
                <a:off x="2668" y="1634"/>
                <a:ext cx="99" cy="99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75" name="Line 239"/>
              <p:cNvSpPr>
                <a:spLocks noChangeShapeType="1"/>
              </p:cNvSpPr>
              <p:nvPr/>
            </p:nvSpPr>
            <p:spPr bwMode="auto">
              <a:xfrm>
                <a:off x="2857" y="2026"/>
                <a:ext cx="1" cy="1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77" name="Oval 241"/>
              <p:cNvSpPr>
                <a:spLocks noChangeArrowheads="1"/>
              </p:cNvSpPr>
              <p:nvPr/>
            </p:nvSpPr>
            <p:spPr bwMode="auto">
              <a:xfrm>
                <a:off x="3953" y="1634"/>
                <a:ext cx="99" cy="99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78" name="Line 242"/>
              <p:cNvSpPr>
                <a:spLocks noChangeShapeType="1"/>
              </p:cNvSpPr>
              <p:nvPr/>
            </p:nvSpPr>
            <p:spPr bwMode="auto">
              <a:xfrm>
                <a:off x="3809" y="2034"/>
                <a:ext cx="1" cy="14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79" name="Line 243"/>
              <p:cNvSpPr>
                <a:spLocks noChangeShapeType="1"/>
              </p:cNvSpPr>
              <p:nvPr/>
            </p:nvSpPr>
            <p:spPr bwMode="auto">
              <a:xfrm flipV="1">
                <a:off x="4000" y="1298"/>
                <a:ext cx="1" cy="34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80" name="Line 244"/>
              <p:cNvSpPr>
                <a:spLocks noChangeShapeType="1"/>
              </p:cNvSpPr>
              <p:nvPr/>
            </p:nvSpPr>
            <p:spPr bwMode="auto">
              <a:xfrm>
                <a:off x="2903" y="731"/>
                <a:ext cx="340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81" name="Line 245"/>
              <p:cNvSpPr>
                <a:spLocks noChangeShapeType="1"/>
              </p:cNvSpPr>
              <p:nvPr/>
            </p:nvSpPr>
            <p:spPr bwMode="auto">
              <a:xfrm flipH="1">
                <a:off x="3538" y="731"/>
                <a:ext cx="263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82" name="Line 246"/>
              <p:cNvSpPr>
                <a:spLocks noChangeShapeType="1"/>
              </p:cNvSpPr>
              <p:nvPr/>
            </p:nvSpPr>
            <p:spPr bwMode="auto">
              <a:xfrm>
                <a:off x="3243" y="731"/>
                <a:ext cx="295" cy="61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83" name="Line 247"/>
              <p:cNvSpPr>
                <a:spLocks noChangeShapeType="1"/>
              </p:cNvSpPr>
              <p:nvPr/>
            </p:nvSpPr>
            <p:spPr bwMode="auto">
              <a:xfrm flipH="1">
                <a:off x="3189" y="731"/>
                <a:ext cx="349" cy="6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84" name="Line 248"/>
              <p:cNvSpPr>
                <a:spLocks noChangeShapeType="1"/>
              </p:cNvSpPr>
              <p:nvPr/>
            </p:nvSpPr>
            <p:spPr bwMode="auto">
              <a:xfrm flipH="1">
                <a:off x="3538" y="1344"/>
                <a:ext cx="205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85" name="Line 249"/>
              <p:cNvSpPr>
                <a:spLocks noChangeShapeType="1"/>
              </p:cNvSpPr>
              <p:nvPr/>
            </p:nvSpPr>
            <p:spPr bwMode="auto">
              <a:xfrm>
                <a:off x="2858" y="2158"/>
                <a:ext cx="998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0" name="Line 254"/>
              <p:cNvSpPr>
                <a:spLocks noChangeShapeType="1"/>
              </p:cNvSpPr>
              <p:nvPr/>
            </p:nvSpPr>
            <p:spPr bwMode="auto">
              <a:xfrm>
                <a:off x="3953" y="540"/>
                <a:ext cx="12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1" name="Line 255"/>
              <p:cNvSpPr>
                <a:spLocks noChangeShapeType="1"/>
              </p:cNvSpPr>
              <p:nvPr/>
            </p:nvSpPr>
            <p:spPr bwMode="auto">
              <a:xfrm>
                <a:off x="4714" y="2158"/>
                <a:ext cx="20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2" name="Line 256"/>
              <p:cNvSpPr>
                <a:spLocks noChangeShapeType="1"/>
              </p:cNvSpPr>
              <p:nvPr/>
            </p:nvSpPr>
            <p:spPr bwMode="auto">
              <a:xfrm flipH="1">
                <a:off x="2620" y="2158"/>
                <a:ext cx="151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3" name="Line 257"/>
              <p:cNvSpPr>
                <a:spLocks noChangeShapeType="1"/>
              </p:cNvSpPr>
              <p:nvPr/>
            </p:nvSpPr>
            <p:spPr bwMode="auto">
              <a:xfrm flipH="1">
                <a:off x="2335" y="2158"/>
                <a:ext cx="20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4" name="Line 258"/>
              <p:cNvSpPr>
                <a:spLocks noChangeShapeType="1"/>
              </p:cNvSpPr>
              <p:nvPr/>
            </p:nvSpPr>
            <p:spPr bwMode="auto">
              <a:xfrm flipH="1">
                <a:off x="2002" y="2158"/>
                <a:ext cx="249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5" name="Line 259"/>
              <p:cNvSpPr>
                <a:spLocks noChangeShapeType="1"/>
              </p:cNvSpPr>
              <p:nvPr/>
            </p:nvSpPr>
            <p:spPr bwMode="auto">
              <a:xfrm flipH="1">
                <a:off x="1764" y="2158"/>
                <a:ext cx="20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6" name="Line 260"/>
              <p:cNvSpPr>
                <a:spLocks noChangeShapeType="1"/>
              </p:cNvSpPr>
              <p:nvPr/>
            </p:nvSpPr>
            <p:spPr bwMode="auto">
              <a:xfrm flipH="1">
                <a:off x="1526" y="2158"/>
                <a:ext cx="15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7" name="Line 261"/>
              <p:cNvSpPr>
                <a:spLocks noChangeShapeType="1"/>
              </p:cNvSpPr>
              <p:nvPr/>
            </p:nvSpPr>
            <p:spPr bwMode="auto">
              <a:xfrm flipH="1">
                <a:off x="1240" y="2158"/>
                <a:ext cx="20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8" name="Line 262"/>
              <p:cNvSpPr>
                <a:spLocks noChangeShapeType="1"/>
              </p:cNvSpPr>
              <p:nvPr/>
            </p:nvSpPr>
            <p:spPr bwMode="auto">
              <a:xfrm flipH="1">
                <a:off x="1002" y="2158"/>
                <a:ext cx="20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9" name="Line 263"/>
              <p:cNvSpPr>
                <a:spLocks noChangeShapeType="1"/>
              </p:cNvSpPr>
              <p:nvPr/>
            </p:nvSpPr>
            <p:spPr bwMode="auto">
              <a:xfrm>
                <a:off x="4999" y="2158"/>
                <a:ext cx="151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00" name="Line 264"/>
              <p:cNvSpPr>
                <a:spLocks noChangeShapeType="1"/>
              </p:cNvSpPr>
              <p:nvPr/>
            </p:nvSpPr>
            <p:spPr bwMode="auto">
              <a:xfrm>
                <a:off x="5237" y="2158"/>
                <a:ext cx="151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01" name="Rectangle 265"/>
              <p:cNvSpPr>
                <a:spLocks noChangeArrowheads="1"/>
              </p:cNvSpPr>
              <p:nvPr/>
            </p:nvSpPr>
            <p:spPr bwMode="auto">
              <a:xfrm>
                <a:off x="2239" y="869"/>
                <a:ext cx="650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1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7002" name="Rectangle 266"/>
              <p:cNvSpPr>
                <a:spLocks noChangeArrowheads="1"/>
              </p:cNvSpPr>
              <p:nvPr/>
            </p:nvSpPr>
            <p:spPr bwMode="auto">
              <a:xfrm>
                <a:off x="4143" y="863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2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7003" name="Rectangle 267"/>
              <p:cNvSpPr>
                <a:spLocks noChangeArrowheads="1"/>
              </p:cNvSpPr>
              <p:nvPr/>
            </p:nvSpPr>
            <p:spPr bwMode="auto">
              <a:xfrm>
                <a:off x="2049" y="1624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3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7004" name="Rectangle 268"/>
              <p:cNvSpPr>
                <a:spLocks noChangeArrowheads="1"/>
              </p:cNvSpPr>
              <p:nvPr/>
            </p:nvSpPr>
            <p:spPr bwMode="auto">
              <a:xfrm>
                <a:off x="4286" y="1672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4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7005" name="Rectangle 269"/>
              <p:cNvSpPr>
                <a:spLocks noChangeArrowheads="1"/>
              </p:cNvSpPr>
              <p:nvPr/>
            </p:nvSpPr>
            <p:spPr bwMode="auto">
              <a:xfrm>
                <a:off x="907" y="1312"/>
                <a:ext cx="1150" cy="67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/>
                <a:r>
                  <a:rPr lang="zh-CN" altLang="en-US" sz="3200" dirty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从</a:t>
                </a:r>
                <a:r>
                  <a:rPr lang="zh-CN" altLang="en-US" sz="3200" dirty="0" smtClean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触发器</a:t>
                </a:r>
                <a:endPara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  <a:p>
                <a:pPr algn="ctr"/>
                <a:r>
                  <a:rPr lang="en-US" altLang="zh-CN" sz="3200" dirty="0" smtClean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Slave</a:t>
                </a:r>
                <a:endPara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7006" name="Line 270"/>
              <p:cNvSpPr>
                <a:spLocks noChangeShapeType="1"/>
              </p:cNvSpPr>
              <p:nvPr/>
            </p:nvSpPr>
            <p:spPr bwMode="auto">
              <a:xfrm>
                <a:off x="3742" y="1207"/>
                <a:ext cx="1" cy="14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07" name="Line 271"/>
              <p:cNvSpPr>
                <a:spLocks noChangeShapeType="1"/>
              </p:cNvSpPr>
              <p:nvPr/>
            </p:nvSpPr>
            <p:spPr bwMode="auto">
              <a:xfrm>
                <a:off x="2993" y="1221"/>
                <a:ext cx="1" cy="14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08" name="Line 272"/>
              <p:cNvSpPr>
                <a:spLocks noChangeShapeType="1"/>
              </p:cNvSpPr>
              <p:nvPr/>
            </p:nvSpPr>
            <p:spPr bwMode="auto">
              <a:xfrm>
                <a:off x="2993" y="1366"/>
                <a:ext cx="205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09" name="Line 273"/>
              <p:cNvSpPr>
                <a:spLocks noChangeShapeType="1"/>
              </p:cNvSpPr>
              <p:nvPr/>
            </p:nvSpPr>
            <p:spPr bwMode="auto">
              <a:xfrm flipV="1">
                <a:off x="2715" y="1211"/>
                <a:ext cx="1" cy="4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10" name="Line 274"/>
              <p:cNvSpPr>
                <a:spLocks noChangeShapeType="1"/>
              </p:cNvSpPr>
              <p:nvPr/>
            </p:nvSpPr>
            <p:spPr bwMode="auto">
              <a:xfrm flipV="1">
                <a:off x="2906" y="628"/>
                <a:ext cx="1" cy="19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11" name="Line 275"/>
              <p:cNvSpPr>
                <a:spLocks noChangeShapeType="1"/>
              </p:cNvSpPr>
              <p:nvPr/>
            </p:nvSpPr>
            <p:spPr bwMode="auto">
              <a:xfrm flipV="1">
                <a:off x="3857" y="628"/>
                <a:ext cx="1" cy="19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12" name="Oval 276"/>
              <p:cNvSpPr>
                <a:spLocks noChangeArrowheads="1"/>
              </p:cNvSpPr>
              <p:nvPr/>
            </p:nvSpPr>
            <p:spPr bwMode="auto">
              <a:xfrm>
                <a:off x="2858" y="674"/>
                <a:ext cx="99" cy="99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7013" name="Oval 277"/>
              <p:cNvSpPr>
                <a:spLocks noChangeArrowheads="1"/>
              </p:cNvSpPr>
              <p:nvPr/>
            </p:nvSpPr>
            <p:spPr bwMode="auto">
              <a:xfrm>
                <a:off x="3810" y="674"/>
                <a:ext cx="99" cy="99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sp>
          <p:nvSpPr>
            <p:cNvPr id="117014" name="Rectangle 278"/>
            <p:cNvSpPr>
              <a:spLocks noChangeArrowheads="1"/>
            </p:cNvSpPr>
            <p:nvPr/>
          </p:nvSpPr>
          <p:spPr bwMode="auto">
            <a:xfrm>
              <a:off x="3873" y="1026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7015" name="Rectangle 279"/>
            <p:cNvSpPr>
              <a:spLocks noChangeArrowheads="1"/>
            </p:cNvSpPr>
            <p:nvPr/>
          </p:nvSpPr>
          <p:spPr bwMode="auto">
            <a:xfrm>
              <a:off x="2449" y="1026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sp>
        <p:nvSpPr>
          <p:cNvPr id="112" name="Line 216"/>
          <p:cNvSpPr>
            <a:spLocks noChangeShapeType="1"/>
          </p:cNvSpPr>
          <p:nvPr/>
        </p:nvSpPr>
        <p:spPr bwMode="auto">
          <a:xfrm flipH="1" flipV="1">
            <a:off x="6444208" y="3212976"/>
            <a:ext cx="0" cy="549909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13" name="Line 204"/>
          <p:cNvSpPr>
            <a:spLocks noChangeShapeType="1"/>
          </p:cNvSpPr>
          <p:nvPr/>
        </p:nvSpPr>
        <p:spPr bwMode="auto">
          <a:xfrm>
            <a:off x="4211960" y="3248980"/>
            <a:ext cx="3175" cy="4889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grpSp>
        <p:nvGrpSpPr>
          <p:cNvPr id="129" name="组合 40"/>
          <p:cNvGrpSpPr/>
          <p:nvPr/>
        </p:nvGrpSpPr>
        <p:grpSpPr>
          <a:xfrm rot="16200000">
            <a:off x="4081458" y="2500306"/>
            <a:ext cx="500065" cy="928694"/>
            <a:chOff x="7177088" y="3041650"/>
            <a:chExt cx="768350" cy="630238"/>
          </a:xfrm>
        </p:grpSpPr>
        <p:sp>
          <p:nvSpPr>
            <p:cNvPr id="130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1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2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3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34" name="组合 40"/>
          <p:cNvGrpSpPr/>
          <p:nvPr/>
        </p:nvGrpSpPr>
        <p:grpSpPr>
          <a:xfrm rot="16200000">
            <a:off x="4393406" y="1250141"/>
            <a:ext cx="428627" cy="928694"/>
            <a:chOff x="7177088" y="3041650"/>
            <a:chExt cx="768350" cy="630238"/>
          </a:xfrm>
        </p:grpSpPr>
        <p:sp>
          <p:nvSpPr>
            <p:cNvPr id="135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6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7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8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56" name="组合 155"/>
          <p:cNvGrpSpPr/>
          <p:nvPr/>
        </p:nvGrpSpPr>
        <p:grpSpPr>
          <a:xfrm>
            <a:off x="1331913" y="3249613"/>
            <a:ext cx="6934200" cy="3406775"/>
            <a:chOff x="1331913" y="3249613"/>
            <a:chExt cx="6934200" cy="3406775"/>
          </a:xfrm>
        </p:grpSpPr>
        <p:grpSp>
          <p:nvGrpSpPr>
            <p:cNvPr id="116908" name="Group 172"/>
            <p:cNvGrpSpPr>
              <a:grpSpLocks/>
            </p:cNvGrpSpPr>
            <p:nvPr/>
          </p:nvGrpSpPr>
          <p:grpSpPr bwMode="auto">
            <a:xfrm>
              <a:off x="1331913" y="3249613"/>
              <a:ext cx="6934200" cy="3406775"/>
              <a:chOff x="521" y="1502"/>
              <a:chExt cx="4368" cy="2146"/>
            </a:xfrm>
          </p:grpSpPr>
          <p:sp>
            <p:nvSpPr>
              <p:cNvPr id="116909" name="Rectangle 173"/>
              <p:cNvSpPr>
                <a:spLocks noChangeArrowheads="1"/>
              </p:cNvSpPr>
              <p:nvPr/>
            </p:nvSpPr>
            <p:spPr bwMode="auto">
              <a:xfrm>
                <a:off x="2009" y="3181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S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6910" name="Rectangle 174"/>
              <p:cNvSpPr>
                <a:spLocks noChangeArrowheads="1"/>
              </p:cNvSpPr>
              <p:nvPr/>
            </p:nvSpPr>
            <p:spPr bwMode="auto">
              <a:xfrm>
                <a:off x="3449" y="3181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R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6911" name="Rectangle 175"/>
              <p:cNvSpPr>
                <a:spLocks noChangeArrowheads="1"/>
              </p:cNvSpPr>
              <p:nvPr/>
            </p:nvSpPr>
            <p:spPr bwMode="auto">
              <a:xfrm>
                <a:off x="4361" y="3283"/>
                <a:ext cx="528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CP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6913" name="Oval 177"/>
              <p:cNvSpPr>
                <a:spLocks noChangeArrowheads="1"/>
              </p:cNvSpPr>
              <p:nvPr/>
            </p:nvSpPr>
            <p:spPr bwMode="auto">
              <a:xfrm>
                <a:off x="3689" y="1891"/>
                <a:ext cx="96" cy="101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15" name="Oval 179"/>
              <p:cNvSpPr>
                <a:spLocks noChangeArrowheads="1"/>
              </p:cNvSpPr>
              <p:nvPr/>
            </p:nvSpPr>
            <p:spPr bwMode="auto">
              <a:xfrm>
                <a:off x="2297" y="1891"/>
                <a:ext cx="96" cy="101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17" name="Oval 181"/>
              <p:cNvSpPr>
                <a:spLocks noChangeArrowheads="1"/>
              </p:cNvSpPr>
              <p:nvPr/>
            </p:nvSpPr>
            <p:spPr bwMode="auto">
              <a:xfrm>
                <a:off x="2249" y="2515"/>
                <a:ext cx="96" cy="101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18" name="Line 182"/>
              <p:cNvSpPr>
                <a:spLocks noChangeShapeType="1"/>
              </p:cNvSpPr>
              <p:nvPr/>
            </p:nvSpPr>
            <p:spPr bwMode="auto">
              <a:xfrm>
                <a:off x="2449" y="2908"/>
                <a:ext cx="0" cy="13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20" name="Oval 184"/>
              <p:cNvSpPr>
                <a:spLocks noChangeArrowheads="1"/>
              </p:cNvSpPr>
              <p:nvPr/>
            </p:nvSpPr>
            <p:spPr bwMode="auto">
              <a:xfrm>
                <a:off x="3737" y="2515"/>
                <a:ext cx="96" cy="101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25" name="Line 189"/>
              <p:cNvSpPr>
                <a:spLocks noChangeShapeType="1"/>
              </p:cNvSpPr>
              <p:nvPr/>
            </p:nvSpPr>
            <p:spPr bwMode="auto">
              <a:xfrm flipV="1">
                <a:off x="2345" y="1795"/>
                <a:ext cx="1" cy="10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26" name="Line 190"/>
              <p:cNvSpPr>
                <a:spLocks noChangeShapeType="1"/>
              </p:cNvSpPr>
              <p:nvPr/>
            </p:nvSpPr>
            <p:spPr bwMode="auto">
              <a:xfrm>
                <a:off x="2345" y="1795"/>
                <a:ext cx="576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27" name="Line 191"/>
              <p:cNvSpPr>
                <a:spLocks noChangeShapeType="1"/>
              </p:cNvSpPr>
              <p:nvPr/>
            </p:nvSpPr>
            <p:spPr bwMode="auto">
              <a:xfrm flipH="1">
                <a:off x="3161" y="1795"/>
                <a:ext cx="576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28" name="Line 192"/>
              <p:cNvSpPr>
                <a:spLocks noChangeShapeType="1"/>
              </p:cNvSpPr>
              <p:nvPr/>
            </p:nvSpPr>
            <p:spPr bwMode="auto">
              <a:xfrm>
                <a:off x="2925" y="1797"/>
                <a:ext cx="363" cy="6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29" name="Line 193"/>
              <p:cNvSpPr>
                <a:spLocks noChangeShapeType="1"/>
              </p:cNvSpPr>
              <p:nvPr/>
            </p:nvSpPr>
            <p:spPr bwMode="auto">
              <a:xfrm flipH="1">
                <a:off x="2925" y="1797"/>
                <a:ext cx="240" cy="6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30" name="Line 194"/>
              <p:cNvSpPr>
                <a:spLocks noChangeShapeType="1"/>
              </p:cNvSpPr>
              <p:nvPr/>
            </p:nvSpPr>
            <p:spPr bwMode="auto">
              <a:xfrm>
                <a:off x="3605" y="2918"/>
                <a:ext cx="1" cy="33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31" name="Line 195"/>
              <p:cNvSpPr>
                <a:spLocks noChangeShapeType="1"/>
              </p:cNvSpPr>
              <p:nvPr/>
            </p:nvSpPr>
            <p:spPr bwMode="auto">
              <a:xfrm>
                <a:off x="3787" y="2296"/>
                <a:ext cx="1" cy="21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32" name="Line 196"/>
              <p:cNvSpPr>
                <a:spLocks noChangeShapeType="1"/>
              </p:cNvSpPr>
              <p:nvPr/>
            </p:nvSpPr>
            <p:spPr bwMode="auto">
              <a:xfrm>
                <a:off x="2441" y="3043"/>
                <a:ext cx="216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33" name="Oval 197"/>
              <p:cNvSpPr>
                <a:spLocks noChangeArrowheads="1"/>
              </p:cNvSpPr>
              <p:nvPr/>
            </p:nvSpPr>
            <p:spPr bwMode="auto">
              <a:xfrm>
                <a:off x="3881" y="2995"/>
                <a:ext cx="96" cy="101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34" name="Rectangle 198"/>
              <p:cNvSpPr>
                <a:spLocks noChangeArrowheads="1"/>
              </p:cNvSpPr>
              <p:nvPr/>
            </p:nvSpPr>
            <p:spPr bwMode="auto">
              <a:xfrm>
                <a:off x="1673" y="1885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5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6935" name="Rectangle 199"/>
              <p:cNvSpPr>
                <a:spLocks noChangeArrowheads="1"/>
              </p:cNvSpPr>
              <p:nvPr/>
            </p:nvSpPr>
            <p:spPr bwMode="auto">
              <a:xfrm>
                <a:off x="4073" y="1933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6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6936" name="Rectangle 200"/>
              <p:cNvSpPr>
                <a:spLocks noChangeArrowheads="1"/>
              </p:cNvSpPr>
              <p:nvPr/>
            </p:nvSpPr>
            <p:spPr bwMode="auto">
              <a:xfrm>
                <a:off x="1625" y="2509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7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6937" name="Rectangle 201"/>
              <p:cNvSpPr>
                <a:spLocks noChangeArrowheads="1"/>
              </p:cNvSpPr>
              <p:nvPr/>
            </p:nvSpPr>
            <p:spPr bwMode="auto">
              <a:xfrm>
                <a:off x="3113" y="2509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8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6938" name="Rectangle 202"/>
              <p:cNvSpPr>
                <a:spLocks noChangeArrowheads="1"/>
              </p:cNvSpPr>
              <p:nvPr/>
            </p:nvSpPr>
            <p:spPr bwMode="auto">
              <a:xfrm>
                <a:off x="1961" y="1579"/>
                <a:ext cx="310" cy="3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 dirty="0" smtClean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Q</a:t>
                </a:r>
                <a:r>
                  <a:rPr lang="en-US" altLang="zh-CN" sz="3200" dirty="0" smtClean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  <a:ea typeface="黑体" pitchFamily="49" charset="-122"/>
                  </a:rPr>
                  <a:t>’</a:t>
                </a:r>
                <a:endPara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ea typeface="黑体" pitchFamily="49" charset="-122"/>
                </a:endParaRPr>
              </a:p>
            </p:txBody>
          </p:sp>
          <p:sp>
            <p:nvSpPr>
              <p:cNvPr id="116939" name="Rectangle 203"/>
              <p:cNvSpPr>
                <a:spLocks noChangeArrowheads="1"/>
              </p:cNvSpPr>
              <p:nvPr/>
            </p:nvSpPr>
            <p:spPr bwMode="auto">
              <a:xfrm>
                <a:off x="3785" y="1651"/>
                <a:ext cx="480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r>
                  <a:rPr lang="en-US" altLang="zh-CN" sz="3200" dirty="0" smtClean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Q</a:t>
                </a:r>
                <a:r>
                  <a:rPr lang="en-US" altLang="zh-CN" sz="3200" dirty="0" smtClean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  <a:ea typeface="黑体" pitchFamily="49" charset="-122"/>
                  </a:rPr>
                  <a:t> ’</a:t>
                </a:r>
                <a:endPara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6940" name="Line 204"/>
              <p:cNvSpPr>
                <a:spLocks noChangeShapeType="1"/>
              </p:cNvSpPr>
              <p:nvPr/>
            </p:nvSpPr>
            <p:spPr bwMode="auto">
              <a:xfrm>
                <a:off x="2345" y="1502"/>
                <a:ext cx="2" cy="30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41" name="Rectangle 205"/>
              <p:cNvSpPr>
                <a:spLocks noChangeArrowheads="1"/>
              </p:cNvSpPr>
              <p:nvPr/>
            </p:nvSpPr>
            <p:spPr bwMode="auto">
              <a:xfrm>
                <a:off x="521" y="2242"/>
                <a:ext cx="1150" cy="67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/>
                <a:r>
                  <a:rPr lang="zh-CN" altLang="en-US" sz="3200" dirty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主</a:t>
                </a:r>
                <a:r>
                  <a:rPr lang="zh-CN" altLang="en-US" sz="3200" dirty="0" smtClean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触发器</a:t>
                </a:r>
                <a:endPara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  <a:p>
                <a:pPr algn="ctr"/>
                <a:r>
                  <a:rPr lang="en-US" altLang="zh-CN" sz="3200" dirty="0" smtClean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Master</a:t>
                </a:r>
                <a:endPara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6942" name="Line 206"/>
              <p:cNvSpPr>
                <a:spLocks noChangeShapeType="1"/>
              </p:cNvSpPr>
              <p:nvPr/>
            </p:nvSpPr>
            <p:spPr bwMode="auto">
              <a:xfrm>
                <a:off x="3833" y="1698"/>
                <a:ext cx="192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43" name="Line 207"/>
              <p:cNvSpPr>
                <a:spLocks noChangeShapeType="1"/>
              </p:cNvSpPr>
              <p:nvPr/>
            </p:nvSpPr>
            <p:spPr bwMode="auto">
              <a:xfrm>
                <a:off x="3833" y="1699"/>
                <a:ext cx="192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44" name="Line 208"/>
              <p:cNvSpPr>
                <a:spLocks noChangeShapeType="1"/>
              </p:cNvSpPr>
              <p:nvPr/>
            </p:nvSpPr>
            <p:spPr bwMode="auto">
              <a:xfrm>
                <a:off x="3538" y="2281"/>
                <a:ext cx="1" cy="15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45" name="Line 209"/>
              <p:cNvSpPr>
                <a:spLocks noChangeShapeType="1"/>
              </p:cNvSpPr>
              <p:nvPr/>
            </p:nvSpPr>
            <p:spPr bwMode="auto">
              <a:xfrm flipH="1">
                <a:off x="3288" y="2432"/>
                <a:ext cx="263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46" name="Line 210"/>
              <p:cNvSpPr>
                <a:spLocks noChangeShapeType="1"/>
              </p:cNvSpPr>
              <p:nvPr/>
            </p:nvSpPr>
            <p:spPr bwMode="auto">
              <a:xfrm flipV="1">
                <a:off x="2290" y="2296"/>
                <a:ext cx="0" cy="22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47" name="Line 211"/>
              <p:cNvSpPr>
                <a:spLocks noChangeShapeType="1"/>
              </p:cNvSpPr>
              <p:nvPr/>
            </p:nvSpPr>
            <p:spPr bwMode="auto">
              <a:xfrm flipH="1">
                <a:off x="2441" y="2419"/>
                <a:ext cx="48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48" name="Line 212"/>
              <p:cNvSpPr>
                <a:spLocks noChangeShapeType="1"/>
              </p:cNvSpPr>
              <p:nvPr/>
            </p:nvSpPr>
            <p:spPr bwMode="auto">
              <a:xfrm flipV="1">
                <a:off x="2449" y="2296"/>
                <a:ext cx="1" cy="1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49" name="Line 213"/>
              <p:cNvSpPr>
                <a:spLocks noChangeShapeType="1"/>
              </p:cNvSpPr>
              <p:nvPr/>
            </p:nvSpPr>
            <p:spPr bwMode="auto">
              <a:xfrm>
                <a:off x="4601" y="3043"/>
                <a:ext cx="1" cy="30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50" name="Line 214"/>
              <p:cNvSpPr>
                <a:spLocks noChangeShapeType="1"/>
              </p:cNvSpPr>
              <p:nvPr/>
            </p:nvSpPr>
            <p:spPr bwMode="auto">
              <a:xfrm>
                <a:off x="2154" y="2923"/>
                <a:ext cx="1" cy="30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51" name="Line 215"/>
              <p:cNvSpPr>
                <a:spLocks noChangeShapeType="1"/>
              </p:cNvSpPr>
              <p:nvPr/>
            </p:nvSpPr>
            <p:spPr bwMode="auto">
              <a:xfrm flipV="1">
                <a:off x="3923" y="2916"/>
                <a:ext cx="1" cy="15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52" name="Line 216"/>
              <p:cNvSpPr>
                <a:spLocks noChangeShapeType="1"/>
              </p:cNvSpPr>
              <p:nvPr/>
            </p:nvSpPr>
            <p:spPr bwMode="auto">
              <a:xfrm flipV="1">
                <a:off x="3737" y="1506"/>
                <a:ext cx="1" cy="40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53" name="Oval 217"/>
              <p:cNvSpPr>
                <a:spLocks noChangeArrowheads="1"/>
              </p:cNvSpPr>
              <p:nvPr/>
            </p:nvSpPr>
            <p:spPr bwMode="auto">
              <a:xfrm>
                <a:off x="2297" y="1747"/>
                <a:ext cx="96" cy="101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54" name="Oval 218"/>
              <p:cNvSpPr>
                <a:spLocks noChangeArrowheads="1"/>
              </p:cNvSpPr>
              <p:nvPr/>
            </p:nvSpPr>
            <p:spPr bwMode="auto">
              <a:xfrm>
                <a:off x="3689" y="1747"/>
                <a:ext cx="96" cy="101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grpSp>
          <p:nvGrpSpPr>
            <p:cNvPr id="114" name="组合 40"/>
            <p:cNvGrpSpPr/>
            <p:nvPr/>
          </p:nvGrpSpPr>
          <p:grpSpPr>
            <a:xfrm rot="16200000">
              <a:off x="3929058" y="4786322"/>
              <a:ext cx="500065" cy="928694"/>
              <a:chOff x="7177088" y="3041650"/>
              <a:chExt cx="768350" cy="630238"/>
            </a:xfrm>
          </p:grpSpPr>
          <p:sp>
            <p:nvSpPr>
              <p:cNvPr id="115" name="Arc 92"/>
              <p:cNvSpPr>
                <a:spLocks/>
              </p:cNvSpPr>
              <p:nvPr/>
            </p:nvSpPr>
            <p:spPr bwMode="auto">
              <a:xfrm>
                <a:off x="7558088" y="3041650"/>
                <a:ext cx="387350" cy="62865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179"/>
                  <a:gd name="T2" fmla="*/ 953 w 21600"/>
                  <a:gd name="T3" fmla="*/ 43179 h 43179"/>
                  <a:gd name="T4" fmla="*/ 0 w 21600"/>
                  <a:gd name="T5" fmla="*/ 21600 h 43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179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</a:path>
                  <a:path w="21600" h="43179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16" name="Line 94"/>
              <p:cNvSpPr>
                <a:spLocks noChangeShapeType="1"/>
              </p:cNvSpPr>
              <p:nvPr/>
            </p:nvSpPr>
            <p:spPr bwMode="auto">
              <a:xfrm flipH="1">
                <a:off x="7177088" y="3041650"/>
                <a:ext cx="387350" cy="15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17" name="Line 95"/>
              <p:cNvSpPr>
                <a:spLocks noChangeShapeType="1"/>
              </p:cNvSpPr>
              <p:nvPr/>
            </p:nvSpPr>
            <p:spPr bwMode="auto">
              <a:xfrm flipH="1">
                <a:off x="7177089" y="3670300"/>
                <a:ext cx="465137" cy="15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18" name="Line 96"/>
              <p:cNvSpPr>
                <a:spLocks noChangeShapeType="1"/>
              </p:cNvSpPr>
              <p:nvPr/>
            </p:nvSpPr>
            <p:spPr bwMode="auto">
              <a:xfrm>
                <a:off x="7177088" y="3041650"/>
                <a:ext cx="1588" cy="63023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  <p:grpSp>
          <p:nvGrpSpPr>
            <p:cNvPr id="119" name="组合 40"/>
            <p:cNvGrpSpPr/>
            <p:nvPr/>
          </p:nvGrpSpPr>
          <p:grpSpPr>
            <a:xfrm rot="16200000">
              <a:off x="4000496" y="3786190"/>
              <a:ext cx="500065" cy="928694"/>
              <a:chOff x="7177088" y="3041650"/>
              <a:chExt cx="768350" cy="630238"/>
            </a:xfrm>
          </p:grpSpPr>
          <p:sp>
            <p:nvSpPr>
              <p:cNvPr id="120" name="Arc 92"/>
              <p:cNvSpPr>
                <a:spLocks/>
              </p:cNvSpPr>
              <p:nvPr/>
            </p:nvSpPr>
            <p:spPr bwMode="auto">
              <a:xfrm>
                <a:off x="7558088" y="3041650"/>
                <a:ext cx="387350" cy="62865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179"/>
                  <a:gd name="T2" fmla="*/ 953 w 21600"/>
                  <a:gd name="T3" fmla="*/ 43179 h 43179"/>
                  <a:gd name="T4" fmla="*/ 0 w 21600"/>
                  <a:gd name="T5" fmla="*/ 21600 h 43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179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</a:path>
                  <a:path w="21600" h="43179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21" name="Line 94"/>
              <p:cNvSpPr>
                <a:spLocks noChangeShapeType="1"/>
              </p:cNvSpPr>
              <p:nvPr/>
            </p:nvSpPr>
            <p:spPr bwMode="auto">
              <a:xfrm flipH="1">
                <a:off x="7177088" y="3041650"/>
                <a:ext cx="387350" cy="15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22" name="Line 95"/>
              <p:cNvSpPr>
                <a:spLocks noChangeShapeType="1"/>
              </p:cNvSpPr>
              <p:nvPr/>
            </p:nvSpPr>
            <p:spPr bwMode="auto">
              <a:xfrm flipH="1">
                <a:off x="7177089" y="3670300"/>
                <a:ext cx="465137" cy="15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23" name="Line 96"/>
              <p:cNvSpPr>
                <a:spLocks noChangeShapeType="1"/>
              </p:cNvSpPr>
              <p:nvPr/>
            </p:nvSpPr>
            <p:spPr bwMode="auto">
              <a:xfrm>
                <a:off x="7177088" y="3041650"/>
                <a:ext cx="1588" cy="63023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  <p:grpSp>
          <p:nvGrpSpPr>
            <p:cNvPr id="124" name="组合 40"/>
            <p:cNvGrpSpPr/>
            <p:nvPr/>
          </p:nvGrpSpPr>
          <p:grpSpPr>
            <a:xfrm rot="16200000">
              <a:off x="6286512" y="4786322"/>
              <a:ext cx="500065" cy="928694"/>
              <a:chOff x="7177088" y="3041650"/>
              <a:chExt cx="768350" cy="630238"/>
            </a:xfrm>
          </p:grpSpPr>
          <p:sp>
            <p:nvSpPr>
              <p:cNvPr id="125" name="Arc 92"/>
              <p:cNvSpPr>
                <a:spLocks/>
              </p:cNvSpPr>
              <p:nvPr/>
            </p:nvSpPr>
            <p:spPr bwMode="auto">
              <a:xfrm>
                <a:off x="7558088" y="3041650"/>
                <a:ext cx="387350" cy="62865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179"/>
                  <a:gd name="T2" fmla="*/ 953 w 21600"/>
                  <a:gd name="T3" fmla="*/ 43179 h 43179"/>
                  <a:gd name="T4" fmla="*/ 0 w 21600"/>
                  <a:gd name="T5" fmla="*/ 21600 h 43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179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</a:path>
                  <a:path w="21600" h="43179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26" name="Line 94"/>
              <p:cNvSpPr>
                <a:spLocks noChangeShapeType="1"/>
              </p:cNvSpPr>
              <p:nvPr/>
            </p:nvSpPr>
            <p:spPr bwMode="auto">
              <a:xfrm flipH="1">
                <a:off x="7177088" y="3041650"/>
                <a:ext cx="387350" cy="15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27" name="Line 95"/>
              <p:cNvSpPr>
                <a:spLocks noChangeShapeType="1"/>
              </p:cNvSpPr>
              <p:nvPr/>
            </p:nvSpPr>
            <p:spPr bwMode="auto">
              <a:xfrm flipH="1">
                <a:off x="7177089" y="3670300"/>
                <a:ext cx="465137" cy="15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28" name="Line 96"/>
              <p:cNvSpPr>
                <a:spLocks noChangeShapeType="1"/>
              </p:cNvSpPr>
              <p:nvPr/>
            </p:nvSpPr>
            <p:spPr bwMode="auto">
              <a:xfrm>
                <a:off x="7177088" y="3041650"/>
                <a:ext cx="1588" cy="63023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  <p:grpSp>
          <p:nvGrpSpPr>
            <p:cNvPr id="139" name="组合 40"/>
            <p:cNvGrpSpPr/>
            <p:nvPr/>
          </p:nvGrpSpPr>
          <p:grpSpPr>
            <a:xfrm rot="16200000">
              <a:off x="6215074" y="3786190"/>
              <a:ext cx="500065" cy="928694"/>
              <a:chOff x="7177088" y="3041650"/>
              <a:chExt cx="768350" cy="630238"/>
            </a:xfrm>
          </p:grpSpPr>
          <p:sp>
            <p:nvSpPr>
              <p:cNvPr id="140" name="Arc 92"/>
              <p:cNvSpPr>
                <a:spLocks/>
              </p:cNvSpPr>
              <p:nvPr/>
            </p:nvSpPr>
            <p:spPr bwMode="auto">
              <a:xfrm>
                <a:off x="7558088" y="3041650"/>
                <a:ext cx="387350" cy="62865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179"/>
                  <a:gd name="T2" fmla="*/ 953 w 21600"/>
                  <a:gd name="T3" fmla="*/ 43179 h 43179"/>
                  <a:gd name="T4" fmla="*/ 0 w 21600"/>
                  <a:gd name="T5" fmla="*/ 21600 h 43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179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</a:path>
                  <a:path w="21600" h="43179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41" name="Line 94"/>
              <p:cNvSpPr>
                <a:spLocks noChangeShapeType="1"/>
              </p:cNvSpPr>
              <p:nvPr/>
            </p:nvSpPr>
            <p:spPr bwMode="auto">
              <a:xfrm flipH="1">
                <a:off x="7177088" y="3041650"/>
                <a:ext cx="387350" cy="15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42" name="Line 95"/>
              <p:cNvSpPr>
                <a:spLocks noChangeShapeType="1"/>
              </p:cNvSpPr>
              <p:nvPr/>
            </p:nvSpPr>
            <p:spPr bwMode="auto">
              <a:xfrm flipH="1">
                <a:off x="7177089" y="3670300"/>
                <a:ext cx="465137" cy="15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43" name="Line 96"/>
              <p:cNvSpPr>
                <a:spLocks noChangeShapeType="1"/>
              </p:cNvSpPr>
              <p:nvPr/>
            </p:nvSpPr>
            <p:spPr bwMode="auto">
              <a:xfrm>
                <a:off x="7177088" y="3041650"/>
                <a:ext cx="1588" cy="63023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</p:grpSp>
      <p:grpSp>
        <p:nvGrpSpPr>
          <p:cNvPr id="144" name="组合 40"/>
          <p:cNvGrpSpPr/>
          <p:nvPr/>
        </p:nvGrpSpPr>
        <p:grpSpPr>
          <a:xfrm rot="16200000">
            <a:off x="6107918" y="2536025"/>
            <a:ext cx="428627" cy="928694"/>
            <a:chOff x="7177088" y="3041650"/>
            <a:chExt cx="768350" cy="630238"/>
          </a:xfrm>
        </p:grpSpPr>
        <p:sp>
          <p:nvSpPr>
            <p:cNvPr id="145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6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7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8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49" name="组合 40"/>
          <p:cNvGrpSpPr/>
          <p:nvPr/>
        </p:nvGrpSpPr>
        <p:grpSpPr>
          <a:xfrm rot="16200000">
            <a:off x="5893604" y="1250141"/>
            <a:ext cx="428627" cy="928694"/>
            <a:chOff x="7177088" y="3041650"/>
            <a:chExt cx="768350" cy="630238"/>
          </a:xfrm>
        </p:grpSpPr>
        <p:sp>
          <p:nvSpPr>
            <p:cNvPr id="150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51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52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53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sp>
        <p:nvSpPr>
          <p:cNvPr id="154" name="AutoShape 36"/>
          <p:cNvSpPr>
            <a:spLocks noChangeArrowheads="1"/>
          </p:cNvSpPr>
          <p:nvPr/>
        </p:nvSpPr>
        <p:spPr bwMode="auto">
          <a:xfrm>
            <a:off x="7480757" y="4994287"/>
            <a:ext cx="649288" cy="434978"/>
          </a:xfrm>
          <a:prstGeom prst="triangle">
            <a:avLst>
              <a:gd name="adj" fmla="val 50000"/>
            </a:avLst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zh-CN" altLang="en-US"/>
          </a:p>
        </p:txBody>
      </p:sp>
      <p:sp>
        <p:nvSpPr>
          <p:cNvPr id="155" name="灯片编号占位符 15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61</a:t>
            </a:fld>
            <a:endParaRPr lang="en-US" altLang="zh-CN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8763000" cy="762000"/>
          </a:xfrm>
        </p:spPr>
        <p:txBody>
          <a:bodyPr/>
          <a:lstStyle/>
          <a:p>
            <a:r>
              <a:rPr lang="zh-CN" altLang="en-US">
                <a:latin typeface="黑体" pitchFamily="49" charset="-122"/>
                <a:ea typeface="黑体" pitchFamily="49" charset="-122"/>
              </a:rPr>
              <a:t>5.3.2 主从</a:t>
            </a:r>
            <a:r>
              <a:rPr lang="en-US" altLang="zh-CN">
                <a:latin typeface="黑体" pitchFamily="49" charset="-122"/>
                <a:ea typeface="黑体" pitchFamily="49" charset="-122"/>
              </a:rPr>
              <a:t>R-S</a:t>
            </a:r>
            <a:r>
              <a:rPr lang="zh-CN" altLang="en-US">
                <a:latin typeface="黑体" pitchFamily="49" charset="-122"/>
                <a:ea typeface="黑体" pitchFamily="49" charset="-122"/>
              </a:rPr>
              <a:t>触发器 </a:t>
            </a:r>
            <a:r>
              <a:rPr lang="en-US" altLang="zh-CN">
                <a:latin typeface="Times New Roman" pitchFamily="18" charset="0"/>
                <a:ea typeface="黑体" pitchFamily="49" charset="-122"/>
              </a:rPr>
              <a:t>master-slave</a:t>
            </a:r>
          </a:p>
        </p:txBody>
      </p:sp>
      <p:sp>
        <p:nvSpPr>
          <p:cNvPr id="116739" name="Rectangle 3"/>
          <p:cNvSpPr>
            <a:spLocks noChangeArrowheads="1"/>
          </p:cNvSpPr>
          <p:nvPr/>
        </p:nvSpPr>
        <p:spPr bwMode="auto">
          <a:xfrm>
            <a:off x="102653" y="914400"/>
            <a:ext cx="285206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工作原理（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）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grpSp>
        <p:nvGrpSpPr>
          <p:cNvPr id="2" name="Group 172"/>
          <p:cNvGrpSpPr>
            <a:grpSpLocks/>
          </p:cNvGrpSpPr>
          <p:nvPr/>
        </p:nvGrpSpPr>
        <p:grpSpPr bwMode="auto">
          <a:xfrm>
            <a:off x="1331913" y="3249613"/>
            <a:ext cx="6934200" cy="3406775"/>
            <a:chOff x="521" y="1502"/>
            <a:chExt cx="4368" cy="2146"/>
          </a:xfrm>
        </p:grpSpPr>
        <p:sp>
          <p:nvSpPr>
            <p:cNvPr id="116909" name="Rectangle 173"/>
            <p:cNvSpPr>
              <a:spLocks noChangeArrowheads="1"/>
            </p:cNvSpPr>
            <p:nvPr/>
          </p:nvSpPr>
          <p:spPr bwMode="auto">
            <a:xfrm>
              <a:off x="2009" y="3181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10" name="Rectangle 174"/>
            <p:cNvSpPr>
              <a:spLocks noChangeArrowheads="1"/>
            </p:cNvSpPr>
            <p:nvPr/>
          </p:nvSpPr>
          <p:spPr bwMode="auto">
            <a:xfrm>
              <a:off x="3449" y="3181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11" name="Rectangle 175"/>
            <p:cNvSpPr>
              <a:spLocks noChangeArrowheads="1"/>
            </p:cNvSpPr>
            <p:nvPr/>
          </p:nvSpPr>
          <p:spPr bwMode="auto">
            <a:xfrm>
              <a:off x="4361" y="3283"/>
              <a:ext cx="5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13" name="Oval 177"/>
            <p:cNvSpPr>
              <a:spLocks noChangeArrowheads="1"/>
            </p:cNvSpPr>
            <p:nvPr/>
          </p:nvSpPr>
          <p:spPr bwMode="auto">
            <a:xfrm>
              <a:off x="3689" y="1891"/>
              <a:ext cx="96" cy="101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915" name="Oval 179"/>
            <p:cNvSpPr>
              <a:spLocks noChangeArrowheads="1"/>
            </p:cNvSpPr>
            <p:nvPr/>
          </p:nvSpPr>
          <p:spPr bwMode="auto">
            <a:xfrm>
              <a:off x="2297" y="1891"/>
              <a:ext cx="96" cy="101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917" name="Oval 181"/>
            <p:cNvSpPr>
              <a:spLocks noChangeArrowheads="1"/>
            </p:cNvSpPr>
            <p:nvPr/>
          </p:nvSpPr>
          <p:spPr bwMode="auto">
            <a:xfrm>
              <a:off x="2249" y="2515"/>
              <a:ext cx="96" cy="101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918" name="Line 182"/>
            <p:cNvSpPr>
              <a:spLocks noChangeShapeType="1"/>
            </p:cNvSpPr>
            <p:nvPr/>
          </p:nvSpPr>
          <p:spPr bwMode="auto">
            <a:xfrm>
              <a:off x="2449" y="2908"/>
              <a:ext cx="0" cy="13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20" name="Oval 184"/>
            <p:cNvSpPr>
              <a:spLocks noChangeArrowheads="1"/>
            </p:cNvSpPr>
            <p:nvPr/>
          </p:nvSpPr>
          <p:spPr bwMode="auto">
            <a:xfrm>
              <a:off x="3737" y="2515"/>
              <a:ext cx="96" cy="101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925" name="Line 189"/>
            <p:cNvSpPr>
              <a:spLocks noChangeShapeType="1"/>
            </p:cNvSpPr>
            <p:nvPr/>
          </p:nvSpPr>
          <p:spPr bwMode="auto">
            <a:xfrm flipV="1">
              <a:off x="2345" y="1795"/>
              <a:ext cx="1" cy="10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26" name="Line 190"/>
            <p:cNvSpPr>
              <a:spLocks noChangeShapeType="1"/>
            </p:cNvSpPr>
            <p:nvPr/>
          </p:nvSpPr>
          <p:spPr bwMode="auto">
            <a:xfrm>
              <a:off x="2345" y="1795"/>
              <a:ext cx="57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27" name="Line 191"/>
            <p:cNvSpPr>
              <a:spLocks noChangeShapeType="1"/>
            </p:cNvSpPr>
            <p:nvPr/>
          </p:nvSpPr>
          <p:spPr bwMode="auto">
            <a:xfrm flipH="1">
              <a:off x="3161" y="1795"/>
              <a:ext cx="57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28" name="Line 192"/>
            <p:cNvSpPr>
              <a:spLocks noChangeShapeType="1"/>
            </p:cNvSpPr>
            <p:nvPr/>
          </p:nvSpPr>
          <p:spPr bwMode="auto">
            <a:xfrm>
              <a:off x="2925" y="1797"/>
              <a:ext cx="363" cy="63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29" name="Line 193"/>
            <p:cNvSpPr>
              <a:spLocks noChangeShapeType="1"/>
            </p:cNvSpPr>
            <p:nvPr/>
          </p:nvSpPr>
          <p:spPr bwMode="auto">
            <a:xfrm flipH="1">
              <a:off x="2925" y="1797"/>
              <a:ext cx="240" cy="63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30" name="Line 194"/>
            <p:cNvSpPr>
              <a:spLocks noChangeShapeType="1"/>
            </p:cNvSpPr>
            <p:nvPr/>
          </p:nvSpPr>
          <p:spPr bwMode="auto">
            <a:xfrm>
              <a:off x="3605" y="2918"/>
              <a:ext cx="1" cy="33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31" name="Line 195"/>
            <p:cNvSpPr>
              <a:spLocks noChangeShapeType="1"/>
            </p:cNvSpPr>
            <p:nvPr/>
          </p:nvSpPr>
          <p:spPr bwMode="auto">
            <a:xfrm>
              <a:off x="3787" y="2296"/>
              <a:ext cx="1" cy="21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32" name="Line 196"/>
            <p:cNvSpPr>
              <a:spLocks noChangeShapeType="1"/>
            </p:cNvSpPr>
            <p:nvPr/>
          </p:nvSpPr>
          <p:spPr bwMode="auto">
            <a:xfrm>
              <a:off x="2441" y="3043"/>
              <a:ext cx="216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33" name="Oval 197"/>
            <p:cNvSpPr>
              <a:spLocks noChangeArrowheads="1"/>
            </p:cNvSpPr>
            <p:nvPr/>
          </p:nvSpPr>
          <p:spPr bwMode="auto">
            <a:xfrm>
              <a:off x="3881" y="2995"/>
              <a:ext cx="96" cy="101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934" name="Rectangle 198"/>
            <p:cNvSpPr>
              <a:spLocks noChangeArrowheads="1"/>
            </p:cNvSpPr>
            <p:nvPr/>
          </p:nvSpPr>
          <p:spPr bwMode="auto">
            <a:xfrm>
              <a:off x="1673" y="1885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5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35" name="Rectangle 199"/>
            <p:cNvSpPr>
              <a:spLocks noChangeArrowheads="1"/>
            </p:cNvSpPr>
            <p:nvPr/>
          </p:nvSpPr>
          <p:spPr bwMode="auto">
            <a:xfrm>
              <a:off x="4073" y="1933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6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36" name="Rectangle 200"/>
            <p:cNvSpPr>
              <a:spLocks noChangeArrowheads="1"/>
            </p:cNvSpPr>
            <p:nvPr/>
          </p:nvSpPr>
          <p:spPr bwMode="auto">
            <a:xfrm>
              <a:off x="1625" y="2509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7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37" name="Rectangle 201"/>
            <p:cNvSpPr>
              <a:spLocks noChangeArrowheads="1"/>
            </p:cNvSpPr>
            <p:nvPr/>
          </p:nvSpPr>
          <p:spPr bwMode="auto">
            <a:xfrm>
              <a:off x="3113" y="2509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8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38" name="Rectangle 202"/>
            <p:cNvSpPr>
              <a:spLocks noChangeArrowheads="1"/>
            </p:cNvSpPr>
            <p:nvPr/>
          </p:nvSpPr>
          <p:spPr bwMode="auto">
            <a:xfrm>
              <a:off x="1961" y="1579"/>
              <a:ext cx="310" cy="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ea typeface="黑体" pitchFamily="49" charset="-122"/>
                </a:rPr>
                <a:t>’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ea typeface="黑体" pitchFamily="49" charset="-122"/>
              </a:endParaRPr>
            </a:p>
          </p:txBody>
        </p:sp>
        <p:sp>
          <p:nvSpPr>
            <p:cNvPr id="116939" name="Rectangle 203"/>
            <p:cNvSpPr>
              <a:spLocks noChangeArrowheads="1"/>
            </p:cNvSpPr>
            <p:nvPr/>
          </p:nvSpPr>
          <p:spPr bwMode="auto">
            <a:xfrm>
              <a:off x="3785" y="1651"/>
              <a:ext cx="480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ea typeface="黑体" pitchFamily="49" charset="-122"/>
                </a:rPr>
                <a:t> ’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40" name="Line 204"/>
            <p:cNvSpPr>
              <a:spLocks noChangeShapeType="1"/>
            </p:cNvSpPr>
            <p:nvPr/>
          </p:nvSpPr>
          <p:spPr bwMode="auto">
            <a:xfrm>
              <a:off x="2345" y="1502"/>
              <a:ext cx="2" cy="30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1" name="Rectangle 205"/>
            <p:cNvSpPr>
              <a:spLocks noChangeArrowheads="1"/>
            </p:cNvSpPr>
            <p:nvPr/>
          </p:nvSpPr>
          <p:spPr bwMode="auto">
            <a:xfrm>
              <a:off x="521" y="2242"/>
              <a:ext cx="1150" cy="67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主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触发器</a:t>
              </a:r>
              <a:endPara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  <a:p>
              <a:pPr algn="ctr"/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Master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42" name="Line 206"/>
            <p:cNvSpPr>
              <a:spLocks noChangeShapeType="1"/>
            </p:cNvSpPr>
            <p:nvPr/>
          </p:nvSpPr>
          <p:spPr bwMode="auto">
            <a:xfrm>
              <a:off x="3833" y="1698"/>
              <a:ext cx="19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3" name="Line 207"/>
            <p:cNvSpPr>
              <a:spLocks noChangeShapeType="1"/>
            </p:cNvSpPr>
            <p:nvPr/>
          </p:nvSpPr>
          <p:spPr bwMode="auto">
            <a:xfrm>
              <a:off x="3833" y="1699"/>
              <a:ext cx="19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4" name="Line 208"/>
            <p:cNvSpPr>
              <a:spLocks noChangeShapeType="1"/>
            </p:cNvSpPr>
            <p:nvPr/>
          </p:nvSpPr>
          <p:spPr bwMode="auto">
            <a:xfrm>
              <a:off x="3538" y="2281"/>
              <a:ext cx="1" cy="15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5" name="Line 209"/>
            <p:cNvSpPr>
              <a:spLocks noChangeShapeType="1"/>
            </p:cNvSpPr>
            <p:nvPr/>
          </p:nvSpPr>
          <p:spPr bwMode="auto">
            <a:xfrm flipH="1">
              <a:off x="3288" y="2432"/>
              <a:ext cx="26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6" name="Line 210"/>
            <p:cNvSpPr>
              <a:spLocks noChangeShapeType="1"/>
            </p:cNvSpPr>
            <p:nvPr/>
          </p:nvSpPr>
          <p:spPr bwMode="auto">
            <a:xfrm flipV="1">
              <a:off x="2290" y="2296"/>
              <a:ext cx="0" cy="22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7" name="Line 211"/>
            <p:cNvSpPr>
              <a:spLocks noChangeShapeType="1"/>
            </p:cNvSpPr>
            <p:nvPr/>
          </p:nvSpPr>
          <p:spPr bwMode="auto">
            <a:xfrm flipH="1">
              <a:off x="2441" y="2419"/>
              <a:ext cx="48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8" name="Line 212"/>
            <p:cNvSpPr>
              <a:spLocks noChangeShapeType="1"/>
            </p:cNvSpPr>
            <p:nvPr/>
          </p:nvSpPr>
          <p:spPr bwMode="auto">
            <a:xfrm flipV="1">
              <a:off x="2449" y="2296"/>
              <a:ext cx="1" cy="1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9" name="Line 213"/>
            <p:cNvSpPr>
              <a:spLocks noChangeShapeType="1"/>
            </p:cNvSpPr>
            <p:nvPr/>
          </p:nvSpPr>
          <p:spPr bwMode="auto">
            <a:xfrm>
              <a:off x="4601" y="3043"/>
              <a:ext cx="1" cy="30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50" name="Line 214"/>
            <p:cNvSpPr>
              <a:spLocks noChangeShapeType="1"/>
            </p:cNvSpPr>
            <p:nvPr/>
          </p:nvSpPr>
          <p:spPr bwMode="auto">
            <a:xfrm>
              <a:off x="2154" y="2923"/>
              <a:ext cx="1" cy="30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51" name="Line 215"/>
            <p:cNvSpPr>
              <a:spLocks noChangeShapeType="1"/>
            </p:cNvSpPr>
            <p:nvPr/>
          </p:nvSpPr>
          <p:spPr bwMode="auto">
            <a:xfrm flipV="1">
              <a:off x="3923" y="2916"/>
              <a:ext cx="1" cy="15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52" name="Line 216"/>
            <p:cNvSpPr>
              <a:spLocks noChangeShapeType="1"/>
            </p:cNvSpPr>
            <p:nvPr/>
          </p:nvSpPr>
          <p:spPr bwMode="auto">
            <a:xfrm flipV="1">
              <a:off x="3737" y="1506"/>
              <a:ext cx="1" cy="40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53" name="Oval 217"/>
            <p:cNvSpPr>
              <a:spLocks noChangeArrowheads="1"/>
            </p:cNvSpPr>
            <p:nvPr/>
          </p:nvSpPr>
          <p:spPr bwMode="auto">
            <a:xfrm>
              <a:off x="2297" y="1747"/>
              <a:ext cx="96" cy="101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954" name="Oval 218"/>
            <p:cNvSpPr>
              <a:spLocks noChangeArrowheads="1"/>
            </p:cNvSpPr>
            <p:nvPr/>
          </p:nvSpPr>
          <p:spPr bwMode="auto">
            <a:xfrm>
              <a:off x="3689" y="1747"/>
              <a:ext cx="96" cy="101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grpSp>
        <p:nvGrpSpPr>
          <p:cNvPr id="3" name="Group 219"/>
          <p:cNvGrpSpPr>
            <a:grpSpLocks/>
          </p:cNvGrpSpPr>
          <p:nvPr/>
        </p:nvGrpSpPr>
        <p:grpSpPr bwMode="auto">
          <a:xfrm>
            <a:off x="1428750" y="765175"/>
            <a:ext cx="7319963" cy="4956175"/>
            <a:chOff x="884" y="1026"/>
            <a:chExt cx="4611" cy="3122"/>
          </a:xfrm>
        </p:grpSpPr>
        <p:sp>
          <p:nvSpPr>
            <p:cNvPr id="117014" name="Rectangle 278"/>
            <p:cNvSpPr>
              <a:spLocks noChangeArrowheads="1"/>
            </p:cNvSpPr>
            <p:nvPr/>
          </p:nvSpPr>
          <p:spPr bwMode="auto">
            <a:xfrm>
              <a:off x="3873" y="1026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solidFill>
                    <a:schemeClr val="accent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grpSp>
          <p:nvGrpSpPr>
            <p:cNvPr id="4" name="Group 220"/>
            <p:cNvGrpSpPr>
              <a:grpSpLocks/>
            </p:cNvGrpSpPr>
            <p:nvPr/>
          </p:nvGrpSpPr>
          <p:grpSpPr bwMode="auto">
            <a:xfrm>
              <a:off x="884" y="1094"/>
              <a:ext cx="4611" cy="3054"/>
              <a:chOff x="907" y="540"/>
              <a:chExt cx="4611" cy="3054"/>
            </a:xfrm>
          </p:grpSpPr>
          <p:sp>
            <p:nvSpPr>
              <p:cNvPr id="116957" name="Oval 221"/>
              <p:cNvSpPr>
                <a:spLocks noChangeArrowheads="1"/>
              </p:cNvSpPr>
              <p:nvPr/>
            </p:nvSpPr>
            <p:spPr bwMode="auto">
              <a:xfrm>
                <a:off x="4876" y="3498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58" name="Line 222"/>
              <p:cNvSpPr>
                <a:spLocks noChangeShapeType="1"/>
              </p:cNvSpPr>
              <p:nvPr/>
            </p:nvSpPr>
            <p:spPr bwMode="auto">
              <a:xfrm>
                <a:off x="4921" y="3407"/>
                <a:ext cx="0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59" name="Line 223"/>
              <p:cNvSpPr>
                <a:spLocks noChangeShapeType="1"/>
              </p:cNvSpPr>
              <p:nvPr/>
            </p:nvSpPr>
            <p:spPr bwMode="auto">
              <a:xfrm>
                <a:off x="4987" y="2681"/>
                <a:ext cx="240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61" name="Oval 225"/>
              <p:cNvSpPr>
                <a:spLocks noChangeArrowheads="1"/>
              </p:cNvSpPr>
              <p:nvPr/>
            </p:nvSpPr>
            <p:spPr bwMode="auto">
              <a:xfrm>
                <a:off x="4857" y="3017"/>
                <a:ext cx="97" cy="99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63" name="Line 227"/>
              <p:cNvSpPr>
                <a:spLocks noChangeShapeType="1"/>
              </p:cNvSpPr>
              <p:nvPr/>
            </p:nvSpPr>
            <p:spPr bwMode="auto">
              <a:xfrm flipV="1">
                <a:off x="4898" y="2160"/>
                <a:ext cx="1" cy="86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64" name="Rectangle 228"/>
              <p:cNvSpPr>
                <a:spLocks noChangeArrowheads="1"/>
              </p:cNvSpPr>
              <p:nvPr/>
            </p:nvSpPr>
            <p:spPr bwMode="auto">
              <a:xfrm>
                <a:off x="5190" y="3059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9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6965" name="Rectangle 229"/>
              <p:cNvSpPr>
                <a:spLocks noChangeArrowheads="1"/>
              </p:cNvSpPr>
              <p:nvPr/>
            </p:nvSpPr>
            <p:spPr bwMode="auto">
              <a:xfrm>
                <a:off x="4935" y="2636"/>
                <a:ext cx="372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CP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6966" name="Oval 230"/>
              <p:cNvSpPr>
                <a:spLocks noChangeArrowheads="1"/>
              </p:cNvSpPr>
              <p:nvPr/>
            </p:nvSpPr>
            <p:spPr bwMode="auto">
              <a:xfrm>
                <a:off x="3762" y="2101"/>
                <a:ext cx="97" cy="103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67" name="Line 231"/>
              <p:cNvSpPr>
                <a:spLocks noChangeShapeType="1"/>
              </p:cNvSpPr>
              <p:nvPr/>
            </p:nvSpPr>
            <p:spPr bwMode="auto">
              <a:xfrm>
                <a:off x="3762" y="2158"/>
                <a:ext cx="1049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69" name="Oval 233"/>
              <p:cNvSpPr>
                <a:spLocks noChangeArrowheads="1"/>
              </p:cNvSpPr>
              <p:nvPr/>
            </p:nvSpPr>
            <p:spPr bwMode="auto">
              <a:xfrm>
                <a:off x="3810" y="825"/>
                <a:ext cx="99" cy="99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70" name="Line 234"/>
              <p:cNvSpPr>
                <a:spLocks noChangeShapeType="1"/>
              </p:cNvSpPr>
              <p:nvPr/>
            </p:nvSpPr>
            <p:spPr bwMode="auto">
              <a:xfrm>
                <a:off x="4000" y="1205"/>
                <a:ext cx="1" cy="14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72" name="Oval 236"/>
              <p:cNvSpPr>
                <a:spLocks noChangeArrowheads="1"/>
              </p:cNvSpPr>
              <p:nvPr/>
            </p:nvSpPr>
            <p:spPr bwMode="auto">
              <a:xfrm>
                <a:off x="2858" y="825"/>
                <a:ext cx="99" cy="99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74" name="Oval 238"/>
              <p:cNvSpPr>
                <a:spLocks noChangeArrowheads="1"/>
              </p:cNvSpPr>
              <p:nvPr/>
            </p:nvSpPr>
            <p:spPr bwMode="auto">
              <a:xfrm>
                <a:off x="2668" y="1634"/>
                <a:ext cx="99" cy="99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75" name="Line 239"/>
              <p:cNvSpPr>
                <a:spLocks noChangeShapeType="1"/>
              </p:cNvSpPr>
              <p:nvPr/>
            </p:nvSpPr>
            <p:spPr bwMode="auto">
              <a:xfrm>
                <a:off x="2857" y="2026"/>
                <a:ext cx="1" cy="1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77" name="Oval 241"/>
              <p:cNvSpPr>
                <a:spLocks noChangeArrowheads="1"/>
              </p:cNvSpPr>
              <p:nvPr/>
            </p:nvSpPr>
            <p:spPr bwMode="auto">
              <a:xfrm>
                <a:off x="3953" y="1634"/>
                <a:ext cx="99" cy="99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78" name="Line 242"/>
              <p:cNvSpPr>
                <a:spLocks noChangeShapeType="1"/>
              </p:cNvSpPr>
              <p:nvPr/>
            </p:nvSpPr>
            <p:spPr bwMode="auto">
              <a:xfrm>
                <a:off x="3809" y="2034"/>
                <a:ext cx="1" cy="14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79" name="Line 243"/>
              <p:cNvSpPr>
                <a:spLocks noChangeShapeType="1"/>
              </p:cNvSpPr>
              <p:nvPr/>
            </p:nvSpPr>
            <p:spPr bwMode="auto">
              <a:xfrm flipV="1">
                <a:off x="4000" y="1298"/>
                <a:ext cx="1" cy="34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80" name="Line 244"/>
              <p:cNvSpPr>
                <a:spLocks noChangeShapeType="1"/>
              </p:cNvSpPr>
              <p:nvPr/>
            </p:nvSpPr>
            <p:spPr bwMode="auto">
              <a:xfrm>
                <a:off x="2903" y="731"/>
                <a:ext cx="340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81" name="Line 245"/>
              <p:cNvSpPr>
                <a:spLocks noChangeShapeType="1"/>
              </p:cNvSpPr>
              <p:nvPr/>
            </p:nvSpPr>
            <p:spPr bwMode="auto">
              <a:xfrm flipH="1">
                <a:off x="3538" y="731"/>
                <a:ext cx="263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82" name="Line 246"/>
              <p:cNvSpPr>
                <a:spLocks noChangeShapeType="1"/>
              </p:cNvSpPr>
              <p:nvPr/>
            </p:nvSpPr>
            <p:spPr bwMode="auto">
              <a:xfrm>
                <a:off x="3243" y="731"/>
                <a:ext cx="295" cy="61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83" name="Line 247"/>
              <p:cNvSpPr>
                <a:spLocks noChangeShapeType="1"/>
              </p:cNvSpPr>
              <p:nvPr/>
            </p:nvSpPr>
            <p:spPr bwMode="auto">
              <a:xfrm flipH="1">
                <a:off x="3189" y="731"/>
                <a:ext cx="349" cy="6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84" name="Line 248"/>
              <p:cNvSpPr>
                <a:spLocks noChangeShapeType="1"/>
              </p:cNvSpPr>
              <p:nvPr/>
            </p:nvSpPr>
            <p:spPr bwMode="auto">
              <a:xfrm flipH="1">
                <a:off x="3538" y="1344"/>
                <a:ext cx="205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85" name="Line 249"/>
              <p:cNvSpPr>
                <a:spLocks noChangeShapeType="1"/>
              </p:cNvSpPr>
              <p:nvPr/>
            </p:nvSpPr>
            <p:spPr bwMode="auto">
              <a:xfrm>
                <a:off x="2858" y="2158"/>
                <a:ext cx="998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0" name="Line 254"/>
              <p:cNvSpPr>
                <a:spLocks noChangeShapeType="1"/>
              </p:cNvSpPr>
              <p:nvPr/>
            </p:nvSpPr>
            <p:spPr bwMode="auto">
              <a:xfrm>
                <a:off x="3953" y="540"/>
                <a:ext cx="122" cy="0"/>
              </a:xfrm>
              <a:prstGeom prst="line">
                <a:avLst/>
              </a:prstGeom>
              <a:noFill/>
              <a:ln w="19050">
                <a:solidFill>
                  <a:schemeClr val="accent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1" name="Line 255"/>
              <p:cNvSpPr>
                <a:spLocks noChangeShapeType="1"/>
              </p:cNvSpPr>
              <p:nvPr/>
            </p:nvSpPr>
            <p:spPr bwMode="auto">
              <a:xfrm>
                <a:off x="4714" y="2158"/>
                <a:ext cx="20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2" name="Line 256"/>
              <p:cNvSpPr>
                <a:spLocks noChangeShapeType="1"/>
              </p:cNvSpPr>
              <p:nvPr/>
            </p:nvSpPr>
            <p:spPr bwMode="auto">
              <a:xfrm flipH="1">
                <a:off x="2620" y="2158"/>
                <a:ext cx="151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3" name="Line 257"/>
              <p:cNvSpPr>
                <a:spLocks noChangeShapeType="1"/>
              </p:cNvSpPr>
              <p:nvPr/>
            </p:nvSpPr>
            <p:spPr bwMode="auto">
              <a:xfrm flipH="1">
                <a:off x="2335" y="2158"/>
                <a:ext cx="20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4" name="Line 258"/>
              <p:cNvSpPr>
                <a:spLocks noChangeShapeType="1"/>
              </p:cNvSpPr>
              <p:nvPr/>
            </p:nvSpPr>
            <p:spPr bwMode="auto">
              <a:xfrm flipH="1">
                <a:off x="2002" y="2158"/>
                <a:ext cx="249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5" name="Line 259"/>
              <p:cNvSpPr>
                <a:spLocks noChangeShapeType="1"/>
              </p:cNvSpPr>
              <p:nvPr/>
            </p:nvSpPr>
            <p:spPr bwMode="auto">
              <a:xfrm flipH="1">
                <a:off x="1764" y="2158"/>
                <a:ext cx="20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6" name="Line 260"/>
              <p:cNvSpPr>
                <a:spLocks noChangeShapeType="1"/>
              </p:cNvSpPr>
              <p:nvPr/>
            </p:nvSpPr>
            <p:spPr bwMode="auto">
              <a:xfrm flipH="1">
                <a:off x="1526" y="2158"/>
                <a:ext cx="15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7" name="Line 261"/>
              <p:cNvSpPr>
                <a:spLocks noChangeShapeType="1"/>
              </p:cNvSpPr>
              <p:nvPr/>
            </p:nvSpPr>
            <p:spPr bwMode="auto">
              <a:xfrm flipH="1">
                <a:off x="1240" y="2158"/>
                <a:ext cx="20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8" name="Line 262"/>
              <p:cNvSpPr>
                <a:spLocks noChangeShapeType="1"/>
              </p:cNvSpPr>
              <p:nvPr/>
            </p:nvSpPr>
            <p:spPr bwMode="auto">
              <a:xfrm flipH="1">
                <a:off x="1002" y="2158"/>
                <a:ext cx="20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9" name="Line 263"/>
              <p:cNvSpPr>
                <a:spLocks noChangeShapeType="1"/>
              </p:cNvSpPr>
              <p:nvPr/>
            </p:nvSpPr>
            <p:spPr bwMode="auto">
              <a:xfrm>
                <a:off x="4999" y="2158"/>
                <a:ext cx="151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00" name="Line 264"/>
              <p:cNvSpPr>
                <a:spLocks noChangeShapeType="1"/>
              </p:cNvSpPr>
              <p:nvPr/>
            </p:nvSpPr>
            <p:spPr bwMode="auto">
              <a:xfrm>
                <a:off x="5237" y="2158"/>
                <a:ext cx="151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01" name="Rectangle 265"/>
              <p:cNvSpPr>
                <a:spLocks noChangeArrowheads="1"/>
              </p:cNvSpPr>
              <p:nvPr/>
            </p:nvSpPr>
            <p:spPr bwMode="auto">
              <a:xfrm>
                <a:off x="2239" y="869"/>
                <a:ext cx="650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1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7002" name="Rectangle 266"/>
              <p:cNvSpPr>
                <a:spLocks noChangeArrowheads="1"/>
              </p:cNvSpPr>
              <p:nvPr/>
            </p:nvSpPr>
            <p:spPr bwMode="auto">
              <a:xfrm>
                <a:off x="4143" y="863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2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7003" name="Rectangle 267"/>
              <p:cNvSpPr>
                <a:spLocks noChangeArrowheads="1"/>
              </p:cNvSpPr>
              <p:nvPr/>
            </p:nvSpPr>
            <p:spPr bwMode="auto">
              <a:xfrm>
                <a:off x="2049" y="1624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3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7004" name="Rectangle 268"/>
              <p:cNvSpPr>
                <a:spLocks noChangeArrowheads="1"/>
              </p:cNvSpPr>
              <p:nvPr/>
            </p:nvSpPr>
            <p:spPr bwMode="auto">
              <a:xfrm>
                <a:off x="4286" y="1672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4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7005" name="Rectangle 269"/>
              <p:cNvSpPr>
                <a:spLocks noChangeArrowheads="1"/>
              </p:cNvSpPr>
              <p:nvPr/>
            </p:nvSpPr>
            <p:spPr bwMode="auto">
              <a:xfrm>
                <a:off x="907" y="1312"/>
                <a:ext cx="1150" cy="67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/>
                <a:r>
                  <a:rPr lang="zh-CN" altLang="en-US" sz="3200" dirty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从</a:t>
                </a:r>
                <a:r>
                  <a:rPr lang="zh-CN" altLang="en-US" sz="3200" dirty="0" smtClean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触发器</a:t>
                </a:r>
                <a:endPara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  <a:p>
                <a:pPr algn="ctr"/>
                <a:r>
                  <a:rPr lang="en-US" altLang="zh-CN" sz="3200" dirty="0" smtClean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Slave</a:t>
                </a:r>
                <a:endPara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7006" name="Line 270"/>
              <p:cNvSpPr>
                <a:spLocks noChangeShapeType="1"/>
              </p:cNvSpPr>
              <p:nvPr/>
            </p:nvSpPr>
            <p:spPr bwMode="auto">
              <a:xfrm>
                <a:off x="3742" y="1207"/>
                <a:ext cx="1" cy="14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07" name="Line 271"/>
              <p:cNvSpPr>
                <a:spLocks noChangeShapeType="1"/>
              </p:cNvSpPr>
              <p:nvPr/>
            </p:nvSpPr>
            <p:spPr bwMode="auto">
              <a:xfrm>
                <a:off x="2993" y="1221"/>
                <a:ext cx="1" cy="14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08" name="Line 272"/>
              <p:cNvSpPr>
                <a:spLocks noChangeShapeType="1"/>
              </p:cNvSpPr>
              <p:nvPr/>
            </p:nvSpPr>
            <p:spPr bwMode="auto">
              <a:xfrm>
                <a:off x="2993" y="1366"/>
                <a:ext cx="205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09" name="Line 273"/>
              <p:cNvSpPr>
                <a:spLocks noChangeShapeType="1"/>
              </p:cNvSpPr>
              <p:nvPr/>
            </p:nvSpPr>
            <p:spPr bwMode="auto">
              <a:xfrm flipV="1">
                <a:off x="2715" y="1211"/>
                <a:ext cx="1" cy="4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10" name="Line 274"/>
              <p:cNvSpPr>
                <a:spLocks noChangeShapeType="1"/>
              </p:cNvSpPr>
              <p:nvPr/>
            </p:nvSpPr>
            <p:spPr bwMode="auto">
              <a:xfrm flipV="1">
                <a:off x="2906" y="628"/>
                <a:ext cx="1" cy="19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11" name="Line 275"/>
              <p:cNvSpPr>
                <a:spLocks noChangeShapeType="1"/>
              </p:cNvSpPr>
              <p:nvPr/>
            </p:nvSpPr>
            <p:spPr bwMode="auto">
              <a:xfrm flipV="1">
                <a:off x="3857" y="628"/>
                <a:ext cx="1" cy="19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12" name="Oval 276"/>
              <p:cNvSpPr>
                <a:spLocks noChangeArrowheads="1"/>
              </p:cNvSpPr>
              <p:nvPr/>
            </p:nvSpPr>
            <p:spPr bwMode="auto">
              <a:xfrm>
                <a:off x="2858" y="674"/>
                <a:ext cx="99" cy="99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7013" name="Oval 277"/>
              <p:cNvSpPr>
                <a:spLocks noChangeArrowheads="1"/>
              </p:cNvSpPr>
              <p:nvPr/>
            </p:nvSpPr>
            <p:spPr bwMode="auto">
              <a:xfrm>
                <a:off x="3810" y="674"/>
                <a:ext cx="99" cy="99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sp>
          <p:nvSpPr>
            <p:cNvPr id="117015" name="Rectangle 279"/>
            <p:cNvSpPr>
              <a:spLocks noChangeArrowheads="1"/>
            </p:cNvSpPr>
            <p:nvPr/>
          </p:nvSpPr>
          <p:spPr bwMode="auto">
            <a:xfrm>
              <a:off x="2449" y="1026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solidFill>
                    <a:schemeClr val="accent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sp>
        <p:nvSpPr>
          <p:cNvPr id="112" name="Line 216"/>
          <p:cNvSpPr>
            <a:spLocks noChangeShapeType="1"/>
          </p:cNvSpPr>
          <p:nvPr/>
        </p:nvSpPr>
        <p:spPr bwMode="auto">
          <a:xfrm flipH="1" flipV="1">
            <a:off x="6444208" y="3212976"/>
            <a:ext cx="0" cy="549909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13" name="Line 204"/>
          <p:cNvSpPr>
            <a:spLocks noChangeShapeType="1"/>
          </p:cNvSpPr>
          <p:nvPr/>
        </p:nvSpPr>
        <p:spPr bwMode="auto">
          <a:xfrm>
            <a:off x="4211960" y="3248980"/>
            <a:ext cx="3175" cy="4889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grpSp>
        <p:nvGrpSpPr>
          <p:cNvPr id="5" name="组合 40"/>
          <p:cNvGrpSpPr/>
          <p:nvPr/>
        </p:nvGrpSpPr>
        <p:grpSpPr>
          <a:xfrm rot="16200000">
            <a:off x="3929058" y="4786322"/>
            <a:ext cx="500065" cy="928694"/>
            <a:chOff x="7177088" y="3041650"/>
            <a:chExt cx="768350" cy="630238"/>
          </a:xfrm>
        </p:grpSpPr>
        <p:sp>
          <p:nvSpPr>
            <p:cNvPr id="115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6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7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8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6" name="组合 40"/>
          <p:cNvGrpSpPr/>
          <p:nvPr/>
        </p:nvGrpSpPr>
        <p:grpSpPr>
          <a:xfrm rot="16200000">
            <a:off x="4000496" y="3786190"/>
            <a:ext cx="500065" cy="928694"/>
            <a:chOff x="7177088" y="3041650"/>
            <a:chExt cx="768350" cy="630238"/>
          </a:xfrm>
        </p:grpSpPr>
        <p:sp>
          <p:nvSpPr>
            <p:cNvPr id="120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1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2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3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7" name="组合 40"/>
          <p:cNvGrpSpPr/>
          <p:nvPr/>
        </p:nvGrpSpPr>
        <p:grpSpPr>
          <a:xfrm rot="16200000">
            <a:off x="6286512" y="4786322"/>
            <a:ext cx="500065" cy="928694"/>
            <a:chOff x="7177088" y="3041650"/>
            <a:chExt cx="768350" cy="630238"/>
          </a:xfrm>
        </p:grpSpPr>
        <p:sp>
          <p:nvSpPr>
            <p:cNvPr id="125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6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7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8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8" name="组合 40"/>
          <p:cNvGrpSpPr/>
          <p:nvPr/>
        </p:nvGrpSpPr>
        <p:grpSpPr>
          <a:xfrm rot="16200000">
            <a:off x="4081458" y="2500306"/>
            <a:ext cx="500065" cy="928694"/>
            <a:chOff x="7177088" y="3041650"/>
            <a:chExt cx="768350" cy="630238"/>
          </a:xfrm>
        </p:grpSpPr>
        <p:sp>
          <p:nvSpPr>
            <p:cNvPr id="130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1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2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3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9" name="组合 40"/>
          <p:cNvGrpSpPr/>
          <p:nvPr/>
        </p:nvGrpSpPr>
        <p:grpSpPr>
          <a:xfrm rot="16200000">
            <a:off x="4393406" y="1250141"/>
            <a:ext cx="428627" cy="928694"/>
            <a:chOff x="7177088" y="3041650"/>
            <a:chExt cx="768350" cy="630238"/>
          </a:xfrm>
        </p:grpSpPr>
        <p:sp>
          <p:nvSpPr>
            <p:cNvPr id="135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6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7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8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0" name="组合 40"/>
          <p:cNvGrpSpPr/>
          <p:nvPr/>
        </p:nvGrpSpPr>
        <p:grpSpPr>
          <a:xfrm rot="16200000">
            <a:off x="6215074" y="3786190"/>
            <a:ext cx="500065" cy="928694"/>
            <a:chOff x="7177088" y="3041650"/>
            <a:chExt cx="768350" cy="630238"/>
          </a:xfrm>
        </p:grpSpPr>
        <p:sp>
          <p:nvSpPr>
            <p:cNvPr id="140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1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2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3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1" name="组合 40"/>
          <p:cNvGrpSpPr/>
          <p:nvPr/>
        </p:nvGrpSpPr>
        <p:grpSpPr>
          <a:xfrm rot="16200000">
            <a:off x="6107918" y="2536025"/>
            <a:ext cx="428627" cy="928694"/>
            <a:chOff x="7177088" y="3041650"/>
            <a:chExt cx="768350" cy="630238"/>
          </a:xfrm>
        </p:grpSpPr>
        <p:sp>
          <p:nvSpPr>
            <p:cNvPr id="145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6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7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8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2" name="组合 40"/>
          <p:cNvGrpSpPr/>
          <p:nvPr/>
        </p:nvGrpSpPr>
        <p:grpSpPr>
          <a:xfrm rot="16200000">
            <a:off x="5893604" y="1250141"/>
            <a:ext cx="428627" cy="928694"/>
            <a:chOff x="7177088" y="3041650"/>
            <a:chExt cx="768350" cy="630238"/>
          </a:xfrm>
        </p:grpSpPr>
        <p:sp>
          <p:nvSpPr>
            <p:cNvPr id="150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51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52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53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sp>
        <p:nvSpPr>
          <p:cNvPr id="154" name="AutoShape 36"/>
          <p:cNvSpPr>
            <a:spLocks noChangeArrowheads="1"/>
          </p:cNvSpPr>
          <p:nvPr/>
        </p:nvSpPr>
        <p:spPr bwMode="auto">
          <a:xfrm>
            <a:off x="7480757" y="4994287"/>
            <a:ext cx="649288" cy="434978"/>
          </a:xfrm>
          <a:prstGeom prst="triangle">
            <a:avLst>
              <a:gd name="adj" fmla="val 50000"/>
            </a:avLst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zh-CN" altLang="en-US"/>
          </a:p>
        </p:txBody>
      </p:sp>
      <p:sp>
        <p:nvSpPr>
          <p:cNvPr id="155" name="灯片编号占位符 15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62</a:t>
            </a:fld>
            <a:endParaRPr lang="en-US" altLang="zh-CN"/>
          </a:p>
        </p:txBody>
      </p:sp>
      <p:sp>
        <p:nvSpPr>
          <p:cNvPr id="139" name="矩形 138"/>
          <p:cNvSpPr/>
          <p:nvPr/>
        </p:nvSpPr>
        <p:spPr>
          <a:xfrm>
            <a:off x="8001024" y="6072206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44" name="矩形 143"/>
          <p:cNvSpPr/>
          <p:nvPr/>
        </p:nvSpPr>
        <p:spPr>
          <a:xfrm>
            <a:off x="7643834" y="2786058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grpSp>
        <p:nvGrpSpPr>
          <p:cNvPr id="158" name="组合 157"/>
          <p:cNvGrpSpPr/>
          <p:nvPr/>
        </p:nvGrpSpPr>
        <p:grpSpPr>
          <a:xfrm>
            <a:off x="3786182" y="1928802"/>
            <a:ext cx="3033056" cy="584775"/>
            <a:chOff x="3786182" y="1928802"/>
            <a:chExt cx="3033056" cy="584775"/>
          </a:xfrm>
        </p:grpSpPr>
        <p:sp>
          <p:nvSpPr>
            <p:cNvPr id="149" name="矩形 148"/>
            <p:cNvSpPr/>
            <p:nvPr/>
          </p:nvSpPr>
          <p:spPr>
            <a:xfrm>
              <a:off x="3786182" y="1928802"/>
              <a:ext cx="38985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</a:t>
              </a:r>
              <a:endPara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56" name="矩形 155"/>
            <p:cNvSpPr/>
            <p:nvPr/>
          </p:nvSpPr>
          <p:spPr>
            <a:xfrm>
              <a:off x="6429388" y="1928802"/>
              <a:ext cx="38985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</a:t>
              </a:r>
              <a:endPara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sp>
        <p:nvSpPr>
          <p:cNvPr id="157" name="矩形 156"/>
          <p:cNvSpPr/>
          <p:nvPr/>
        </p:nvSpPr>
        <p:spPr>
          <a:xfrm>
            <a:off x="7215206" y="714356"/>
            <a:ext cx="100540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保持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59" name="矩形 158"/>
          <p:cNvSpPr/>
          <p:nvPr/>
        </p:nvSpPr>
        <p:spPr>
          <a:xfrm>
            <a:off x="71454" y="5780806"/>
            <a:ext cx="6858000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CP=1</a:t>
            </a: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，</a:t>
            </a:r>
            <a:endParaRPr lang="en-US" altLang="zh-CN" sz="3200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黑体" pitchFamily="2" charset="-122"/>
              <a:ea typeface="黑体" pitchFamily="2" charset="-122"/>
            </a:endParaRPr>
          </a:p>
          <a:p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从触发器保持状态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9" grpId="0"/>
      <p:bldP spid="144" grpId="0"/>
      <p:bldP spid="157" grpId="0"/>
      <p:bldP spid="159" grpId="0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8763000" cy="762000"/>
          </a:xfrm>
        </p:spPr>
        <p:txBody>
          <a:bodyPr/>
          <a:lstStyle/>
          <a:p>
            <a:r>
              <a:rPr lang="zh-CN" altLang="en-US">
                <a:latin typeface="黑体" pitchFamily="49" charset="-122"/>
                <a:ea typeface="黑体" pitchFamily="49" charset="-122"/>
              </a:rPr>
              <a:t>5.3.2 主从</a:t>
            </a:r>
            <a:r>
              <a:rPr lang="en-US" altLang="zh-CN">
                <a:latin typeface="黑体" pitchFamily="49" charset="-122"/>
                <a:ea typeface="黑体" pitchFamily="49" charset="-122"/>
              </a:rPr>
              <a:t>R-S</a:t>
            </a:r>
            <a:r>
              <a:rPr lang="zh-CN" altLang="en-US">
                <a:latin typeface="黑体" pitchFamily="49" charset="-122"/>
                <a:ea typeface="黑体" pitchFamily="49" charset="-122"/>
              </a:rPr>
              <a:t>触发器 </a:t>
            </a:r>
            <a:r>
              <a:rPr lang="en-US" altLang="zh-CN">
                <a:latin typeface="Times New Roman" pitchFamily="18" charset="0"/>
                <a:ea typeface="黑体" pitchFamily="49" charset="-122"/>
              </a:rPr>
              <a:t>master-slave</a:t>
            </a:r>
          </a:p>
        </p:txBody>
      </p:sp>
      <p:sp>
        <p:nvSpPr>
          <p:cNvPr id="116739" name="Rectangle 3"/>
          <p:cNvSpPr>
            <a:spLocks noChangeArrowheads="1"/>
          </p:cNvSpPr>
          <p:nvPr/>
        </p:nvSpPr>
        <p:spPr bwMode="auto">
          <a:xfrm>
            <a:off x="102653" y="914400"/>
            <a:ext cx="285206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工作原理（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2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）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grpSp>
        <p:nvGrpSpPr>
          <p:cNvPr id="2" name="Group 172"/>
          <p:cNvGrpSpPr>
            <a:grpSpLocks/>
          </p:cNvGrpSpPr>
          <p:nvPr/>
        </p:nvGrpSpPr>
        <p:grpSpPr bwMode="auto">
          <a:xfrm>
            <a:off x="1331913" y="3249613"/>
            <a:ext cx="6934200" cy="3406775"/>
            <a:chOff x="521" y="1502"/>
            <a:chExt cx="4368" cy="2146"/>
          </a:xfrm>
        </p:grpSpPr>
        <p:sp>
          <p:nvSpPr>
            <p:cNvPr id="116909" name="Rectangle 173"/>
            <p:cNvSpPr>
              <a:spLocks noChangeArrowheads="1"/>
            </p:cNvSpPr>
            <p:nvPr/>
          </p:nvSpPr>
          <p:spPr bwMode="auto">
            <a:xfrm>
              <a:off x="2009" y="3181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10" name="Rectangle 174"/>
            <p:cNvSpPr>
              <a:spLocks noChangeArrowheads="1"/>
            </p:cNvSpPr>
            <p:nvPr/>
          </p:nvSpPr>
          <p:spPr bwMode="auto">
            <a:xfrm>
              <a:off x="3449" y="3181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11" name="Rectangle 175"/>
            <p:cNvSpPr>
              <a:spLocks noChangeArrowheads="1"/>
            </p:cNvSpPr>
            <p:nvPr/>
          </p:nvSpPr>
          <p:spPr bwMode="auto">
            <a:xfrm>
              <a:off x="4361" y="3283"/>
              <a:ext cx="5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13" name="Oval 177"/>
            <p:cNvSpPr>
              <a:spLocks noChangeArrowheads="1"/>
            </p:cNvSpPr>
            <p:nvPr/>
          </p:nvSpPr>
          <p:spPr bwMode="auto">
            <a:xfrm>
              <a:off x="3689" y="1891"/>
              <a:ext cx="96" cy="101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915" name="Oval 179"/>
            <p:cNvSpPr>
              <a:spLocks noChangeArrowheads="1"/>
            </p:cNvSpPr>
            <p:nvPr/>
          </p:nvSpPr>
          <p:spPr bwMode="auto">
            <a:xfrm>
              <a:off x="2297" y="1891"/>
              <a:ext cx="96" cy="101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917" name="Oval 181"/>
            <p:cNvSpPr>
              <a:spLocks noChangeArrowheads="1"/>
            </p:cNvSpPr>
            <p:nvPr/>
          </p:nvSpPr>
          <p:spPr bwMode="auto">
            <a:xfrm>
              <a:off x="2249" y="2515"/>
              <a:ext cx="96" cy="101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918" name="Line 182"/>
            <p:cNvSpPr>
              <a:spLocks noChangeShapeType="1"/>
            </p:cNvSpPr>
            <p:nvPr/>
          </p:nvSpPr>
          <p:spPr bwMode="auto">
            <a:xfrm>
              <a:off x="2449" y="2908"/>
              <a:ext cx="0" cy="13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20" name="Oval 184"/>
            <p:cNvSpPr>
              <a:spLocks noChangeArrowheads="1"/>
            </p:cNvSpPr>
            <p:nvPr/>
          </p:nvSpPr>
          <p:spPr bwMode="auto">
            <a:xfrm>
              <a:off x="3737" y="2515"/>
              <a:ext cx="96" cy="101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925" name="Line 189"/>
            <p:cNvSpPr>
              <a:spLocks noChangeShapeType="1"/>
            </p:cNvSpPr>
            <p:nvPr/>
          </p:nvSpPr>
          <p:spPr bwMode="auto">
            <a:xfrm flipV="1">
              <a:off x="2345" y="1795"/>
              <a:ext cx="1" cy="10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26" name="Line 190"/>
            <p:cNvSpPr>
              <a:spLocks noChangeShapeType="1"/>
            </p:cNvSpPr>
            <p:nvPr/>
          </p:nvSpPr>
          <p:spPr bwMode="auto">
            <a:xfrm>
              <a:off x="2345" y="1795"/>
              <a:ext cx="57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27" name="Line 191"/>
            <p:cNvSpPr>
              <a:spLocks noChangeShapeType="1"/>
            </p:cNvSpPr>
            <p:nvPr/>
          </p:nvSpPr>
          <p:spPr bwMode="auto">
            <a:xfrm flipH="1">
              <a:off x="3161" y="1795"/>
              <a:ext cx="57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28" name="Line 192"/>
            <p:cNvSpPr>
              <a:spLocks noChangeShapeType="1"/>
            </p:cNvSpPr>
            <p:nvPr/>
          </p:nvSpPr>
          <p:spPr bwMode="auto">
            <a:xfrm>
              <a:off x="2925" y="1797"/>
              <a:ext cx="363" cy="63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29" name="Line 193"/>
            <p:cNvSpPr>
              <a:spLocks noChangeShapeType="1"/>
            </p:cNvSpPr>
            <p:nvPr/>
          </p:nvSpPr>
          <p:spPr bwMode="auto">
            <a:xfrm flipH="1">
              <a:off x="2925" y="1797"/>
              <a:ext cx="240" cy="63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30" name="Line 194"/>
            <p:cNvSpPr>
              <a:spLocks noChangeShapeType="1"/>
            </p:cNvSpPr>
            <p:nvPr/>
          </p:nvSpPr>
          <p:spPr bwMode="auto">
            <a:xfrm>
              <a:off x="3605" y="2918"/>
              <a:ext cx="1" cy="33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31" name="Line 195"/>
            <p:cNvSpPr>
              <a:spLocks noChangeShapeType="1"/>
            </p:cNvSpPr>
            <p:nvPr/>
          </p:nvSpPr>
          <p:spPr bwMode="auto">
            <a:xfrm>
              <a:off x="3787" y="2296"/>
              <a:ext cx="1" cy="21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32" name="Line 196"/>
            <p:cNvSpPr>
              <a:spLocks noChangeShapeType="1"/>
            </p:cNvSpPr>
            <p:nvPr/>
          </p:nvSpPr>
          <p:spPr bwMode="auto">
            <a:xfrm>
              <a:off x="2441" y="3043"/>
              <a:ext cx="216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33" name="Oval 197"/>
            <p:cNvSpPr>
              <a:spLocks noChangeArrowheads="1"/>
            </p:cNvSpPr>
            <p:nvPr/>
          </p:nvSpPr>
          <p:spPr bwMode="auto">
            <a:xfrm>
              <a:off x="3881" y="2995"/>
              <a:ext cx="96" cy="101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934" name="Rectangle 198"/>
            <p:cNvSpPr>
              <a:spLocks noChangeArrowheads="1"/>
            </p:cNvSpPr>
            <p:nvPr/>
          </p:nvSpPr>
          <p:spPr bwMode="auto">
            <a:xfrm>
              <a:off x="1673" y="1885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5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35" name="Rectangle 199"/>
            <p:cNvSpPr>
              <a:spLocks noChangeArrowheads="1"/>
            </p:cNvSpPr>
            <p:nvPr/>
          </p:nvSpPr>
          <p:spPr bwMode="auto">
            <a:xfrm>
              <a:off x="4073" y="1933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6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36" name="Rectangle 200"/>
            <p:cNvSpPr>
              <a:spLocks noChangeArrowheads="1"/>
            </p:cNvSpPr>
            <p:nvPr/>
          </p:nvSpPr>
          <p:spPr bwMode="auto">
            <a:xfrm>
              <a:off x="1625" y="2509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7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37" name="Rectangle 201"/>
            <p:cNvSpPr>
              <a:spLocks noChangeArrowheads="1"/>
            </p:cNvSpPr>
            <p:nvPr/>
          </p:nvSpPr>
          <p:spPr bwMode="auto">
            <a:xfrm>
              <a:off x="3113" y="2509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8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38" name="Rectangle 202"/>
            <p:cNvSpPr>
              <a:spLocks noChangeArrowheads="1"/>
            </p:cNvSpPr>
            <p:nvPr/>
          </p:nvSpPr>
          <p:spPr bwMode="auto">
            <a:xfrm>
              <a:off x="1961" y="1579"/>
              <a:ext cx="310" cy="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ea typeface="黑体" pitchFamily="49" charset="-122"/>
                </a:rPr>
                <a:t>’</a:t>
              </a:r>
              <a:endPara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ea typeface="黑体" pitchFamily="49" charset="-122"/>
              </a:endParaRPr>
            </a:p>
          </p:txBody>
        </p:sp>
        <p:sp>
          <p:nvSpPr>
            <p:cNvPr id="116939" name="Rectangle 203"/>
            <p:cNvSpPr>
              <a:spLocks noChangeArrowheads="1"/>
            </p:cNvSpPr>
            <p:nvPr/>
          </p:nvSpPr>
          <p:spPr bwMode="auto">
            <a:xfrm>
              <a:off x="3785" y="1651"/>
              <a:ext cx="480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ea typeface="黑体" pitchFamily="49" charset="-122"/>
                </a:rPr>
                <a:t> ’</a:t>
              </a:r>
              <a:endPara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40" name="Line 204"/>
            <p:cNvSpPr>
              <a:spLocks noChangeShapeType="1"/>
            </p:cNvSpPr>
            <p:nvPr/>
          </p:nvSpPr>
          <p:spPr bwMode="auto">
            <a:xfrm>
              <a:off x="2345" y="1502"/>
              <a:ext cx="2" cy="30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1" name="Rectangle 205"/>
            <p:cNvSpPr>
              <a:spLocks noChangeArrowheads="1"/>
            </p:cNvSpPr>
            <p:nvPr/>
          </p:nvSpPr>
          <p:spPr bwMode="auto">
            <a:xfrm>
              <a:off x="521" y="2242"/>
              <a:ext cx="1150" cy="67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主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触发器</a:t>
              </a:r>
              <a:endPara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  <a:p>
              <a:pPr algn="ctr"/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Master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42" name="Line 206"/>
            <p:cNvSpPr>
              <a:spLocks noChangeShapeType="1"/>
            </p:cNvSpPr>
            <p:nvPr/>
          </p:nvSpPr>
          <p:spPr bwMode="auto">
            <a:xfrm>
              <a:off x="3833" y="1698"/>
              <a:ext cx="19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3" name="Line 207"/>
            <p:cNvSpPr>
              <a:spLocks noChangeShapeType="1"/>
            </p:cNvSpPr>
            <p:nvPr/>
          </p:nvSpPr>
          <p:spPr bwMode="auto">
            <a:xfrm>
              <a:off x="3833" y="1699"/>
              <a:ext cx="192" cy="1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4" name="Line 208"/>
            <p:cNvSpPr>
              <a:spLocks noChangeShapeType="1"/>
            </p:cNvSpPr>
            <p:nvPr/>
          </p:nvSpPr>
          <p:spPr bwMode="auto">
            <a:xfrm>
              <a:off x="3538" y="2281"/>
              <a:ext cx="1" cy="15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5" name="Line 209"/>
            <p:cNvSpPr>
              <a:spLocks noChangeShapeType="1"/>
            </p:cNvSpPr>
            <p:nvPr/>
          </p:nvSpPr>
          <p:spPr bwMode="auto">
            <a:xfrm flipH="1">
              <a:off x="3288" y="2432"/>
              <a:ext cx="26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6" name="Line 210"/>
            <p:cNvSpPr>
              <a:spLocks noChangeShapeType="1"/>
            </p:cNvSpPr>
            <p:nvPr/>
          </p:nvSpPr>
          <p:spPr bwMode="auto">
            <a:xfrm flipV="1">
              <a:off x="2290" y="2296"/>
              <a:ext cx="0" cy="22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7" name="Line 211"/>
            <p:cNvSpPr>
              <a:spLocks noChangeShapeType="1"/>
            </p:cNvSpPr>
            <p:nvPr/>
          </p:nvSpPr>
          <p:spPr bwMode="auto">
            <a:xfrm flipH="1">
              <a:off x="2441" y="2419"/>
              <a:ext cx="48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8" name="Line 212"/>
            <p:cNvSpPr>
              <a:spLocks noChangeShapeType="1"/>
            </p:cNvSpPr>
            <p:nvPr/>
          </p:nvSpPr>
          <p:spPr bwMode="auto">
            <a:xfrm flipV="1">
              <a:off x="2449" y="2296"/>
              <a:ext cx="1" cy="1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9" name="Line 213"/>
            <p:cNvSpPr>
              <a:spLocks noChangeShapeType="1"/>
            </p:cNvSpPr>
            <p:nvPr/>
          </p:nvSpPr>
          <p:spPr bwMode="auto">
            <a:xfrm>
              <a:off x="4601" y="3043"/>
              <a:ext cx="1" cy="30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50" name="Line 214"/>
            <p:cNvSpPr>
              <a:spLocks noChangeShapeType="1"/>
            </p:cNvSpPr>
            <p:nvPr/>
          </p:nvSpPr>
          <p:spPr bwMode="auto">
            <a:xfrm>
              <a:off x="2154" y="2923"/>
              <a:ext cx="1" cy="30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51" name="Line 215"/>
            <p:cNvSpPr>
              <a:spLocks noChangeShapeType="1"/>
            </p:cNvSpPr>
            <p:nvPr/>
          </p:nvSpPr>
          <p:spPr bwMode="auto">
            <a:xfrm flipV="1">
              <a:off x="3923" y="2916"/>
              <a:ext cx="1" cy="15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52" name="Line 216"/>
            <p:cNvSpPr>
              <a:spLocks noChangeShapeType="1"/>
            </p:cNvSpPr>
            <p:nvPr/>
          </p:nvSpPr>
          <p:spPr bwMode="auto">
            <a:xfrm flipV="1">
              <a:off x="3737" y="1506"/>
              <a:ext cx="1" cy="40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53" name="Oval 217"/>
            <p:cNvSpPr>
              <a:spLocks noChangeArrowheads="1"/>
            </p:cNvSpPr>
            <p:nvPr/>
          </p:nvSpPr>
          <p:spPr bwMode="auto">
            <a:xfrm>
              <a:off x="2297" y="1747"/>
              <a:ext cx="96" cy="101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954" name="Oval 218"/>
            <p:cNvSpPr>
              <a:spLocks noChangeArrowheads="1"/>
            </p:cNvSpPr>
            <p:nvPr/>
          </p:nvSpPr>
          <p:spPr bwMode="auto">
            <a:xfrm>
              <a:off x="3689" y="1747"/>
              <a:ext cx="96" cy="101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grpSp>
        <p:nvGrpSpPr>
          <p:cNvPr id="3" name="Group 219"/>
          <p:cNvGrpSpPr>
            <a:grpSpLocks/>
          </p:cNvGrpSpPr>
          <p:nvPr/>
        </p:nvGrpSpPr>
        <p:grpSpPr bwMode="auto">
          <a:xfrm>
            <a:off x="1428750" y="765175"/>
            <a:ext cx="7319963" cy="4956175"/>
            <a:chOff x="884" y="1026"/>
            <a:chExt cx="4611" cy="3122"/>
          </a:xfrm>
        </p:grpSpPr>
        <p:sp>
          <p:nvSpPr>
            <p:cNvPr id="117014" name="Rectangle 278"/>
            <p:cNvSpPr>
              <a:spLocks noChangeArrowheads="1"/>
            </p:cNvSpPr>
            <p:nvPr/>
          </p:nvSpPr>
          <p:spPr bwMode="auto">
            <a:xfrm>
              <a:off x="3873" y="1026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grpSp>
          <p:nvGrpSpPr>
            <p:cNvPr id="4" name="Group 220"/>
            <p:cNvGrpSpPr>
              <a:grpSpLocks/>
            </p:cNvGrpSpPr>
            <p:nvPr/>
          </p:nvGrpSpPr>
          <p:grpSpPr bwMode="auto">
            <a:xfrm>
              <a:off x="884" y="1094"/>
              <a:ext cx="4611" cy="3054"/>
              <a:chOff x="907" y="540"/>
              <a:chExt cx="4611" cy="3054"/>
            </a:xfrm>
          </p:grpSpPr>
          <p:sp>
            <p:nvSpPr>
              <p:cNvPr id="116957" name="Oval 221"/>
              <p:cNvSpPr>
                <a:spLocks noChangeArrowheads="1"/>
              </p:cNvSpPr>
              <p:nvPr/>
            </p:nvSpPr>
            <p:spPr bwMode="auto">
              <a:xfrm>
                <a:off x="4876" y="3498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58" name="Line 222"/>
              <p:cNvSpPr>
                <a:spLocks noChangeShapeType="1"/>
              </p:cNvSpPr>
              <p:nvPr/>
            </p:nvSpPr>
            <p:spPr bwMode="auto">
              <a:xfrm>
                <a:off x="4921" y="3407"/>
                <a:ext cx="0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59" name="Line 223"/>
              <p:cNvSpPr>
                <a:spLocks noChangeShapeType="1"/>
              </p:cNvSpPr>
              <p:nvPr/>
            </p:nvSpPr>
            <p:spPr bwMode="auto">
              <a:xfrm>
                <a:off x="4987" y="2681"/>
                <a:ext cx="240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61" name="Oval 225"/>
              <p:cNvSpPr>
                <a:spLocks noChangeArrowheads="1"/>
              </p:cNvSpPr>
              <p:nvPr/>
            </p:nvSpPr>
            <p:spPr bwMode="auto">
              <a:xfrm>
                <a:off x="4857" y="3017"/>
                <a:ext cx="97" cy="99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63" name="Line 227"/>
              <p:cNvSpPr>
                <a:spLocks noChangeShapeType="1"/>
              </p:cNvSpPr>
              <p:nvPr/>
            </p:nvSpPr>
            <p:spPr bwMode="auto">
              <a:xfrm flipV="1">
                <a:off x="4898" y="2160"/>
                <a:ext cx="1" cy="86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64" name="Rectangle 228"/>
              <p:cNvSpPr>
                <a:spLocks noChangeArrowheads="1"/>
              </p:cNvSpPr>
              <p:nvPr/>
            </p:nvSpPr>
            <p:spPr bwMode="auto">
              <a:xfrm>
                <a:off x="5190" y="3059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9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6965" name="Rectangle 229"/>
              <p:cNvSpPr>
                <a:spLocks noChangeArrowheads="1"/>
              </p:cNvSpPr>
              <p:nvPr/>
            </p:nvSpPr>
            <p:spPr bwMode="auto">
              <a:xfrm>
                <a:off x="4935" y="2636"/>
                <a:ext cx="372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 dirty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CP</a:t>
                </a:r>
                <a:endPara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6966" name="Oval 230"/>
              <p:cNvSpPr>
                <a:spLocks noChangeArrowheads="1"/>
              </p:cNvSpPr>
              <p:nvPr/>
            </p:nvSpPr>
            <p:spPr bwMode="auto">
              <a:xfrm>
                <a:off x="3762" y="2101"/>
                <a:ext cx="97" cy="103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67" name="Line 231"/>
              <p:cNvSpPr>
                <a:spLocks noChangeShapeType="1"/>
              </p:cNvSpPr>
              <p:nvPr/>
            </p:nvSpPr>
            <p:spPr bwMode="auto">
              <a:xfrm>
                <a:off x="3762" y="2158"/>
                <a:ext cx="1049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69" name="Oval 233"/>
              <p:cNvSpPr>
                <a:spLocks noChangeArrowheads="1"/>
              </p:cNvSpPr>
              <p:nvPr/>
            </p:nvSpPr>
            <p:spPr bwMode="auto">
              <a:xfrm>
                <a:off x="3810" y="825"/>
                <a:ext cx="99" cy="99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70" name="Line 234"/>
              <p:cNvSpPr>
                <a:spLocks noChangeShapeType="1"/>
              </p:cNvSpPr>
              <p:nvPr/>
            </p:nvSpPr>
            <p:spPr bwMode="auto">
              <a:xfrm>
                <a:off x="4000" y="1205"/>
                <a:ext cx="1" cy="14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72" name="Oval 236"/>
              <p:cNvSpPr>
                <a:spLocks noChangeArrowheads="1"/>
              </p:cNvSpPr>
              <p:nvPr/>
            </p:nvSpPr>
            <p:spPr bwMode="auto">
              <a:xfrm>
                <a:off x="2858" y="825"/>
                <a:ext cx="99" cy="99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74" name="Oval 238"/>
              <p:cNvSpPr>
                <a:spLocks noChangeArrowheads="1"/>
              </p:cNvSpPr>
              <p:nvPr/>
            </p:nvSpPr>
            <p:spPr bwMode="auto">
              <a:xfrm>
                <a:off x="2668" y="1634"/>
                <a:ext cx="99" cy="99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75" name="Line 239"/>
              <p:cNvSpPr>
                <a:spLocks noChangeShapeType="1"/>
              </p:cNvSpPr>
              <p:nvPr/>
            </p:nvSpPr>
            <p:spPr bwMode="auto">
              <a:xfrm>
                <a:off x="2857" y="2026"/>
                <a:ext cx="1" cy="1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77" name="Oval 241"/>
              <p:cNvSpPr>
                <a:spLocks noChangeArrowheads="1"/>
              </p:cNvSpPr>
              <p:nvPr/>
            </p:nvSpPr>
            <p:spPr bwMode="auto">
              <a:xfrm>
                <a:off x="3953" y="1634"/>
                <a:ext cx="99" cy="99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78" name="Line 242"/>
              <p:cNvSpPr>
                <a:spLocks noChangeShapeType="1"/>
              </p:cNvSpPr>
              <p:nvPr/>
            </p:nvSpPr>
            <p:spPr bwMode="auto">
              <a:xfrm>
                <a:off x="3809" y="2034"/>
                <a:ext cx="1" cy="14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79" name="Line 243"/>
              <p:cNvSpPr>
                <a:spLocks noChangeShapeType="1"/>
              </p:cNvSpPr>
              <p:nvPr/>
            </p:nvSpPr>
            <p:spPr bwMode="auto">
              <a:xfrm flipV="1">
                <a:off x="4000" y="1298"/>
                <a:ext cx="1" cy="34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80" name="Line 244"/>
              <p:cNvSpPr>
                <a:spLocks noChangeShapeType="1"/>
              </p:cNvSpPr>
              <p:nvPr/>
            </p:nvSpPr>
            <p:spPr bwMode="auto">
              <a:xfrm>
                <a:off x="2903" y="731"/>
                <a:ext cx="340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81" name="Line 245"/>
              <p:cNvSpPr>
                <a:spLocks noChangeShapeType="1"/>
              </p:cNvSpPr>
              <p:nvPr/>
            </p:nvSpPr>
            <p:spPr bwMode="auto">
              <a:xfrm flipH="1">
                <a:off x="3538" y="731"/>
                <a:ext cx="263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82" name="Line 246"/>
              <p:cNvSpPr>
                <a:spLocks noChangeShapeType="1"/>
              </p:cNvSpPr>
              <p:nvPr/>
            </p:nvSpPr>
            <p:spPr bwMode="auto">
              <a:xfrm>
                <a:off x="3243" y="731"/>
                <a:ext cx="295" cy="61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83" name="Line 247"/>
              <p:cNvSpPr>
                <a:spLocks noChangeShapeType="1"/>
              </p:cNvSpPr>
              <p:nvPr/>
            </p:nvSpPr>
            <p:spPr bwMode="auto">
              <a:xfrm flipH="1">
                <a:off x="3189" y="731"/>
                <a:ext cx="349" cy="6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84" name="Line 248"/>
              <p:cNvSpPr>
                <a:spLocks noChangeShapeType="1"/>
              </p:cNvSpPr>
              <p:nvPr/>
            </p:nvSpPr>
            <p:spPr bwMode="auto">
              <a:xfrm flipH="1">
                <a:off x="3538" y="1344"/>
                <a:ext cx="205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85" name="Line 249"/>
              <p:cNvSpPr>
                <a:spLocks noChangeShapeType="1"/>
              </p:cNvSpPr>
              <p:nvPr/>
            </p:nvSpPr>
            <p:spPr bwMode="auto">
              <a:xfrm>
                <a:off x="2858" y="2158"/>
                <a:ext cx="998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0" name="Line 254"/>
              <p:cNvSpPr>
                <a:spLocks noChangeShapeType="1"/>
              </p:cNvSpPr>
              <p:nvPr/>
            </p:nvSpPr>
            <p:spPr bwMode="auto">
              <a:xfrm>
                <a:off x="3953" y="540"/>
                <a:ext cx="12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1" name="Line 255"/>
              <p:cNvSpPr>
                <a:spLocks noChangeShapeType="1"/>
              </p:cNvSpPr>
              <p:nvPr/>
            </p:nvSpPr>
            <p:spPr bwMode="auto">
              <a:xfrm>
                <a:off x="4714" y="2158"/>
                <a:ext cx="20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2" name="Line 256"/>
              <p:cNvSpPr>
                <a:spLocks noChangeShapeType="1"/>
              </p:cNvSpPr>
              <p:nvPr/>
            </p:nvSpPr>
            <p:spPr bwMode="auto">
              <a:xfrm flipH="1">
                <a:off x="2620" y="2158"/>
                <a:ext cx="151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3" name="Line 257"/>
              <p:cNvSpPr>
                <a:spLocks noChangeShapeType="1"/>
              </p:cNvSpPr>
              <p:nvPr/>
            </p:nvSpPr>
            <p:spPr bwMode="auto">
              <a:xfrm flipH="1">
                <a:off x="2335" y="2158"/>
                <a:ext cx="20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4" name="Line 258"/>
              <p:cNvSpPr>
                <a:spLocks noChangeShapeType="1"/>
              </p:cNvSpPr>
              <p:nvPr/>
            </p:nvSpPr>
            <p:spPr bwMode="auto">
              <a:xfrm flipH="1">
                <a:off x="2002" y="2158"/>
                <a:ext cx="249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5" name="Line 259"/>
              <p:cNvSpPr>
                <a:spLocks noChangeShapeType="1"/>
              </p:cNvSpPr>
              <p:nvPr/>
            </p:nvSpPr>
            <p:spPr bwMode="auto">
              <a:xfrm flipH="1">
                <a:off x="1764" y="2158"/>
                <a:ext cx="20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6" name="Line 260"/>
              <p:cNvSpPr>
                <a:spLocks noChangeShapeType="1"/>
              </p:cNvSpPr>
              <p:nvPr/>
            </p:nvSpPr>
            <p:spPr bwMode="auto">
              <a:xfrm flipH="1">
                <a:off x="1526" y="2158"/>
                <a:ext cx="15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7" name="Line 261"/>
              <p:cNvSpPr>
                <a:spLocks noChangeShapeType="1"/>
              </p:cNvSpPr>
              <p:nvPr/>
            </p:nvSpPr>
            <p:spPr bwMode="auto">
              <a:xfrm flipH="1">
                <a:off x="1240" y="2158"/>
                <a:ext cx="20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8" name="Line 262"/>
              <p:cNvSpPr>
                <a:spLocks noChangeShapeType="1"/>
              </p:cNvSpPr>
              <p:nvPr/>
            </p:nvSpPr>
            <p:spPr bwMode="auto">
              <a:xfrm flipH="1">
                <a:off x="1002" y="2158"/>
                <a:ext cx="20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9" name="Line 263"/>
              <p:cNvSpPr>
                <a:spLocks noChangeShapeType="1"/>
              </p:cNvSpPr>
              <p:nvPr/>
            </p:nvSpPr>
            <p:spPr bwMode="auto">
              <a:xfrm>
                <a:off x="4999" y="2158"/>
                <a:ext cx="151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00" name="Line 264"/>
              <p:cNvSpPr>
                <a:spLocks noChangeShapeType="1"/>
              </p:cNvSpPr>
              <p:nvPr/>
            </p:nvSpPr>
            <p:spPr bwMode="auto">
              <a:xfrm>
                <a:off x="5237" y="2158"/>
                <a:ext cx="151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01" name="Rectangle 265"/>
              <p:cNvSpPr>
                <a:spLocks noChangeArrowheads="1"/>
              </p:cNvSpPr>
              <p:nvPr/>
            </p:nvSpPr>
            <p:spPr bwMode="auto">
              <a:xfrm>
                <a:off x="2239" y="869"/>
                <a:ext cx="650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1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7002" name="Rectangle 266"/>
              <p:cNvSpPr>
                <a:spLocks noChangeArrowheads="1"/>
              </p:cNvSpPr>
              <p:nvPr/>
            </p:nvSpPr>
            <p:spPr bwMode="auto">
              <a:xfrm>
                <a:off x="4143" y="863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2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7003" name="Rectangle 267"/>
              <p:cNvSpPr>
                <a:spLocks noChangeArrowheads="1"/>
              </p:cNvSpPr>
              <p:nvPr/>
            </p:nvSpPr>
            <p:spPr bwMode="auto">
              <a:xfrm>
                <a:off x="2049" y="1624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3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7004" name="Rectangle 268"/>
              <p:cNvSpPr>
                <a:spLocks noChangeArrowheads="1"/>
              </p:cNvSpPr>
              <p:nvPr/>
            </p:nvSpPr>
            <p:spPr bwMode="auto">
              <a:xfrm>
                <a:off x="4286" y="1672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4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7005" name="Rectangle 269"/>
              <p:cNvSpPr>
                <a:spLocks noChangeArrowheads="1"/>
              </p:cNvSpPr>
              <p:nvPr/>
            </p:nvSpPr>
            <p:spPr bwMode="auto">
              <a:xfrm>
                <a:off x="907" y="1312"/>
                <a:ext cx="1150" cy="67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/>
                <a:r>
                  <a:rPr lang="zh-CN" altLang="en-US" sz="3200" dirty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从</a:t>
                </a:r>
                <a:r>
                  <a:rPr lang="zh-CN" altLang="en-US" sz="3200" dirty="0" smtClean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触发器</a:t>
                </a:r>
                <a:endPara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  <a:p>
                <a:pPr algn="ctr"/>
                <a:r>
                  <a:rPr lang="en-US" altLang="zh-CN" sz="3200" dirty="0" smtClean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Slave</a:t>
                </a:r>
                <a:endPara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7006" name="Line 270"/>
              <p:cNvSpPr>
                <a:spLocks noChangeShapeType="1"/>
              </p:cNvSpPr>
              <p:nvPr/>
            </p:nvSpPr>
            <p:spPr bwMode="auto">
              <a:xfrm>
                <a:off x="3742" y="1207"/>
                <a:ext cx="1" cy="14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07" name="Line 271"/>
              <p:cNvSpPr>
                <a:spLocks noChangeShapeType="1"/>
              </p:cNvSpPr>
              <p:nvPr/>
            </p:nvSpPr>
            <p:spPr bwMode="auto">
              <a:xfrm>
                <a:off x="2993" y="1221"/>
                <a:ext cx="1" cy="14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08" name="Line 272"/>
              <p:cNvSpPr>
                <a:spLocks noChangeShapeType="1"/>
              </p:cNvSpPr>
              <p:nvPr/>
            </p:nvSpPr>
            <p:spPr bwMode="auto">
              <a:xfrm>
                <a:off x="2993" y="1366"/>
                <a:ext cx="205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09" name="Line 273"/>
              <p:cNvSpPr>
                <a:spLocks noChangeShapeType="1"/>
              </p:cNvSpPr>
              <p:nvPr/>
            </p:nvSpPr>
            <p:spPr bwMode="auto">
              <a:xfrm flipV="1">
                <a:off x="2715" y="1211"/>
                <a:ext cx="1" cy="4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10" name="Line 274"/>
              <p:cNvSpPr>
                <a:spLocks noChangeShapeType="1"/>
              </p:cNvSpPr>
              <p:nvPr/>
            </p:nvSpPr>
            <p:spPr bwMode="auto">
              <a:xfrm flipV="1">
                <a:off x="2906" y="628"/>
                <a:ext cx="1" cy="19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11" name="Line 275"/>
              <p:cNvSpPr>
                <a:spLocks noChangeShapeType="1"/>
              </p:cNvSpPr>
              <p:nvPr/>
            </p:nvSpPr>
            <p:spPr bwMode="auto">
              <a:xfrm flipV="1">
                <a:off x="3857" y="628"/>
                <a:ext cx="1" cy="19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12" name="Oval 276"/>
              <p:cNvSpPr>
                <a:spLocks noChangeArrowheads="1"/>
              </p:cNvSpPr>
              <p:nvPr/>
            </p:nvSpPr>
            <p:spPr bwMode="auto">
              <a:xfrm>
                <a:off x="2858" y="674"/>
                <a:ext cx="99" cy="99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7013" name="Oval 277"/>
              <p:cNvSpPr>
                <a:spLocks noChangeArrowheads="1"/>
              </p:cNvSpPr>
              <p:nvPr/>
            </p:nvSpPr>
            <p:spPr bwMode="auto">
              <a:xfrm>
                <a:off x="3810" y="674"/>
                <a:ext cx="99" cy="99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sp>
          <p:nvSpPr>
            <p:cNvPr id="117015" name="Rectangle 279"/>
            <p:cNvSpPr>
              <a:spLocks noChangeArrowheads="1"/>
            </p:cNvSpPr>
            <p:nvPr/>
          </p:nvSpPr>
          <p:spPr bwMode="auto">
            <a:xfrm>
              <a:off x="2449" y="1026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sp>
        <p:nvSpPr>
          <p:cNvPr id="112" name="Line 216"/>
          <p:cNvSpPr>
            <a:spLocks noChangeShapeType="1"/>
          </p:cNvSpPr>
          <p:nvPr/>
        </p:nvSpPr>
        <p:spPr bwMode="auto">
          <a:xfrm flipH="1" flipV="1">
            <a:off x="6444208" y="3212976"/>
            <a:ext cx="0" cy="549909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13" name="Line 204"/>
          <p:cNvSpPr>
            <a:spLocks noChangeShapeType="1"/>
          </p:cNvSpPr>
          <p:nvPr/>
        </p:nvSpPr>
        <p:spPr bwMode="auto">
          <a:xfrm>
            <a:off x="4211960" y="3248980"/>
            <a:ext cx="3175" cy="4889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grpSp>
        <p:nvGrpSpPr>
          <p:cNvPr id="5" name="组合 40"/>
          <p:cNvGrpSpPr/>
          <p:nvPr/>
        </p:nvGrpSpPr>
        <p:grpSpPr>
          <a:xfrm rot="16200000">
            <a:off x="3929058" y="4786322"/>
            <a:ext cx="500065" cy="928694"/>
            <a:chOff x="7177088" y="3041650"/>
            <a:chExt cx="768350" cy="630238"/>
          </a:xfrm>
        </p:grpSpPr>
        <p:sp>
          <p:nvSpPr>
            <p:cNvPr id="115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6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7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8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6" name="组合 40"/>
          <p:cNvGrpSpPr/>
          <p:nvPr/>
        </p:nvGrpSpPr>
        <p:grpSpPr>
          <a:xfrm rot="16200000">
            <a:off x="4000496" y="3786190"/>
            <a:ext cx="500065" cy="928694"/>
            <a:chOff x="7177088" y="3041650"/>
            <a:chExt cx="768350" cy="630238"/>
          </a:xfrm>
        </p:grpSpPr>
        <p:sp>
          <p:nvSpPr>
            <p:cNvPr id="120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1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2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3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7" name="组合 40"/>
          <p:cNvGrpSpPr/>
          <p:nvPr/>
        </p:nvGrpSpPr>
        <p:grpSpPr>
          <a:xfrm rot="16200000">
            <a:off x="6286512" y="4786322"/>
            <a:ext cx="500065" cy="928694"/>
            <a:chOff x="7177088" y="3041650"/>
            <a:chExt cx="768350" cy="630238"/>
          </a:xfrm>
        </p:grpSpPr>
        <p:sp>
          <p:nvSpPr>
            <p:cNvPr id="125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6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7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8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8" name="组合 40"/>
          <p:cNvGrpSpPr/>
          <p:nvPr/>
        </p:nvGrpSpPr>
        <p:grpSpPr>
          <a:xfrm rot="16200000">
            <a:off x="4081458" y="2500306"/>
            <a:ext cx="500065" cy="928694"/>
            <a:chOff x="7177088" y="3041650"/>
            <a:chExt cx="768350" cy="630238"/>
          </a:xfrm>
        </p:grpSpPr>
        <p:sp>
          <p:nvSpPr>
            <p:cNvPr id="130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1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2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3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9" name="组合 40"/>
          <p:cNvGrpSpPr/>
          <p:nvPr/>
        </p:nvGrpSpPr>
        <p:grpSpPr>
          <a:xfrm rot="16200000">
            <a:off x="4393406" y="1250141"/>
            <a:ext cx="428627" cy="928694"/>
            <a:chOff x="7177088" y="3041650"/>
            <a:chExt cx="768350" cy="630238"/>
          </a:xfrm>
        </p:grpSpPr>
        <p:sp>
          <p:nvSpPr>
            <p:cNvPr id="135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6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7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8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0" name="组合 40"/>
          <p:cNvGrpSpPr/>
          <p:nvPr/>
        </p:nvGrpSpPr>
        <p:grpSpPr>
          <a:xfrm rot="16200000">
            <a:off x="6215074" y="3786190"/>
            <a:ext cx="500065" cy="928694"/>
            <a:chOff x="7177088" y="3041650"/>
            <a:chExt cx="768350" cy="630238"/>
          </a:xfrm>
        </p:grpSpPr>
        <p:sp>
          <p:nvSpPr>
            <p:cNvPr id="140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1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2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3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1" name="组合 40"/>
          <p:cNvGrpSpPr/>
          <p:nvPr/>
        </p:nvGrpSpPr>
        <p:grpSpPr>
          <a:xfrm rot="16200000">
            <a:off x="6107918" y="2536025"/>
            <a:ext cx="428627" cy="928694"/>
            <a:chOff x="7177088" y="3041650"/>
            <a:chExt cx="768350" cy="630238"/>
          </a:xfrm>
        </p:grpSpPr>
        <p:sp>
          <p:nvSpPr>
            <p:cNvPr id="145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6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7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8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2" name="组合 40"/>
          <p:cNvGrpSpPr/>
          <p:nvPr/>
        </p:nvGrpSpPr>
        <p:grpSpPr>
          <a:xfrm rot="16200000">
            <a:off x="5893604" y="1250141"/>
            <a:ext cx="428627" cy="928694"/>
            <a:chOff x="7177088" y="3041650"/>
            <a:chExt cx="768350" cy="630238"/>
          </a:xfrm>
        </p:grpSpPr>
        <p:sp>
          <p:nvSpPr>
            <p:cNvPr id="150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51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52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53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sp>
        <p:nvSpPr>
          <p:cNvPr id="154" name="AutoShape 36"/>
          <p:cNvSpPr>
            <a:spLocks noChangeArrowheads="1"/>
          </p:cNvSpPr>
          <p:nvPr/>
        </p:nvSpPr>
        <p:spPr bwMode="auto">
          <a:xfrm>
            <a:off x="7480757" y="4994287"/>
            <a:ext cx="649288" cy="434978"/>
          </a:xfrm>
          <a:prstGeom prst="triangle">
            <a:avLst>
              <a:gd name="adj" fmla="val 50000"/>
            </a:avLst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zh-CN" altLang="en-US"/>
          </a:p>
        </p:txBody>
      </p:sp>
      <p:sp>
        <p:nvSpPr>
          <p:cNvPr id="155" name="灯片编号占位符 15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63</a:t>
            </a:fld>
            <a:endParaRPr lang="en-US" altLang="zh-CN"/>
          </a:p>
        </p:txBody>
      </p:sp>
      <p:sp>
        <p:nvSpPr>
          <p:cNvPr id="139" name="矩形 138"/>
          <p:cNvSpPr/>
          <p:nvPr/>
        </p:nvSpPr>
        <p:spPr>
          <a:xfrm>
            <a:off x="8001024" y="6072206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44" name="矩形 143"/>
          <p:cNvSpPr/>
          <p:nvPr/>
        </p:nvSpPr>
        <p:spPr>
          <a:xfrm>
            <a:off x="7643834" y="2786058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grpSp>
        <p:nvGrpSpPr>
          <p:cNvPr id="165" name="组合 164"/>
          <p:cNvGrpSpPr/>
          <p:nvPr/>
        </p:nvGrpSpPr>
        <p:grpSpPr>
          <a:xfrm>
            <a:off x="3753522" y="4429132"/>
            <a:ext cx="3218116" cy="584775"/>
            <a:chOff x="3753522" y="4429132"/>
            <a:chExt cx="3218116" cy="584775"/>
          </a:xfrm>
        </p:grpSpPr>
        <p:sp>
          <p:nvSpPr>
            <p:cNvPr id="158" name="矩形 157"/>
            <p:cNvSpPr/>
            <p:nvPr/>
          </p:nvSpPr>
          <p:spPr>
            <a:xfrm>
              <a:off x="3753522" y="4429132"/>
              <a:ext cx="38985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</a:t>
              </a:r>
              <a:endPara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59" name="矩形 158"/>
            <p:cNvSpPr/>
            <p:nvPr/>
          </p:nvSpPr>
          <p:spPr>
            <a:xfrm>
              <a:off x="6581788" y="4429132"/>
              <a:ext cx="38985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</a:t>
              </a:r>
              <a:endPara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sp>
        <p:nvSpPr>
          <p:cNvPr id="157" name="矩形 156"/>
          <p:cNvSpPr/>
          <p:nvPr/>
        </p:nvSpPr>
        <p:spPr>
          <a:xfrm>
            <a:off x="1785918" y="3500438"/>
            <a:ext cx="100540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保持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69" name="矩形 168"/>
          <p:cNvSpPr/>
          <p:nvPr/>
        </p:nvSpPr>
        <p:spPr>
          <a:xfrm>
            <a:off x="71454" y="5780806"/>
            <a:ext cx="678656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时钟下降沿，</a:t>
            </a:r>
            <a:endParaRPr lang="en-US" altLang="zh-CN" sz="3200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黑体" pitchFamily="2" charset="-122"/>
              <a:ea typeface="黑体" pitchFamily="2" charset="-122"/>
            </a:endParaRPr>
          </a:p>
          <a:p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从触发器</a:t>
            </a:r>
            <a:r>
              <a:rPr lang="zh-CN" altLang="en-US" sz="3200" dirty="0" smtClean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传出</a:t>
            </a: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主触发器的状态</a:t>
            </a:r>
          </a:p>
        </p:txBody>
      </p:sp>
      <p:sp>
        <p:nvSpPr>
          <p:cNvPr id="149" name="矩形 148"/>
          <p:cNvSpPr/>
          <p:nvPr/>
        </p:nvSpPr>
        <p:spPr>
          <a:xfrm>
            <a:off x="3214678" y="3286124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56" name="矩形 155"/>
          <p:cNvSpPr/>
          <p:nvPr/>
        </p:nvSpPr>
        <p:spPr>
          <a:xfrm>
            <a:off x="7111108" y="3286124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60" name="矩形 159"/>
          <p:cNvSpPr/>
          <p:nvPr/>
        </p:nvSpPr>
        <p:spPr>
          <a:xfrm>
            <a:off x="6429388" y="2000240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61" name="矩形 160"/>
          <p:cNvSpPr/>
          <p:nvPr/>
        </p:nvSpPr>
        <p:spPr>
          <a:xfrm>
            <a:off x="3786182" y="2000240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62" name="矩形 161"/>
          <p:cNvSpPr/>
          <p:nvPr/>
        </p:nvSpPr>
        <p:spPr>
          <a:xfrm>
            <a:off x="3571868" y="772523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63" name="矩形 162"/>
          <p:cNvSpPr/>
          <p:nvPr/>
        </p:nvSpPr>
        <p:spPr>
          <a:xfrm>
            <a:off x="6581788" y="714356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9" grpId="0"/>
      <p:bldP spid="144" grpId="0"/>
      <p:bldP spid="157" grpId="0"/>
      <p:bldP spid="169" grpId="0"/>
      <p:bldP spid="149" grpId="0"/>
      <p:bldP spid="156" grpId="0"/>
      <p:bldP spid="160" grpId="0"/>
      <p:bldP spid="161" grpId="0"/>
      <p:bldP spid="162" grpId="0"/>
      <p:bldP spid="163" grpId="0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8763000" cy="762000"/>
          </a:xfrm>
        </p:spPr>
        <p:txBody>
          <a:bodyPr/>
          <a:lstStyle/>
          <a:p>
            <a:r>
              <a:rPr lang="zh-CN" altLang="en-US">
                <a:latin typeface="黑体" pitchFamily="49" charset="-122"/>
                <a:ea typeface="黑体" pitchFamily="49" charset="-122"/>
              </a:rPr>
              <a:t>5.3.2 主从</a:t>
            </a:r>
            <a:r>
              <a:rPr lang="en-US" altLang="zh-CN">
                <a:latin typeface="黑体" pitchFamily="49" charset="-122"/>
                <a:ea typeface="黑体" pitchFamily="49" charset="-122"/>
              </a:rPr>
              <a:t>R-S</a:t>
            </a:r>
            <a:r>
              <a:rPr lang="zh-CN" altLang="en-US">
                <a:latin typeface="黑体" pitchFamily="49" charset="-122"/>
                <a:ea typeface="黑体" pitchFamily="49" charset="-122"/>
              </a:rPr>
              <a:t>触发器 </a:t>
            </a:r>
            <a:r>
              <a:rPr lang="en-US" altLang="zh-CN">
                <a:latin typeface="Times New Roman" pitchFamily="18" charset="0"/>
                <a:ea typeface="黑体" pitchFamily="49" charset="-122"/>
              </a:rPr>
              <a:t>master-slave</a:t>
            </a:r>
          </a:p>
        </p:txBody>
      </p:sp>
      <p:sp>
        <p:nvSpPr>
          <p:cNvPr id="116739" name="Rectangle 3"/>
          <p:cNvSpPr>
            <a:spLocks noChangeArrowheads="1"/>
          </p:cNvSpPr>
          <p:nvPr/>
        </p:nvSpPr>
        <p:spPr bwMode="auto">
          <a:xfrm>
            <a:off x="102653" y="914400"/>
            <a:ext cx="285206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工作原理（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3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）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grpSp>
        <p:nvGrpSpPr>
          <p:cNvPr id="2" name="Group 172"/>
          <p:cNvGrpSpPr>
            <a:grpSpLocks/>
          </p:cNvGrpSpPr>
          <p:nvPr/>
        </p:nvGrpSpPr>
        <p:grpSpPr bwMode="auto">
          <a:xfrm>
            <a:off x="1331913" y="3249613"/>
            <a:ext cx="6934200" cy="3406775"/>
            <a:chOff x="521" y="1502"/>
            <a:chExt cx="4368" cy="2146"/>
          </a:xfrm>
        </p:grpSpPr>
        <p:sp>
          <p:nvSpPr>
            <p:cNvPr id="116909" name="Rectangle 173"/>
            <p:cNvSpPr>
              <a:spLocks noChangeArrowheads="1"/>
            </p:cNvSpPr>
            <p:nvPr/>
          </p:nvSpPr>
          <p:spPr bwMode="auto">
            <a:xfrm>
              <a:off x="2009" y="3181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10" name="Rectangle 174"/>
            <p:cNvSpPr>
              <a:spLocks noChangeArrowheads="1"/>
            </p:cNvSpPr>
            <p:nvPr/>
          </p:nvSpPr>
          <p:spPr bwMode="auto">
            <a:xfrm>
              <a:off x="3449" y="3181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11" name="Rectangle 175"/>
            <p:cNvSpPr>
              <a:spLocks noChangeArrowheads="1"/>
            </p:cNvSpPr>
            <p:nvPr/>
          </p:nvSpPr>
          <p:spPr bwMode="auto">
            <a:xfrm>
              <a:off x="4361" y="3283"/>
              <a:ext cx="5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13" name="Oval 177"/>
            <p:cNvSpPr>
              <a:spLocks noChangeArrowheads="1"/>
            </p:cNvSpPr>
            <p:nvPr/>
          </p:nvSpPr>
          <p:spPr bwMode="auto">
            <a:xfrm>
              <a:off x="3689" y="1891"/>
              <a:ext cx="96" cy="101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915" name="Oval 179"/>
            <p:cNvSpPr>
              <a:spLocks noChangeArrowheads="1"/>
            </p:cNvSpPr>
            <p:nvPr/>
          </p:nvSpPr>
          <p:spPr bwMode="auto">
            <a:xfrm>
              <a:off x="2297" y="1891"/>
              <a:ext cx="96" cy="101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917" name="Oval 181"/>
            <p:cNvSpPr>
              <a:spLocks noChangeArrowheads="1"/>
            </p:cNvSpPr>
            <p:nvPr/>
          </p:nvSpPr>
          <p:spPr bwMode="auto">
            <a:xfrm>
              <a:off x="2249" y="2515"/>
              <a:ext cx="96" cy="101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918" name="Line 182"/>
            <p:cNvSpPr>
              <a:spLocks noChangeShapeType="1"/>
            </p:cNvSpPr>
            <p:nvPr/>
          </p:nvSpPr>
          <p:spPr bwMode="auto">
            <a:xfrm>
              <a:off x="2449" y="2908"/>
              <a:ext cx="0" cy="13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20" name="Oval 184"/>
            <p:cNvSpPr>
              <a:spLocks noChangeArrowheads="1"/>
            </p:cNvSpPr>
            <p:nvPr/>
          </p:nvSpPr>
          <p:spPr bwMode="auto">
            <a:xfrm>
              <a:off x="3737" y="2515"/>
              <a:ext cx="96" cy="101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925" name="Line 189"/>
            <p:cNvSpPr>
              <a:spLocks noChangeShapeType="1"/>
            </p:cNvSpPr>
            <p:nvPr/>
          </p:nvSpPr>
          <p:spPr bwMode="auto">
            <a:xfrm flipV="1">
              <a:off x="2345" y="1795"/>
              <a:ext cx="1" cy="10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26" name="Line 190"/>
            <p:cNvSpPr>
              <a:spLocks noChangeShapeType="1"/>
            </p:cNvSpPr>
            <p:nvPr/>
          </p:nvSpPr>
          <p:spPr bwMode="auto">
            <a:xfrm>
              <a:off x="2345" y="1795"/>
              <a:ext cx="57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27" name="Line 191"/>
            <p:cNvSpPr>
              <a:spLocks noChangeShapeType="1"/>
            </p:cNvSpPr>
            <p:nvPr/>
          </p:nvSpPr>
          <p:spPr bwMode="auto">
            <a:xfrm flipH="1">
              <a:off x="3161" y="1795"/>
              <a:ext cx="57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28" name="Line 192"/>
            <p:cNvSpPr>
              <a:spLocks noChangeShapeType="1"/>
            </p:cNvSpPr>
            <p:nvPr/>
          </p:nvSpPr>
          <p:spPr bwMode="auto">
            <a:xfrm>
              <a:off x="2925" y="1797"/>
              <a:ext cx="363" cy="63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29" name="Line 193"/>
            <p:cNvSpPr>
              <a:spLocks noChangeShapeType="1"/>
            </p:cNvSpPr>
            <p:nvPr/>
          </p:nvSpPr>
          <p:spPr bwMode="auto">
            <a:xfrm flipH="1">
              <a:off x="2925" y="1797"/>
              <a:ext cx="240" cy="63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30" name="Line 194"/>
            <p:cNvSpPr>
              <a:spLocks noChangeShapeType="1"/>
            </p:cNvSpPr>
            <p:nvPr/>
          </p:nvSpPr>
          <p:spPr bwMode="auto">
            <a:xfrm>
              <a:off x="3605" y="2918"/>
              <a:ext cx="1" cy="33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31" name="Line 195"/>
            <p:cNvSpPr>
              <a:spLocks noChangeShapeType="1"/>
            </p:cNvSpPr>
            <p:nvPr/>
          </p:nvSpPr>
          <p:spPr bwMode="auto">
            <a:xfrm>
              <a:off x="3787" y="2296"/>
              <a:ext cx="1" cy="21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32" name="Line 196"/>
            <p:cNvSpPr>
              <a:spLocks noChangeShapeType="1"/>
            </p:cNvSpPr>
            <p:nvPr/>
          </p:nvSpPr>
          <p:spPr bwMode="auto">
            <a:xfrm>
              <a:off x="2441" y="3043"/>
              <a:ext cx="216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33" name="Oval 197"/>
            <p:cNvSpPr>
              <a:spLocks noChangeArrowheads="1"/>
            </p:cNvSpPr>
            <p:nvPr/>
          </p:nvSpPr>
          <p:spPr bwMode="auto">
            <a:xfrm>
              <a:off x="3881" y="2995"/>
              <a:ext cx="96" cy="101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934" name="Rectangle 198"/>
            <p:cNvSpPr>
              <a:spLocks noChangeArrowheads="1"/>
            </p:cNvSpPr>
            <p:nvPr/>
          </p:nvSpPr>
          <p:spPr bwMode="auto">
            <a:xfrm>
              <a:off x="1673" y="1885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5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35" name="Rectangle 199"/>
            <p:cNvSpPr>
              <a:spLocks noChangeArrowheads="1"/>
            </p:cNvSpPr>
            <p:nvPr/>
          </p:nvSpPr>
          <p:spPr bwMode="auto">
            <a:xfrm>
              <a:off x="4073" y="1933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6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36" name="Rectangle 200"/>
            <p:cNvSpPr>
              <a:spLocks noChangeArrowheads="1"/>
            </p:cNvSpPr>
            <p:nvPr/>
          </p:nvSpPr>
          <p:spPr bwMode="auto">
            <a:xfrm>
              <a:off x="1625" y="2509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7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37" name="Rectangle 201"/>
            <p:cNvSpPr>
              <a:spLocks noChangeArrowheads="1"/>
            </p:cNvSpPr>
            <p:nvPr/>
          </p:nvSpPr>
          <p:spPr bwMode="auto">
            <a:xfrm>
              <a:off x="3113" y="2509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8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38" name="Rectangle 202"/>
            <p:cNvSpPr>
              <a:spLocks noChangeArrowheads="1"/>
            </p:cNvSpPr>
            <p:nvPr/>
          </p:nvSpPr>
          <p:spPr bwMode="auto">
            <a:xfrm>
              <a:off x="1961" y="1579"/>
              <a:ext cx="310" cy="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ea typeface="黑体" pitchFamily="49" charset="-122"/>
                </a:rPr>
                <a:t>’</a:t>
              </a:r>
              <a:endPara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ea typeface="黑体" pitchFamily="49" charset="-122"/>
              </a:endParaRPr>
            </a:p>
          </p:txBody>
        </p:sp>
        <p:sp>
          <p:nvSpPr>
            <p:cNvPr id="116939" name="Rectangle 203"/>
            <p:cNvSpPr>
              <a:spLocks noChangeArrowheads="1"/>
            </p:cNvSpPr>
            <p:nvPr/>
          </p:nvSpPr>
          <p:spPr bwMode="auto">
            <a:xfrm>
              <a:off x="3785" y="1651"/>
              <a:ext cx="480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ea typeface="黑体" pitchFamily="49" charset="-122"/>
                </a:rPr>
                <a:t> ’</a:t>
              </a:r>
              <a:endPara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40" name="Line 204"/>
            <p:cNvSpPr>
              <a:spLocks noChangeShapeType="1"/>
            </p:cNvSpPr>
            <p:nvPr/>
          </p:nvSpPr>
          <p:spPr bwMode="auto">
            <a:xfrm>
              <a:off x="2345" y="1502"/>
              <a:ext cx="2" cy="30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1" name="Rectangle 205"/>
            <p:cNvSpPr>
              <a:spLocks noChangeArrowheads="1"/>
            </p:cNvSpPr>
            <p:nvPr/>
          </p:nvSpPr>
          <p:spPr bwMode="auto">
            <a:xfrm>
              <a:off x="521" y="2242"/>
              <a:ext cx="1150" cy="67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主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触发器</a:t>
              </a:r>
              <a:endPara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  <a:p>
              <a:pPr algn="ctr"/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Master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42" name="Line 206"/>
            <p:cNvSpPr>
              <a:spLocks noChangeShapeType="1"/>
            </p:cNvSpPr>
            <p:nvPr/>
          </p:nvSpPr>
          <p:spPr bwMode="auto">
            <a:xfrm>
              <a:off x="3833" y="1698"/>
              <a:ext cx="19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3" name="Line 207"/>
            <p:cNvSpPr>
              <a:spLocks noChangeShapeType="1"/>
            </p:cNvSpPr>
            <p:nvPr/>
          </p:nvSpPr>
          <p:spPr bwMode="auto">
            <a:xfrm>
              <a:off x="3833" y="1699"/>
              <a:ext cx="192" cy="1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4" name="Line 208"/>
            <p:cNvSpPr>
              <a:spLocks noChangeShapeType="1"/>
            </p:cNvSpPr>
            <p:nvPr/>
          </p:nvSpPr>
          <p:spPr bwMode="auto">
            <a:xfrm>
              <a:off x="3538" y="2281"/>
              <a:ext cx="1" cy="15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5" name="Line 209"/>
            <p:cNvSpPr>
              <a:spLocks noChangeShapeType="1"/>
            </p:cNvSpPr>
            <p:nvPr/>
          </p:nvSpPr>
          <p:spPr bwMode="auto">
            <a:xfrm flipH="1">
              <a:off x="3288" y="2432"/>
              <a:ext cx="26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6" name="Line 210"/>
            <p:cNvSpPr>
              <a:spLocks noChangeShapeType="1"/>
            </p:cNvSpPr>
            <p:nvPr/>
          </p:nvSpPr>
          <p:spPr bwMode="auto">
            <a:xfrm flipV="1">
              <a:off x="2290" y="2296"/>
              <a:ext cx="0" cy="22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7" name="Line 211"/>
            <p:cNvSpPr>
              <a:spLocks noChangeShapeType="1"/>
            </p:cNvSpPr>
            <p:nvPr/>
          </p:nvSpPr>
          <p:spPr bwMode="auto">
            <a:xfrm flipH="1">
              <a:off x="2441" y="2419"/>
              <a:ext cx="48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8" name="Line 212"/>
            <p:cNvSpPr>
              <a:spLocks noChangeShapeType="1"/>
            </p:cNvSpPr>
            <p:nvPr/>
          </p:nvSpPr>
          <p:spPr bwMode="auto">
            <a:xfrm flipV="1">
              <a:off x="2449" y="2296"/>
              <a:ext cx="1" cy="1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9" name="Line 213"/>
            <p:cNvSpPr>
              <a:spLocks noChangeShapeType="1"/>
            </p:cNvSpPr>
            <p:nvPr/>
          </p:nvSpPr>
          <p:spPr bwMode="auto">
            <a:xfrm>
              <a:off x="4601" y="3043"/>
              <a:ext cx="1" cy="30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50" name="Line 214"/>
            <p:cNvSpPr>
              <a:spLocks noChangeShapeType="1"/>
            </p:cNvSpPr>
            <p:nvPr/>
          </p:nvSpPr>
          <p:spPr bwMode="auto">
            <a:xfrm>
              <a:off x="2154" y="2923"/>
              <a:ext cx="1" cy="30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51" name="Line 215"/>
            <p:cNvSpPr>
              <a:spLocks noChangeShapeType="1"/>
            </p:cNvSpPr>
            <p:nvPr/>
          </p:nvSpPr>
          <p:spPr bwMode="auto">
            <a:xfrm flipV="1">
              <a:off x="3923" y="2916"/>
              <a:ext cx="1" cy="15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52" name="Line 216"/>
            <p:cNvSpPr>
              <a:spLocks noChangeShapeType="1"/>
            </p:cNvSpPr>
            <p:nvPr/>
          </p:nvSpPr>
          <p:spPr bwMode="auto">
            <a:xfrm flipV="1">
              <a:off x="3737" y="1506"/>
              <a:ext cx="1" cy="40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53" name="Oval 217"/>
            <p:cNvSpPr>
              <a:spLocks noChangeArrowheads="1"/>
            </p:cNvSpPr>
            <p:nvPr/>
          </p:nvSpPr>
          <p:spPr bwMode="auto">
            <a:xfrm>
              <a:off x="2297" y="1747"/>
              <a:ext cx="96" cy="101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954" name="Oval 218"/>
            <p:cNvSpPr>
              <a:spLocks noChangeArrowheads="1"/>
            </p:cNvSpPr>
            <p:nvPr/>
          </p:nvSpPr>
          <p:spPr bwMode="auto">
            <a:xfrm>
              <a:off x="3689" y="1747"/>
              <a:ext cx="96" cy="101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grpSp>
        <p:nvGrpSpPr>
          <p:cNvPr id="3" name="Group 219"/>
          <p:cNvGrpSpPr>
            <a:grpSpLocks/>
          </p:cNvGrpSpPr>
          <p:nvPr/>
        </p:nvGrpSpPr>
        <p:grpSpPr bwMode="auto">
          <a:xfrm>
            <a:off x="1428750" y="765175"/>
            <a:ext cx="7319963" cy="4956175"/>
            <a:chOff x="884" y="1026"/>
            <a:chExt cx="4611" cy="3122"/>
          </a:xfrm>
        </p:grpSpPr>
        <p:sp>
          <p:nvSpPr>
            <p:cNvPr id="117014" name="Rectangle 278"/>
            <p:cNvSpPr>
              <a:spLocks noChangeArrowheads="1"/>
            </p:cNvSpPr>
            <p:nvPr/>
          </p:nvSpPr>
          <p:spPr bwMode="auto">
            <a:xfrm>
              <a:off x="3873" y="1026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grpSp>
          <p:nvGrpSpPr>
            <p:cNvPr id="4" name="Group 220"/>
            <p:cNvGrpSpPr>
              <a:grpSpLocks/>
            </p:cNvGrpSpPr>
            <p:nvPr/>
          </p:nvGrpSpPr>
          <p:grpSpPr bwMode="auto">
            <a:xfrm>
              <a:off x="884" y="1094"/>
              <a:ext cx="4611" cy="3054"/>
              <a:chOff x="907" y="540"/>
              <a:chExt cx="4611" cy="3054"/>
            </a:xfrm>
          </p:grpSpPr>
          <p:sp>
            <p:nvSpPr>
              <p:cNvPr id="116957" name="Oval 221"/>
              <p:cNvSpPr>
                <a:spLocks noChangeArrowheads="1"/>
              </p:cNvSpPr>
              <p:nvPr/>
            </p:nvSpPr>
            <p:spPr bwMode="auto">
              <a:xfrm>
                <a:off x="4876" y="3498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58" name="Line 222"/>
              <p:cNvSpPr>
                <a:spLocks noChangeShapeType="1"/>
              </p:cNvSpPr>
              <p:nvPr/>
            </p:nvSpPr>
            <p:spPr bwMode="auto">
              <a:xfrm>
                <a:off x="4921" y="3407"/>
                <a:ext cx="0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59" name="Line 223"/>
              <p:cNvSpPr>
                <a:spLocks noChangeShapeType="1"/>
              </p:cNvSpPr>
              <p:nvPr/>
            </p:nvSpPr>
            <p:spPr bwMode="auto">
              <a:xfrm>
                <a:off x="4987" y="2681"/>
                <a:ext cx="240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61" name="Oval 225"/>
              <p:cNvSpPr>
                <a:spLocks noChangeArrowheads="1"/>
              </p:cNvSpPr>
              <p:nvPr/>
            </p:nvSpPr>
            <p:spPr bwMode="auto">
              <a:xfrm>
                <a:off x="4857" y="3017"/>
                <a:ext cx="97" cy="99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63" name="Line 227"/>
              <p:cNvSpPr>
                <a:spLocks noChangeShapeType="1"/>
              </p:cNvSpPr>
              <p:nvPr/>
            </p:nvSpPr>
            <p:spPr bwMode="auto">
              <a:xfrm flipV="1">
                <a:off x="4898" y="2160"/>
                <a:ext cx="1" cy="86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64" name="Rectangle 228"/>
              <p:cNvSpPr>
                <a:spLocks noChangeArrowheads="1"/>
              </p:cNvSpPr>
              <p:nvPr/>
            </p:nvSpPr>
            <p:spPr bwMode="auto">
              <a:xfrm>
                <a:off x="5190" y="3059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9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6965" name="Rectangle 229"/>
              <p:cNvSpPr>
                <a:spLocks noChangeArrowheads="1"/>
              </p:cNvSpPr>
              <p:nvPr/>
            </p:nvSpPr>
            <p:spPr bwMode="auto">
              <a:xfrm>
                <a:off x="4935" y="2636"/>
                <a:ext cx="372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 dirty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CP</a:t>
                </a:r>
                <a:endPara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6966" name="Oval 230"/>
              <p:cNvSpPr>
                <a:spLocks noChangeArrowheads="1"/>
              </p:cNvSpPr>
              <p:nvPr/>
            </p:nvSpPr>
            <p:spPr bwMode="auto">
              <a:xfrm>
                <a:off x="3762" y="2101"/>
                <a:ext cx="97" cy="103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67" name="Line 231"/>
              <p:cNvSpPr>
                <a:spLocks noChangeShapeType="1"/>
              </p:cNvSpPr>
              <p:nvPr/>
            </p:nvSpPr>
            <p:spPr bwMode="auto">
              <a:xfrm>
                <a:off x="3762" y="2158"/>
                <a:ext cx="1049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69" name="Oval 233"/>
              <p:cNvSpPr>
                <a:spLocks noChangeArrowheads="1"/>
              </p:cNvSpPr>
              <p:nvPr/>
            </p:nvSpPr>
            <p:spPr bwMode="auto">
              <a:xfrm>
                <a:off x="3810" y="825"/>
                <a:ext cx="99" cy="99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70" name="Line 234"/>
              <p:cNvSpPr>
                <a:spLocks noChangeShapeType="1"/>
              </p:cNvSpPr>
              <p:nvPr/>
            </p:nvSpPr>
            <p:spPr bwMode="auto">
              <a:xfrm>
                <a:off x="4000" y="1205"/>
                <a:ext cx="1" cy="14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72" name="Oval 236"/>
              <p:cNvSpPr>
                <a:spLocks noChangeArrowheads="1"/>
              </p:cNvSpPr>
              <p:nvPr/>
            </p:nvSpPr>
            <p:spPr bwMode="auto">
              <a:xfrm>
                <a:off x="2858" y="825"/>
                <a:ext cx="99" cy="99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74" name="Oval 238"/>
              <p:cNvSpPr>
                <a:spLocks noChangeArrowheads="1"/>
              </p:cNvSpPr>
              <p:nvPr/>
            </p:nvSpPr>
            <p:spPr bwMode="auto">
              <a:xfrm>
                <a:off x="2668" y="1634"/>
                <a:ext cx="99" cy="99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75" name="Line 239"/>
              <p:cNvSpPr>
                <a:spLocks noChangeShapeType="1"/>
              </p:cNvSpPr>
              <p:nvPr/>
            </p:nvSpPr>
            <p:spPr bwMode="auto">
              <a:xfrm>
                <a:off x="2857" y="2026"/>
                <a:ext cx="1" cy="1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77" name="Oval 241"/>
              <p:cNvSpPr>
                <a:spLocks noChangeArrowheads="1"/>
              </p:cNvSpPr>
              <p:nvPr/>
            </p:nvSpPr>
            <p:spPr bwMode="auto">
              <a:xfrm>
                <a:off x="3953" y="1634"/>
                <a:ext cx="99" cy="99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78" name="Line 242"/>
              <p:cNvSpPr>
                <a:spLocks noChangeShapeType="1"/>
              </p:cNvSpPr>
              <p:nvPr/>
            </p:nvSpPr>
            <p:spPr bwMode="auto">
              <a:xfrm>
                <a:off x="3809" y="2034"/>
                <a:ext cx="1" cy="14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79" name="Line 243"/>
              <p:cNvSpPr>
                <a:spLocks noChangeShapeType="1"/>
              </p:cNvSpPr>
              <p:nvPr/>
            </p:nvSpPr>
            <p:spPr bwMode="auto">
              <a:xfrm flipV="1">
                <a:off x="4000" y="1298"/>
                <a:ext cx="1" cy="34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80" name="Line 244"/>
              <p:cNvSpPr>
                <a:spLocks noChangeShapeType="1"/>
              </p:cNvSpPr>
              <p:nvPr/>
            </p:nvSpPr>
            <p:spPr bwMode="auto">
              <a:xfrm>
                <a:off x="2903" y="731"/>
                <a:ext cx="340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81" name="Line 245"/>
              <p:cNvSpPr>
                <a:spLocks noChangeShapeType="1"/>
              </p:cNvSpPr>
              <p:nvPr/>
            </p:nvSpPr>
            <p:spPr bwMode="auto">
              <a:xfrm flipH="1">
                <a:off x="3538" y="731"/>
                <a:ext cx="263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82" name="Line 246"/>
              <p:cNvSpPr>
                <a:spLocks noChangeShapeType="1"/>
              </p:cNvSpPr>
              <p:nvPr/>
            </p:nvSpPr>
            <p:spPr bwMode="auto">
              <a:xfrm>
                <a:off x="3243" y="731"/>
                <a:ext cx="295" cy="61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83" name="Line 247"/>
              <p:cNvSpPr>
                <a:spLocks noChangeShapeType="1"/>
              </p:cNvSpPr>
              <p:nvPr/>
            </p:nvSpPr>
            <p:spPr bwMode="auto">
              <a:xfrm flipH="1">
                <a:off x="3189" y="731"/>
                <a:ext cx="349" cy="6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84" name="Line 248"/>
              <p:cNvSpPr>
                <a:spLocks noChangeShapeType="1"/>
              </p:cNvSpPr>
              <p:nvPr/>
            </p:nvSpPr>
            <p:spPr bwMode="auto">
              <a:xfrm flipH="1">
                <a:off x="3538" y="1344"/>
                <a:ext cx="205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85" name="Line 249"/>
              <p:cNvSpPr>
                <a:spLocks noChangeShapeType="1"/>
              </p:cNvSpPr>
              <p:nvPr/>
            </p:nvSpPr>
            <p:spPr bwMode="auto">
              <a:xfrm>
                <a:off x="2858" y="2158"/>
                <a:ext cx="998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0" name="Line 254"/>
              <p:cNvSpPr>
                <a:spLocks noChangeShapeType="1"/>
              </p:cNvSpPr>
              <p:nvPr/>
            </p:nvSpPr>
            <p:spPr bwMode="auto">
              <a:xfrm>
                <a:off x="3953" y="540"/>
                <a:ext cx="12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1" name="Line 255"/>
              <p:cNvSpPr>
                <a:spLocks noChangeShapeType="1"/>
              </p:cNvSpPr>
              <p:nvPr/>
            </p:nvSpPr>
            <p:spPr bwMode="auto">
              <a:xfrm>
                <a:off x="4714" y="2158"/>
                <a:ext cx="20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2" name="Line 256"/>
              <p:cNvSpPr>
                <a:spLocks noChangeShapeType="1"/>
              </p:cNvSpPr>
              <p:nvPr/>
            </p:nvSpPr>
            <p:spPr bwMode="auto">
              <a:xfrm flipH="1">
                <a:off x="2620" y="2158"/>
                <a:ext cx="151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3" name="Line 257"/>
              <p:cNvSpPr>
                <a:spLocks noChangeShapeType="1"/>
              </p:cNvSpPr>
              <p:nvPr/>
            </p:nvSpPr>
            <p:spPr bwMode="auto">
              <a:xfrm flipH="1">
                <a:off x="2335" y="2158"/>
                <a:ext cx="20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4" name="Line 258"/>
              <p:cNvSpPr>
                <a:spLocks noChangeShapeType="1"/>
              </p:cNvSpPr>
              <p:nvPr/>
            </p:nvSpPr>
            <p:spPr bwMode="auto">
              <a:xfrm flipH="1">
                <a:off x="2002" y="2158"/>
                <a:ext cx="249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5" name="Line 259"/>
              <p:cNvSpPr>
                <a:spLocks noChangeShapeType="1"/>
              </p:cNvSpPr>
              <p:nvPr/>
            </p:nvSpPr>
            <p:spPr bwMode="auto">
              <a:xfrm flipH="1">
                <a:off x="1764" y="2158"/>
                <a:ext cx="20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6" name="Line 260"/>
              <p:cNvSpPr>
                <a:spLocks noChangeShapeType="1"/>
              </p:cNvSpPr>
              <p:nvPr/>
            </p:nvSpPr>
            <p:spPr bwMode="auto">
              <a:xfrm flipH="1">
                <a:off x="1526" y="2158"/>
                <a:ext cx="15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7" name="Line 261"/>
              <p:cNvSpPr>
                <a:spLocks noChangeShapeType="1"/>
              </p:cNvSpPr>
              <p:nvPr/>
            </p:nvSpPr>
            <p:spPr bwMode="auto">
              <a:xfrm flipH="1">
                <a:off x="1240" y="2158"/>
                <a:ext cx="20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8" name="Line 262"/>
              <p:cNvSpPr>
                <a:spLocks noChangeShapeType="1"/>
              </p:cNvSpPr>
              <p:nvPr/>
            </p:nvSpPr>
            <p:spPr bwMode="auto">
              <a:xfrm flipH="1">
                <a:off x="1002" y="2158"/>
                <a:ext cx="20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9" name="Line 263"/>
              <p:cNvSpPr>
                <a:spLocks noChangeShapeType="1"/>
              </p:cNvSpPr>
              <p:nvPr/>
            </p:nvSpPr>
            <p:spPr bwMode="auto">
              <a:xfrm>
                <a:off x="4999" y="2158"/>
                <a:ext cx="151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00" name="Line 264"/>
              <p:cNvSpPr>
                <a:spLocks noChangeShapeType="1"/>
              </p:cNvSpPr>
              <p:nvPr/>
            </p:nvSpPr>
            <p:spPr bwMode="auto">
              <a:xfrm>
                <a:off x="5237" y="2158"/>
                <a:ext cx="151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01" name="Rectangle 265"/>
              <p:cNvSpPr>
                <a:spLocks noChangeArrowheads="1"/>
              </p:cNvSpPr>
              <p:nvPr/>
            </p:nvSpPr>
            <p:spPr bwMode="auto">
              <a:xfrm>
                <a:off x="2239" y="869"/>
                <a:ext cx="650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1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7002" name="Rectangle 266"/>
              <p:cNvSpPr>
                <a:spLocks noChangeArrowheads="1"/>
              </p:cNvSpPr>
              <p:nvPr/>
            </p:nvSpPr>
            <p:spPr bwMode="auto">
              <a:xfrm>
                <a:off x="4143" y="863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2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7003" name="Rectangle 267"/>
              <p:cNvSpPr>
                <a:spLocks noChangeArrowheads="1"/>
              </p:cNvSpPr>
              <p:nvPr/>
            </p:nvSpPr>
            <p:spPr bwMode="auto">
              <a:xfrm>
                <a:off x="2049" y="1624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3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7004" name="Rectangle 268"/>
              <p:cNvSpPr>
                <a:spLocks noChangeArrowheads="1"/>
              </p:cNvSpPr>
              <p:nvPr/>
            </p:nvSpPr>
            <p:spPr bwMode="auto">
              <a:xfrm>
                <a:off x="4286" y="1672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4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7005" name="Rectangle 269"/>
              <p:cNvSpPr>
                <a:spLocks noChangeArrowheads="1"/>
              </p:cNvSpPr>
              <p:nvPr/>
            </p:nvSpPr>
            <p:spPr bwMode="auto">
              <a:xfrm>
                <a:off x="907" y="1312"/>
                <a:ext cx="1150" cy="67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/>
                <a:r>
                  <a:rPr lang="zh-CN" altLang="en-US" sz="3200" dirty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从</a:t>
                </a:r>
                <a:r>
                  <a:rPr lang="zh-CN" altLang="en-US" sz="3200" dirty="0" smtClean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触发器</a:t>
                </a:r>
                <a:endPara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  <a:p>
                <a:pPr algn="ctr"/>
                <a:r>
                  <a:rPr lang="en-US" altLang="zh-CN" sz="3200" dirty="0" smtClean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Slave</a:t>
                </a:r>
                <a:endPara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7006" name="Line 270"/>
              <p:cNvSpPr>
                <a:spLocks noChangeShapeType="1"/>
              </p:cNvSpPr>
              <p:nvPr/>
            </p:nvSpPr>
            <p:spPr bwMode="auto">
              <a:xfrm>
                <a:off x="3742" y="1207"/>
                <a:ext cx="1" cy="14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07" name="Line 271"/>
              <p:cNvSpPr>
                <a:spLocks noChangeShapeType="1"/>
              </p:cNvSpPr>
              <p:nvPr/>
            </p:nvSpPr>
            <p:spPr bwMode="auto">
              <a:xfrm>
                <a:off x="2993" y="1221"/>
                <a:ext cx="1" cy="14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08" name="Line 272"/>
              <p:cNvSpPr>
                <a:spLocks noChangeShapeType="1"/>
              </p:cNvSpPr>
              <p:nvPr/>
            </p:nvSpPr>
            <p:spPr bwMode="auto">
              <a:xfrm>
                <a:off x="2993" y="1366"/>
                <a:ext cx="205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09" name="Line 273"/>
              <p:cNvSpPr>
                <a:spLocks noChangeShapeType="1"/>
              </p:cNvSpPr>
              <p:nvPr/>
            </p:nvSpPr>
            <p:spPr bwMode="auto">
              <a:xfrm flipV="1">
                <a:off x="2715" y="1211"/>
                <a:ext cx="1" cy="4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10" name="Line 274"/>
              <p:cNvSpPr>
                <a:spLocks noChangeShapeType="1"/>
              </p:cNvSpPr>
              <p:nvPr/>
            </p:nvSpPr>
            <p:spPr bwMode="auto">
              <a:xfrm flipV="1">
                <a:off x="2906" y="628"/>
                <a:ext cx="1" cy="19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11" name="Line 275"/>
              <p:cNvSpPr>
                <a:spLocks noChangeShapeType="1"/>
              </p:cNvSpPr>
              <p:nvPr/>
            </p:nvSpPr>
            <p:spPr bwMode="auto">
              <a:xfrm flipV="1">
                <a:off x="3857" y="628"/>
                <a:ext cx="1" cy="19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12" name="Oval 276"/>
              <p:cNvSpPr>
                <a:spLocks noChangeArrowheads="1"/>
              </p:cNvSpPr>
              <p:nvPr/>
            </p:nvSpPr>
            <p:spPr bwMode="auto">
              <a:xfrm>
                <a:off x="2858" y="674"/>
                <a:ext cx="99" cy="99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7013" name="Oval 277"/>
              <p:cNvSpPr>
                <a:spLocks noChangeArrowheads="1"/>
              </p:cNvSpPr>
              <p:nvPr/>
            </p:nvSpPr>
            <p:spPr bwMode="auto">
              <a:xfrm>
                <a:off x="3810" y="674"/>
                <a:ext cx="99" cy="99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sp>
          <p:nvSpPr>
            <p:cNvPr id="117015" name="Rectangle 279"/>
            <p:cNvSpPr>
              <a:spLocks noChangeArrowheads="1"/>
            </p:cNvSpPr>
            <p:nvPr/>
          </p:nvSpPr>
          <p:spPr bwMode="auto">
            <a:xfrm>
              <a:off x="2449" y="1026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sp>
        <p:nvSpPr>
          <p:cNvPr id="112" name="Line 216"/>
          <p:cNvSpPr>
            <a:spLocks noChangeShapeType="1"/>
          </p:cNvSpPr>
          <p:nvPr/>
        </p:nvSpPr>
        <p:spPr bwMode="auto">
          <a:xfrm flipH="1" flipV="1">
            <a:off x="6444208" y="3212976"/>
            <a:ext cx="0" cy="549909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13" name="Line 204"/>
          <p:cNvSpPr>
            <a:spLocks noChangeShapeType="1"/>
          </p:cNvSpPr>
          <p:nvPr/>
        </p:nvSpPr>
        <p:spPr bwMode="auto">
          <a:xfrm>
            <a:off x="4211960" y="3248980"/>
            <a:ext cx="3175" cy="4889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grpSp>
        <p:nvGrpSpPr>
          <p:cNvPr id="5" name="组合 40"/>
          <p:cNvGrpSpPr/>
          <p:nvPr/>
        </p:nvGrpSpPr>
        <p:grpSpPr>
          <a:xfrm rot="16200000">
            <a:off x="3929058" y="4786322"/>
            <a:ext cx="500065" cy="928694"/>
            <a:chOff x="7177088" y="3041650"/>
            <a:chExt cx="768350" cy="630238"/>
          </a:xfrm>
        </p:grpSpPr>
        <p:sp>
          <p:nvSpPr>
            <p:cNvPr id="115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6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7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8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6" name="组合 40"/>
          <p:cNvGrpSpPr/>
          <p:nvPr/>
        </p:nvGrpSpPr>
        <p:grpSpPr>
          <a:xfrm rot="16200000">
            <a:off x="4000496" y="3786190"/>
            <a:ext cx="500065" cy="928694"/>
            <a:chOff x="7177088" y="3041650"/>
            <a:chExt cx="768350" cy="630238"/>
          </a:xfrm>
        </p:grpSpPr>
        <p:sp>
          <p:nvSpPr>
            <p:cNvPr id="120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1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2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3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7" name="组合 40"/>
          <p:cNvGrpSpPr/>
          <p:nvPr/>
        </p:nvGrpSpPr>
        <p:grpSpPr>
          <a:xfrm rot="16200000">
            <a:off x="6286512" y="4786322"/>
            <a:ext cx="500065" cy="928694"/>
            <a:chOff x="7177088" y="3041650"/>
            <a:chExt cx="768350" cy="630238"/>
          </a:xfrm>
        </p:grpSpPr>
        <p:sp>
          <p:nvSpPr>
            <p:cNvPr id="125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6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7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8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8" name="组合 40"/>
          <p:cNvGrpSpPr/>
          <p:nvPr/>
        </p:nvGrpSpPr>
        <p:grpSpPr>
          <a:xfrm rot="16200000">
            <a:off x="4081458" y="2500306"/>
            <a:ext cx="500065" cy="928694"/>
            <a:chOff x="7177088" y="3041650"/>
            <a:chExt cx="768350" cy="630238"/>
          </a:xfrm>
        </p:grpSpPr>
        <p:sp>
          <p:nvSpPr>
            <p:cNvPr id="130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1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2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3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9" name="组合 40"/>
          <p:cNvGrpSpPr/>
          <p:nvPr/>
        </p:nvGrpSpPr>
        <p:grpSpPr>
          <a:xfrm rot="16200000">
            <a:off x="4393406" y="1250141"/>
            <a:ext cx="428627" cy="928694"/>
            <a:chOff x="7177088" y="3041650"/>
            <a:chExt cx="768350" cy="630238"/>
          </a:xfrm>
        </p:grpSpPr>
        <p:sp>
          <p:nvSpPr>
            <p:cNvPr id="135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6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7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8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0" name="组合 40"/>
          <p:cNvGrpSpPr/>
          <p:nvPr/>
        </p:nvGrpSpPr>
        <p:grpSpPr>
          <a:xfrm rot="16200000">
            <a:off x="6215074" y="3786190"/>
            <a:ext cx="500065" cy="928694"/>
            <a:chOff x="7177088" y="3041650"/>
            <a:chExt cx="768350" cy="630238"/>
          </a:xfrm>
        </p:grpSpPr>
        <p:sp>
          <p:nvSpPr>
            <p:cNvPr id="140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1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2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3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1" name="组合 40"/>
          <p:cNvGrpSpPr/>
          <p:nvPr/>
        </p:nvGrpSpPr>
        <p:grpSpPr>
          <a:xfrm rot="16200000">
            <a:off x="6107918" y="2536025"/>
            <a:ext cx="428627" cy="928694"/>
            <a:chOff x="7177088" y="3041650"/>
            <a:chExt cx="768350" cy="630238"/>
          </a:xfrm>
        </p:grpSpPr>
        <p:sp>
          <p:nvSpPr>
            <p:cNvPr id="145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6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7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8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2" name="组合 40"/>
          <p:cNvGrpSpPr/>
          <p:nvPr/>
        </p:nvGrpSpPr>
        <p:grpSpPr>
          <a:xfrm rot="16200000">
            <a:off x="5893604" y="1250141"/>
            <a:ext cx="428627" cy="928694"/>
            <a:chOff x="7177088" y="3041650"/>
            <a:chExt cx="768350" cy="630238"/>
          </a:xfrm>
        </p:grpSpPr>
        <p:sp>
          <p:nvSpPr>
            <p:cNvPr id="150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51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52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53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sp>
        <p:nvSpPr>
          <p:cNvPr id="154" name="AutoShape 36"/>
          <p:cNvSpPr>
            <a:spLocks noChangeArrowheads="1"/>
          </p:cNvSpPr>
          <p:nvPr/>
        </p:nvSpPr>
        <p:spPr bwMode="auto">
          <a:xfrm>
            <a:off x="7480757" y="4994287"/>
            <a:ext cx="649288" cy="434978"/>
          </a:xfrm>
          <a:prstGeom prst="triangle">
            <a:avLst>
              <a:gd name="adj" fmla="val 50000"/>
            </a:avLst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zh-CN" altLang="en-US"/>
          </a:p>
        </p:txBody>
      </p:sp>
      <p:sp>
        <p:nvSpPr>
          <p:cNvPr id="155" name="灯片编号占位符 15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64</a:t>
            </a:fld>
            <a:endParaRPr lang="en-US" altLang="zh-CN"/>
          </a:p>
        </p:txBody>
      </p:sp>
      <p:sp>
        <p:nvSpPr>
          <p:cNvPr id="139" name="矩形 138"/>
          <p:cNvSpPr/>
          <p:nvPr/>
        </p:nvSpPr>
        <p:spPr>
          <a:xfrm>
            <a:off x="8001024" y="6072206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44" name="矩形 143"/>
          <p:cNvSpPr/>
          <p:nvPr/>
        </p:nvSpPr>
        <p:spPr>
          <a:xfrm>
            <a:off x="7643834" y="2786058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grpSp>
        <p:nvGrpSpPr>
          <p:cNvPr id="13" name="组合 164"/>
          <p:cNvGrpSpPr/>
          <p:nvPr/>
        </p:nvGrpSpPr>
        <p:grpSpPr>
          <a:xfrm>
            <a:off x="3753522" y="4429132"/>
            <a:ext cx="3218116" cy="584775"/>
            <a:chOff x="3753522" y="4429132"/>
            <a:chExt cx="3218116" cy="584775"/>
          </a:xfrm>
        </p:grpSpPr>
        <p:sp>
          <p:nvSpPr>
            <p:cNvPr id="158" name="矩形 157"/>
            <p:cNvSpPr/>
            <p:nvPr/>
          </p:nvSpPr>
          <p:spPr>
            <a:xfrm>
              <a:off x="3753522" y="4429132"/>
              <a:ext cx="38985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</a:t>
              </a:r>
              <a:endPara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59" name="矩形 158"/>
            <p:cNvSpPr/>
            <p:nvPr/>
          </p:nvSpPr>
          <p:spPr>
            <a:xfrm>
              <a:off x="6581788" y="4429132"/>
              <a:ext cx="38985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</a:t>
              </a:r>
              <a:endPara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sp>
        <p:nvSpPr>
          <p:cNvPr id="157" name="矩形 156"/>
          <p:cNvSpPr/>
          <p:nvPr/>
        </p:nvSpPr>
        <p:spPr>
          <a:xfrm>
            <a:off x="1785918" y="3500438"/>
            <a:ext cx="100540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保持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69" name="矩形 168"/>
          <p:cNvSpPr/>
          <p:nvPr/>
        </p:nvSpPr>
        <p:spPr>
          <a:xfrm>
            <a:off x="71454" y="5780806"/>
            <a:ext cx="678656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时钟下降沿，</a:t>
            </a:r>
            <a:endParaRPr lang="en-US" altLang="zh-CN" sz="3200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黑体" pitchFamily="2" charset="-122"/>
              <a:ea typeface="黑体" pitchFamily="2" charset="-122"/>
            </a:endParaRPr>
          </a:p>
          <a:p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从触发器</a:t>
            </a:r>
            <a:r>
              <a:rPr lang="zh-CN" altLang="en-US" sz="3200" dirty="0" smtClean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传出</a:t>
            </a: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主触发器的状态</a:t>
            </a:r>
          </a:p>
        </p:txBody>
      </p:sp>
      <p:sp>
        <p:nvSpPr>
          <p:cNvPr id="149" name="矩形 148"/>
          <p:cNvSpPr/>
          <p:nvPr/>
        </p:nvSpPr>
        <p:spPr>
          <a:xfrm>
            <a:off x="3214678" y="3286124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56" name="矩形 155"/>
          <p:cNvSpPr/>
          <p:nvPr/>
        </p:nvSpPr>
        <p:spPr>
          <a:xfrm>
            <a:off x="7111108" y="3286124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60" name="矩形 159"/>
          <p:cNvSpPr/>
          <p:nvPr/>
        </p:nvSpPr>
        <p:spPr>
          <a:xfrm>
            <a:off x="6429388" y="2000240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61" name="矩形 160"/>
          <p:cNvSpPr/>
          <p:nvPr/>
        </p:nvSpPr>
        <p:spPr>
          <a:xfrm>
            <a:off x="3786182" y="2000240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62" name="矩形 161"/>
          <p:cNvSpPr/>
          <p:nvPr/>
        </p:nvSpPr>
        <p:spPr>
          <a:xfrm>
            <a:off x="3571868" y="772523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63" name="矩形 162"/>
          <p:cNvSpPr/>
          <p:nvPr/>
        </p:nvSpPr>
        <p:spPr>
          <a:xfrm>
            <a:off x="6581788" y="714356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9" grpId="0"/>
      <p:bldP spid="144" grpId="0"/>
      <p:bldP spid="157" grpId="0"/>
      <p:bldP spid="169" grpId="0"/>
      <p:bldP spid="149" grpId="0"/>
      <p:bldP spid="156" grpId="0"/>
      <p:bldP spid="160" grpId="0"/>
      <p:bldP spid="161" grpId="0"/>
      <p:bldP spid="162" grpId="0"/>
      <p:bldP spid="163" grpId="0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8763000" cy="762000"/>
          </a:xfrm>
        </p:spPr>
        <p:txBody>
          <a:bodyPr/>
          <a:lstStyle/>
          <a:p>
            <a:r>
              <a:rPr lang="zh-CN" altLang="en-US">
                <a:latin typeface="黑体" pitchFamily="49" charset="-122"/>
                <a:ea typeface="黑体" pitchFamily="49" charset="-122"/>
              </a:rPr>
              <a:t>5.3.2 主从</a:t>
            </a:r>
            <a:r>
              <a:rPr lang="en-US" altLang="zh-CN">
                <a:latin typeface="黑体" pitchFamily="49" charset="-122"/>
                <a:ea typeface="黑体" pitchFamily="49" charset="-122"/>
              </a:rPr>
              <a:t>R-S</a:t>
            </a:r>
            <a:r>
              <a:rPr lang="zh-CN" altLang="en-US">
                <a:latin typeface="黑体" pitchFamily="49" charset="-122"/>
                <a:ea typeface="黑体" pitchFamily="49" charset="-122"/>
              </a:rPr>
              <a:t>触发器 </a:t>
            </a:r>
            <a:r>
              <a:rPr lang="en-US" altLang="zh-CN">
                <a:latin typeface="Times New Roman" pitchFamily="18" charset="0"/>
                <a:ea typeface="黑体" pitchFamily="49" charset="-122"/>
              </a:rPr>
              <a:t>master-slave</a:t>
            </a:r>
          </a:p>
        </p:txBody>
      </p:sp>
      <p:grpSp>
        <p:nvGrpSpPr>
          <p:cNvPr id="2" name="Group 172"/>
          <p:cNvGrpSpPr>
            <a:grpSpLocks/>
          </p:cNvGrpSpPr>
          <p:nvPr/>
        </p:nvGrpSpPr>
        <p:grpSpPr bwMode="auto">
          <a:xfrm>
            <a:off x="1331913" y="3249613"/>
            <a:ext cx="6934200" cy="3406775"/>
            <a:chOff x="521" y="1502"/>
            <a:chExt cx="4368" cy="2146"/>
          </a:xfrm>
        </p:grpSpPr>
        <p:sp>
          <p:nvSpPr>
            <p:cNvPr id="116909" name="Rectangle 173"/>
            <p:cNvSpPr>
              <a:spLocks noChangeArrowheads="1"/>
            </p:cNvSpPr>
            <p:nvPr/>
          </p:nvSpPr>
          <p:spPr bwMode="auto">
            <a:xfrm>
              <a:off x="2009" y="3181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10" name="Rectangle 174"/>
            <p:cNvSpPr>
              <a:spLocks noChangeArrowheads="1"/>
            </p:cNvSpPr>
            <p:nvPr/>
          </p:nvSpPr>
          <p:spPr bwMode="auto">
            <a:xfrm>
              <a:off x="3449" y="3181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11" name="Rectangle 175"/>
            <p:cNvSpPr>
              <a:spLocks noChangeArrowheads="1"/>
            </p:cNvSpPr>
            <p:nvPr/>
          </p:nvSpPr>
          <p:spPr bwMode="auto">
            <a:xfrm>
              <a:off x="4361" y="3283"/>
              <a:ext cx="5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13" name="Oval 177"/>
            <p:cNvSpPr>
              <a:spLocks noChangeArrowheads="1"/>
            </p:cNvSpPr>
            <p:nvPr/>
          </p:nvSpPr>
          <p:spPr bwMode="auto">
            <a:xfrm>
              <a:off x="3689" y="1891"/>
              <a:ext cx="96" cy="101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915" name="Oval 179"/>
            <p:cNvSpPr>
              <a:spLocks noChangeArrowheads="1"/>
            </p:cNvSpPr>
            <p:nvPr/>
          </p:nvSpPr>
          <p:spPr bwMode="auto">
            <a:xfrm>
              <a:off x="2297" y="1891"/>
              <a:ext cx="96" cy="101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917" name="Oval 181"/>
            <p:cNvSpPr>
              <a:spLocks noChangeArrowheads="1"/>
            </p:cNvSpPr>
            <p:nvPr/>
          </p:nvSpPr>
          <p:spPr bwMode="auto">
            <a:xfrm>
              <a:off x="2249" y="2515"/>
              <a:ext cx="96" cy="101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918" name="Line 182"/>
            <p:cNvSpPr>
              <a:spLocks noChangeShapeType="1"/>
            </p:cNvSpPr>
            <p:nvPr/>
          </p:nvSpPr>
          <p:spPr bwMode="auto">
            <a:xfrm>
              <a:off x="2449" y="2908"/>
              <a:ext cx="0" cy="13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20" name="Oval 184"/>
            <p:cNvSpPr>
              <a:spLocks noChangeArrowheads="1"/>
            </p:cNvSpPr>
            <p:nvPr/>
          </p:nvSpPr>
          <p:spPr bwMode="auto">
            <a:xfrm>
              <a:off x="3737" y="2515"/>
              <a:ext cx="96" cy="101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925" name="Line 189"/>
            <p:cNvSpPr>
              <a:spLocks noChangeShapeType="1"/>
            </p:cNvSpPr>
            <p:nvPr/>
          </p:nvSpPr>
          <p:spPr bwMode="auto">
            <a:xfrm flipV="1">
              <a:off x="2345" y="1795"/>
              <a:ext cx="1" cy="10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26" name="Line 190"/>
            <p:cNvSpPr>
              <a:spLocks noChangeShapeType="1"/>
            </p:cNvSpPr>
            <p:nvPr/>
          </p:nvSpPr>
          <p:spPr bwMode="auto">
            <a:xfrm>
              <a:off x="2345" y="1795"/>
              <a:ext cx="57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27" name="Line 191"/>
            <p:cNvSpPr>
              <a:spLocks noChangeShapeType="1"/>
            </p:cNvSpPr>
            <p:nvPr/>
          </p:nvSpPr>
          <p:spPr bwMode="auto">
            <a:xfrm flipH="1">
              <a:off x="3161" y="1795"/>
              <a:ext cx="57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28" name="Line 192"/>
            <p:cNvSpPr>
              <a:spLocks noChangeShapeType="1"/>
            </p:cNvSpPr>
            <p:nvPr/>
          </p:nvSpPr>
          <p:spPr bwMode="auto">
            <a:xfrm>
              <a:off x="2925" y="1797"/>
              <a:ext cx="363" cy="63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29" name="Line 193"/>
            <p:cNvSpPr>
              <a:spLocks noChangeShapeType="1"/>
            </p:cNvSpPr>
            <p:nvPr/>
          </p:nvSpPr>
          <p:spPr bwMode="auto">
            <a:xfrm flipH="1">
              <a:off x="2925" y="1797"/>
              <a:ext cx="240" cy="63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30" name="Line 194"/>
            <p:cNvSpPr>
              <a:spLocks noChangeShapeType="1"/>
            </p:cNvSpPr>
            <p:nvPr/>
          </p:nvSpPr>
          <p:spPr bwMode="auto">
            <a:xfrm>
              <a:off x="3605" y="2918"/>
              <a:ext cx="1" cy="33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31" name="Line 195"/>
            <p:cNvSpPr>
              <a:spLocks noChangeShapeType="1"/>
            </p:cNvSpPr>
            <p:nvPr/>
          </p:nvSpPr>
          <p:spPr bwMode="auto">
            <a:xfrm>
              <a:off x="3787" y="2296"/>
              <a:ext cx="1" cy="21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32" name="Line 196"/>
            <p:cNvSpPr>
              <a:spLocks noChangeShapeType="1"/>
            </p:cNvSpPr>
            <p:nvPr/>
          </p:nvSpPr>
          <p:spPr bwMode="auto">
            <a:xfrm>
              <a:off x="2441" y="3043"/>
              <a:ext cx="216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33" name="Oval 197"/>
            <p:cNvSpPr>
              <a:spLocks noChangeArrowheads="1"/>
            </p:cNvSpPr>
            <p:nvPr/>
          </p:nvSpPr>
          <p:spPr bwMode="auto">
            <a:xfrm>
              <a:off x="3881" y="2995"/>
              <a:ext cx="96" cy="101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934" name="Rectangle 198"/>
            <p:cNvSpPr>
              <a:spLocks noChangeArrowheads="1"/>
            </p:cNvSpPr>
            <p:nvPr/>
          </p:nvSpPr>
          <p:spPr bwMode="auto">
            <a:xfrm>
              <a:off x="1673" y="1885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5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35" name="Rectangle 199"/>
            <p:cNvSpPr>
              <a:spLocks noChangeArrowheads="1"/>
            </p:cNvSpPr>
            <p:nvPr/>
          </p:nvSpPr>
          <p:spPr bwMode="auto">
            <a:xfrm>
              <a:off x="4073" y="1933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6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36" name="Rectangle 200"/>
            <p:cNvSpPr>
              <a:spLocks noChangeArrowheads="1"/>
            </p:cNvSpPr>
            <p:nvPr/>
          </p:nvSpPr>
          <p:spPr bwMode="auto">
            <a:xfrm>
              <a:off x="1625" y="2509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7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37" name="Rectangle 201"/>
            <p:cNvSpPr>
              <a:spLocks noChangeArrowheads="1"/>
            </p:cNvSpPr>
            <p:nvPr/>
          </p:nvSpPr>
          <p:spPr bwMode="auto">
            <a:xfrm>
              <a:off x="3113" y="2509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8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38" name="Rectangle 202"/>
            <p:cNvSpPr>
              <a:spLocks noChangeArrowheads="1"/>
            </p:cNvSpPr>
            <p:nvPr/>
          </p:nvSpPr>
          <p:spPr bwMode="auto">
            <a:xfrm>
              <a:off x="1961" y="1579"/>
              <a:ext cx="310" cy="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ea typeface="黑体" pitchFamily="49" charset="-122"/>
                </a:rPr>
                <a:t>’</a:t>
              </a:r>
              <a:endPara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ea typeface="黑体" pitchFamily="49" charset="-122"/>
              </a:endParaRPr>
            </a:p>
          </p:txBody>
        </p:sp>
        <p:sp>
          <p:nvSpPr>
            <p:cNvPr id="116939" name="Rectangle 203"/>
            <p:cNvSpPr>
              <a:spLocks noChangeArrowheads="1"/>
            </p:cNvSpPr>
            <p:nvPr/>
          </p:nvSpPr>
          <p:spPr bwMode="auto">
            <a:xfrm>
              <a:off x="3785" y="1651"/>
              <a:ext cx="480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ea typeface="黑体" pitchFamily="49" charset="-122"/>
                </a:rPr>
                <a:t> ’</a:t>
              </a:r>
              <a:endPara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40" name="Line 204"/>
            <p:cNvSpPr>
              <a:spLocks noChangeShapeType="1"/>
            </p:cNvSpPr>
            <p:nvPr/>
          </p:nvSpPr>
          <p:spPr bwMode="auto">
            <a:xfrm>
              <a:off x="2345" y="1502"/>
              <a:ext cx="2" cy="30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1" name="Rectangle 205"/>
            <p:cNvSpPr>
              <a:spLocks noChangeArrowheads="1"/>
            </p:cNvSpPr>
            <p:nvPr/>
          </p:nvSpPr>
          <p:spPr bwMode="auto">
            <a:xfrm>
              <a:off x="521" y="2242"/>
              <a:ext cx="1150" cy="67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主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触发器</a:t>
              </a:r>
              <a:endPara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  <a:p>
              <a:pPr algn="ctr"/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Master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42" name="Line 206"/>
            <p:cNvSpPr>
              <a:spLocks noChangeShapeType="1"/>
            </p:cNvSpPr>
            <p:nvPr/>
          </p:nvSpPr>
          <p:spPr bwMode="auto">
            <a:xfrm>
              <a:off x="3833" y="1698"/>
              <a:ext cx="19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3" name="Line 207"/>
            <p:cNvSpPr>
              <a:spLocks noChangeShapeType="1"/>
            </p:cNvSpPr>
            <p:nvPr/>
          </p:nvSpPr>
          <p:spPr bwMode="auto">
            <a:xfrm>
              <a:off x="3833" y="1699"/>
              <a:ext cx="192" cy="1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4" name="Line 208"/>
            <p:cNvSpPr>
              <a:spLocks noChangeShapeType="1"/>
            </p:cNvSpPr>
            <p:nvPr/>
          </p:nvSpPr>
          <p:spPr bwMode="auto">
            <a:xfrm>
              <a:off x="3538" y="2281"/>
              <a:ext cx="1" cy="15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5" name="Line 209"/>
            <p:cNvSpPr>
              <a:spLocks noChangeShapeType="1"/>
            </p:cNvSpPr>
            <p:nvPr/>
          </p:nvSpPr>
          <p:spPr bwMode="auto">
            <a:xfrm flipH="1">
              <a:off x="3288" y="2432"/>
              <a:ext cx="26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6" name="Line 210"/>
            <p:cNvSpPr>
              <a:spLocks noChangeShapeType="1"/>
            </p:cNvSpPr>
            <p:nvPr/>
          </p:nvSpPr>
          <p:spPr bwMode="auto">
            <a:xfrm flipV="1">
              <a:off x="2290" y="2296"/>
              <a:ext cx="0" cy="22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7" name="Line 211"/>
            <p:cNvSpPr>
              <a:spLocks noChangeShapeType="1"/>
            </p:cNvSpPr>
            <p:nvPr/>
          </p:nvSpPr>
          <p:spPr bwMode="auto">
            <a:xfrm flipH="1">
              <a:off x="2441" y="2419"/>
              <a:ext cx="48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8" name="Line 212"/>
            <p:cNvSpPr>
              <a:spLocks noChangeShapeType="1"/>
            </p:cNvSpPr>
            <p:nvPr/>
          </p:nvSpPr>
          <p:spPr bwMode="auto">
            <a:xfrm flipV="1">
              <a:off x="2449" y="2296"/>
              <a:ext cx="1" cy="1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9" name="Line 213"/>
            <p:cNvSpPr>
              <a:spLocks noChangeShapeType="1"/>
            </p:cNvSpPr>
            <p:nvPr/>
          </p:nvSpPr>
          <p:spPr bwMode="auto">
            <a:xfrm>
              <a:off x="4601" y="3043"/>
              <a:ext cx="1" cy="30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50" name="Line 214"/>
            <p:cNvSpPr>
              <a:spLocks noChangeShapeType="1"/>
            </p:cNvSpPr>
            <p:nvPr/>
          </p:nvSpPr>
          <p:spPr bwMode="auto">
            <a:xfrm>
              <a:off x="2154" y="2923"/>
              <a:ext cx="1" cy="30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51" name="Line 215"/>
            <p:cNvSpPr>
              <a:spLocks noChangeShapeType="1"/>
            </p:cNvSpPr>
            <p:nvPr/>
          </p:nvSpPr>
          <p:spPr bwMode="auto">
            <a:xfrm flipV="1">
              <a:off x="3923" y="2916"/>
              <a:ext cx="1" cy="15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52" name="Line 216"/>
            <p:cNvSpPr>
              <a:spLocks noChangeShapeType="1"/>
            </p:cNvSpPr>
            <p:nvPr/>
          </p:nvSpPr>
          <p:spPr bwMode="auto">
            <a:xfrm flipV="1">
              <a:off x="3737" y="1506"/>
              <a:ext cx="1" cy="40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53" name="Oval 217"/>
            <p:cNvSpPr>
              <a:spLocks noChangeArrowheads="1"/>
            </p:cNvSpPr>
            <p:nvPr/>
          </p:nvSpPr>
          <p:spPr bwMode="auto">
            <a:xfrm>
              <a:off x="2297" y="1747"/>
              <a:ext cx="96" cy="101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954" name="Oval 218"/>
            <p:cNvSpPr>
              <a:spLocks noChangeArrowheads="1"/>
            </p:cNvSpPr>
            <p:nvPr/>
          </p:nvSpPr>
          <p:spPr bwMode="auto">
            <a:xfrm>
              <a:off x="3689" y="1747"/>
              <a:ext cx="96" cy="101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grpSp>
        <p:nvGrpSpPr>
          <p:cNvPr id="3" name="Group 219"/>
          <p:cNvGrpSpPr>
            <a:grpSpLocks/>
          </p:cNvGrpSpPr>
          <p:nvPr/>
        </p:nvGrpSpPr>
        <p:grpSpPr bwMode="auto">
          <a:xfrm>
            <a:off x="1428750" y="765175"/>
            <a:ext cx="7319963" cy="4956175"/>
            <a:chOff x="884" y="1026"/>
            <a:chExt cx="4611" cy="3122"/>
          </a:xfrm>
        </p:grpSpPr>
        <p:sp>
          <p:nvSpPr>
            <p:cNvPr id="117014" name="Rectangle 278"/>
            <p:cNvSpPr>
              <a:spLocks noChangeArrowheads="1"/>
            </p:cNvSpPr>
            <p:nvPr/>
          </p:nvSpPr>
          <p:spPr bwMode="auto">
            <a:xfrm>
              <a:off x="3873" y="1026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grpSp>
          <p:nvGrpSpPr>
            <p:cNvPr id="4" name="Group 220"/>
            <p:cNvGrpSpPr>
              <a:grpSpLocks/>
            </p:cNvGrpSpPr>
            <p:nvPr/>
          </p:nvGrpSpPr>
          <p:grpSpPr bwMode="auto">
            <a:xfrm>
              <a:off x="884" y="1094"/>
              <a:ext cx="4611" cy="3054"/>
              <a:chOff x="907" y="540"/>
              <a:chExt cx="4611" cy="3054"/>
            </a:xfrm>
          </p:grpSpPr>
          <p:sp>
            <p:nvSpPr>
              <p:cNvPr id="116957" name="Oval 221"/>
              <p:cNvSpPr>
                <a:spLocks noChangeArrowheads="1"/>
              </p:cNvSpPr>
              <p:nvPr/>
            </p:nvSpPr>
            <p:spPr bwMode="auto">
              <a:xfrm>
                <a:off x="4876" y="3498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58" name="Line 222"/>
              <p:cNvSpPr>
                <a:spLocks noChangeShapeType="1"/>
              </p:cNvSpPr>
              <p:nvPr/>
            </p:nvSpPr>
            <p:spPr bwMode="auto">
              <a:xfrm>
                <a:off x="4921" y="3407"/>
                <a:ext cx="0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59" name="Line 223"/>
              <p:cNvSpPr>
                <a:spLocks noChangeShapeType="1"/>
              </p:cNvSpPr>
              <p:nvPr/>
            </p:nvSpPr>
            <p:spPr bwMode="auto">
              <a:xfrm>
                <a:off x="4987" y="2681"/>
                <a:ext cx="240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61" name="Oval 225"/>
              <p:cNvSpPr>
                <a:spLocks noChangeArrowheads="1"/>
              </p:cNvSpPr>
              <p:nvPr/>
            </p:nvSpPr>
            <p:spPr bwMode="auto">
              <a:xfrm>
                <a:off x="4857" y="3017"/>
                <a:ext cx="97" cy="99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63" name="Line 227"/>
              <p:cNvSpPr>
                <a:spLocks noChangeShapeType="1"/>
              </p:cNvSpPr>
              <p:nvPr/>
            </p:nvSpPr>
            <p:spPr bwMode="auto">
              <a:xfrm flipV="1">
                <a:off x="4898" y="2160"/>
                <a:ext cx="1" cy="86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64" name="Rectangle 228"/>
              <p:cNvSpPr>
                <a:spLocks noChangeArrowheads="1"/>
              </p:cNvSpPr>
              <p:nvPr/>
            </p:nvSpPr>
            <p:spPr bwMode="auto">
              <a:xfrm>
                <a:off x="5190" y="3059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9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6965" name="Rectangle 229"/>
              <p:cNvSpPr>
                <a:spLocks noChangeArrowheads="1"/>
              </p:cNvSpPr>
              <p:nvPr/>
            </p:nvSpPr>
            <p:spPr bwMode="auto">
              <a:xfrm>
                <a:off x="4935" y="2636"/>
                <a:ext cx="372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 dirty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CP</a:t>
                </a:r>
                <a:endPara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6966" name="Oval 230"/>
              <p:cNvSpPr>
                <a:spLocks noChangeArrowheads="1"/>
              </p:cNvSpPr>
              <p:nvPr/>
            </p:nvSpPr>
            <p:spPr bwMode="auto">
              <a:xfrm>
                <a:off x="3762" y="2101"/>
                <a:ext cx="97" cy="103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67" name="Line 231"/>
              <p:cNvSpPr>
                <a:spLocks noChangeShapeType="1"/>
              </p:cNvSpPr>
              <p:nvPr/>
            </p:nvSpPr>
            <p:spPr bwMode="auto">
              <a:xfrm>
                <a:off x="3762" y="2158"/>
                <a:ext cx="1049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69" name="Oval 233"/>
              <p:cNvSpPr>
                <a:spLocks noChangeArrowheads="1"/>
              </p:cNvSpPr>
              <p:nvPr/>
            </p:nvSpPr>
            <p:spPr bwMode="auto">
              <a:xfrm>
                <a:off x="3810" y="825"/>
                <a:ext cx="99" cy="99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70" name="Line 234"/>
              <p:cNvSpPr>
                <a:spLocks noChangeShapeType="1"/>
              </p:cNvSpPr>
              <p:nvPr/>
            </p:nvSpPr>
            <p:spPr bwMode="auto">
              <a:xfrm>
                <a:off x="4000" y="1205"/>
                <a:ext cx="1" cy="14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72" name="Oval 236"/>
              <p:cNvSpPr>
                <a:spLocks noChangeArrowheads="1"/>
              </p:cNvSpPr>
              <p:nvPr/>
            </p:nvSpPr>
            <p:spPr bwMode="auto">
              <a:xfrm>
                <a:off x="2858" y="825"/>
                <a:ext cx="99" cy="99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74" name="Oval 238"/>
              <p:cNvSpPr>
                <a:spLocks noChangeArrowheads="1"/>
              </p:cNvSpPr>
              <p:nvPr/>
            </p:nvSpPr>
            <p:spPr bwMode="auto">
              <a:xfrm>
                <a:off x="2668" y="1634"/>
                <a:ext cx="99" cy="99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75" name="Line 239"/>
              <p:cNvSpPr>
                <a:spLocks noChangeShapeType="1"/>
              </p:cNvSpPr>
              <p:nvPr/>
            </p:nvSpPr>
            <p:spPr bwMode="auto">
              <a:xfrm>
                <a:off x="2857" y="2026"/>
                <a:ext cx="1" cy="1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77" name="Oval 241"/>
              <p:cNvSpPr>
                <a:spLocks noChangeArrowheads="1"/>
              </p:cNvSpPr>
              <p:nvPr/>
            </p:nvSpPr>
            <p:spPr bwMode="auto">
              <a:xfrm>
                <a:off x="3953" y="1634"/>
                <a:ext cx="99" cy="99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78" name="Line 242"/>
              <p:cNvSpPr>
                <a:spLocks noChangeShapeType="1"/>
              </p:cNvSpPr>
              <p:nvPr/>
            </p:nvSpPr>
            <p:spPr bwMode="auto">
              <a:xfrm>
                <a:off x="3809" y="2034"/>
                <a:ext cx="1" cy="14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79" name="Line 243"/>
              <p:cNvSpPr>
                <a:spLocks noChangeShapeType="1"/>
              </p:cNvSpPr>
              <p:nvPr/>
            </p:nvSpPr>
            <p:spPr bwMode="auto">
              <a:xfrm flipV="1">
                <a:off x="4000" y="1298"/>
                <a:ext cx="1" cy="34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80" name="Line 244"/>
              <p:cNvSpPr>
                <a:spLocks noChangeShapeType="1"/>
              </p:cNvSpPr>
              <p:nvPr/>
            </p:nvSpPr>
            <p:spPr bwMode="auto">
              <a:xfrm>
                <a:off x="2903" y="731"/>
                <a:ext cx="340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81" name="Line 245"/>
              <p:cNvSpPr>
                <a:spLocks noChangeShapeType="1"/>
              </p:cNvSpPr>
              <p:nvPr/>
            </p:nvSpPr>
            <p:spPr bwMode="auto">
              <a:xfrm flipH="1">
                <a:off x="3538" y="731"/>
                <a:ext cx="263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82" name="Line 246"/>
              <p:cNvSpPr>
                <a:spLocks noChangeShapeType="1"/>
              </p:cNvSpPr>
              <p:nvPr/>
            </p:nvSpPr>
            <p:spPr bwMode="auto">
              <a:xfrm>
                <a:off x="3243" y="731"/>
                <a:ext cx="295" cy="61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83" name="Line 247"/>
              <p:cNvSpPr>
                <a:spLocks noChangeShapeType="1"/>
              </p:cNvSpPr>
              <p:nvPr/>
            </p:nvSpPr>
            <p:spPr bwMode="auto">
              <a:xfrm flipH="1">
                <a:off x="3189" y="731"/>
                <a:ext cx="349" cy="6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84" name="Line 248"/>
              <p:cNvSpPr>
                <a:spLocks noChangeShapeType="1"/>
              </p:cNvSpPr>
              <p:nvPr/>
            </p:nvSpPr>
            <p:spPr bwMode="auto">
              <a:xfrm flipH="1">
                <a:off x="3538" y="1344"/>
                <a:ext cx="205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85" name="Line 249"/>
              <p:cNvSpPr>
                <a:spLocks noChangeShapeType="1"/>
              </p:cNvSpPr>
              <p:nvPr/>
            </p:nvSpPr>
            <p:spPr bwMode="auto">
              <a:xfrm>
                <a:off x="2858" y="2158"/>
                <a:ext cx="998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0" name="Line 254"/>
              <p:cNvSpPr>
                <a:spLocks noChangeShapeType="1"/>
              </p:cNvSpPr>
              <p:nvPr/>
            </p:nvSpPr>
            <p:spPr bwMode="auto">
              <a:xfrm>
                <a:off x="3953" y="540"/>
                <a:ext cx="12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1" name="Line 255"/>
              <p:cNvSpPr>
                <a:spLocks noChangeShapeType="1"/>
              </p:cNvSpPr>
              <p:nvPr/>
            </p:nvSpPr>
            <p:spPr bwMode="auto">
              <a:xfrm>
                <a:off x="4714" y="2158"/>
                <a:ext cx="20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2" name="Line 256"/>
              <p:cNvSpPr>
                <a:spLocks noChangeShapeType="1"/>
              </p:cNvSpPr>
              <p:nvPr/>
            </p:nvSpPr>
            <p:spPr bwMode="auto">
              <a:xfrm flipH="1">
                <a:off x="2620" y="2158"/>
                <a:ext cx="151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3" name="Line 257"/>
              <p:cNvSpPr>
                <a:spLocks noChangeShapeType="1"/>
              </p:cNvSpPr>
              <p:nvPr/>
            </p:nvSpPr>
            <p:spPr bwMode="auto">
              <a:xfrm flipH="1">
                <a:off x="2335" y="2158"/>
                <a:ext cx="20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4" name="Line 258"/>
              <p:cNvSpPr>
                <a:spLocks noChangeShapeType="1"/>
              </p:cNvSpPr>
              <p:nvPr/>
            </p:nvSpPr>
            <p:spPr bwMode="auto">
              <a:xfrm flipH="1">
                <a:off x="2002" y="2158"/>
                <a:ext cx="249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5" name="Line 259"/>
              <p:cNvSpPr>
                <a:spLocks noChangeShapeType="1"/>
              </p:cNvSpPr>
              <p:nvPr/>
            </p:nvSpPr>
            <p:spPr bwMode="auto">
              <a:xfrm flipH="1">
                <a:off x="1764" y="2158"/>
                <a:ext cx="20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6" name="Line 260"/>
              <p:cNvSpPr>
                <a:spLocks noChangeShapeType="1"/>
              </p:cNvSpPr>
              <p:nvPr/>
            </p:nvSpPr>
            <p:spPr bwMode="auto">
              <a:xfrm flipH="1">
                <a:off x="1526" y="2158"/>
                <a:ext cx="15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7" name="Line 261"/>
              <p:cNvSpPr>
                <a:spLocks noChangeShapeType="1"/>
              </p:cNvSpPr>
              <p:nvPr/>
            </p:nvSpPr>
            <p:spPr bwMode="auto">
              <a:xfrm flipH="1">
                <a:off x="1240" y="2158"/>
                <a:ext cx="20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8" name="Line 262"/>
              <p:cNvSpPr>
                <a:spLocks noChangeShapeType="1"/>
              </p:cNvSpPr>
              <p:nvPr/>
            </p:nvSpPr>
            <p:spPr bwMode="auto">
              <a:xfrm flipH="1">
                <a:off x="1002" y="2158"/>
                <a:ext cx="20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9" name="Line 263"/>
              <p:cNvSpPr>
                <a:spLocks noChangeShapeType="1"/>
              </p:cNvSpPr>
              <p:nvPr/>
            </p:nvSpPr>
            <p:spPr bwMode="auto">
              <a:xfrm>
                <a:off x="4999" y="2158"/>
                <a:ext cx="151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00" name="Line 264"/>
              <p:cNvSpPr>
                <a:spLocks noChangeShapeType="1"/>
              </p:cNvSpPr>
              <p:nvPr/>
            </p:nvSpPr>
            <p:spPr bwMode="auto">
              <a:xfrm>
                <a:off x="5237" y="2158"/>
                <a:ext cx="151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01" name="Rectangle 265"/>
              <p:cNvSpPr>
                <a:spLocks noChangeArrowheads="1"/>
              </p:cNvSpPr>
              <p:nvPr/>
            </p:nvSpPr>
            <p:spPr bwMode="auto">
              <a:xfrm>
                <a:off x="2239" y="869"/>
                <a:ext cx="650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1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7002" name="Rectangle 266"/>
              <p:cNvSpPr>
                <a:spLocks noChangeArrowheads="1"/>
              </p:cNvSpPr>
              <p:nvPr/>
            </p:nvSpPr>
            <p:spPr bwMode="auto">
              <a:xfrm>
                <a:off x="4143" y="863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2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7003" name="Rectangle 267"/>
              <p:cNvSpPr>
                <a:spLocks noChangeArrowheads="1"/>
              </p:cNvSpPr>
              <p:nvPr/>
            </p:nvSpPr>
            <p:spPr bwMode="auto">
              <a:xfrm>
                <a:off x="2049" y="1624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3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7004" name="Rectangle 268"/>
              <p:cNvSpPr>
                <a:spLocks noChangeArrowheads="1"/>
              </p:cNvSpPr>
              <p:nvPr/>
            </p:nvSpPr>
            <p:spPr bwMode="auto">
              <a:xfrm>
                <a:off x="4286" y="1672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4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7005" name="Rectangle 269"/>
              <p:cNvSpPr>
                <a:spLocks noChangeArrowheads="1"/>
              </p:cNvSpPr>
              <p:nvPr/>
            </p:nvSpPr>
            <p:spPr bwMode="auto">
              <a:xfrm>
                <a:off x="907" y="1312"/>
                <a:ext cx="1150" cy="67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/>
                <a:r>
                  <a:rPr lang="zh-CN" altLang="en-US" sz="3200" dirty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从</a:t>
                </a:r>
                <a:r>
                  <a:rPr lang="zh-CN" altLang="en-US" sz="3200" dirty="0" smtClean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触发器</a:t>
                </a:r>
                <a:endPara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  <a:p>
                <a:pPr algn="ctr"/>
                <a:r>
                  <a:rPr lang="en-US" altLang="zh-CN" sz="3200" dirty="0" smtClean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Slave</a:t>
                </a:r>
                <a:endPara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7006" name="Line 270"/>
              <p:cNvSpPr>
                <a:spLocks noChangeShapeType="1"/>
              </p:cNvSpPr>
              <p:nvPr/>
            </p:nvSpPr>
            <p:spPr bwMode="auto">
              <a:xfrm>
                <a:off x="3742" y="1207"/>
                <a:ext cx="1" cy="14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07" name="Line 271"/>
              <p:cNvSpPr>
                <a:spLocks noChangeShapeType="1"/>
              </p:cNvSpPr>
              <p:nvPr/>
            </p:nvSpPr>
            <p:spPr bwMode="auto">
              <a:xfrm>
                <a:off x="2993" y="1221"/>
                <a:ext cx="1" cy="14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08" name="Line 272"/>
              <p:cNvSpPr>
                <a:spLocks noChangeShapeType="1"/>
              </p:cNvSpPr>
              <p:nvPr/>
            </p:nvSpPr>
            <p:spPr bwMode="auto">
              <a:xfrm>
                <a:off x="2993" y="1366"/>
                <a:ext cx="205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09" name="Line 273"/>
              <p:cNvSpPr>
                <a:spLocks noChangeShapeType="1"/>
              </p:cNvSpPr>
              <p:nvPr/>
            </p:nvSpPr>
            <p:spPr bwMode="auto">
              <a:xfrm flipV="1">
                <a:off x="2715" y="1211"/>
                <a:ext cx="1" cy="4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10" name="Line 274"/>
              <p:cNvSpPr>
                <a:spLocks noChangeShapeType="1"/>
              </p:cNvSpPr>
              <p:nvPr/>
            </p:nvSpPr>
            <p:spPr bwMode="auto">
              <a:xfrm flipV="1">
                <a:off x="2906" y="628"/>
                <a:ext cx="1" cy="19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11" name="Line 275"/>
              <p:cNvSpPr>
                <a:spLocks noChangeShapeType="1"/>
              </p:cNvSpPr>
              <p:nvPr/>
            </p:nvSpPr>
            <p:spPr bwMode="auto">
              <a:xfrm flipV="1">
                <a:off x="3857" y="628"/>
                <a:ext cx="1" cy="19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12" name="Oval 276"/>
              <p:cNvSpPr>
                <a:spLocks noChangeArrowheads="1"/>
              </p:cNvSpPr>
              <p:nvPr/>
            </p:nvSpPr>
            <p:spPr bwMode="auto">
              <a:xfrm>
                <a:off x="2858" y="674"/>
                <a:ext cx="99" cy="99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7013" name="Oval 277"/>
              <p:cNvSpPr>
                <a:spLocks noChangeArrowheads="1"/>
              </p:cNvSpPr>
              <p:nvPr/>
            </p:nvSpPr>
            <p:spPr bwMode="auto">
              <a:xfrm>
                <a:off x="3810" y="674"/>
                <a:ext cx="99" cy="99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sp>
          <p:nvSpPr>
            <p:cNvPr id="117015" name="Rectangle 279"/>
            <p:cNvSpPr>
              <a:spLocks noChangeArrowheads="1"/>
            </p:cNvSpPr>
            <p:nvPr/>
          </p:nvSpPr>
          <p:spPr bwMode="auto">
            <a:xfrm>
              <a:off x="2449" y="1026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sp>
        <p:nvSpPr>
          <p:cNvPr id="112" name="Line 216"/>
          <p:cNvSpPr>
            <a:spLocks noChangeShapeType="1"/>
          </p:cNvSpPr>
          <p:nvPr/>
        </p:nvSpPr>
        <p:spPr bwMode="auto">
          <a:xfrm flipH="1" flipV="1">
            <a:off x="6444208" y="3212976"/>
            <a:ext cx="0" cy="549909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13" name="Line 204"/>
          <p:cNvSpPr>
            <a:spLocks noChangeShapeType="1"/>
          </p:cNvSpPr>
          <p:nvPr/>
        </p:nvSpPr>
        <p:spPr bwMode="auto">
          <a:xfrm>
            <a:off x="4211960" y="3248980"/>
            <a:ext cx="3175" cy="4889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grpSp>
        <p:nvGrpSpPr>
          <p:cNvPr id="5" name="组合 40"/>
          <p:cNvGrpSpPr/>
          <p:nvPr/>
        </p:nvGrpSpPr>
        <p:grpSpPr>
          <a:xfrm rot="16200000">
            <a:off x="3929058" y="4786322"/>
            <a:ext cx="500065" cy="928694"/>
            <a:chOff x="7177088" y="3041650"/>
            <a:chExt cx="768350" cy="630238"/>
          </a:xfrm>
        </p:grpSpPr>
        <p:sp>
          <p:nvSpPr>
            <p:cNvPr id="115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6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7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8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6" name="组合 40"/>
          <p:cNvGrpSpPr/>
          <p:nvPr/>
        </p:nvGrpSpPr>
        <p:grpSpPr>
          <a:xfrm rot="16200000">
            <a:off x="4000496" y="3786190"/>
            <a:ext cx="500065" cy="928694"/>
            <a:chOff x="7177088" y="3041650"/>
            <a:chExt cx="768350" cy="630238"/>
          </a:xfrm>
        </p:grpSpPr>
        <p:sp>
          <p:nvSpPr>
            <p:cNvPr id="120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1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2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3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7" name="组合 40"/>
          <p:cNvGrpSpPr/>
          <p:nvPr/>
        </p:nvGrpSpPr>
        <p:grpSpPr>
          <a:xfrm rot="16200000">
            <a:off x="6286512" y="4786322"/>
            <a:ext cx="500065" cy="928694"/>
            <a:chOff x="7177088" y="3041650"/>
            <a:chExt cx="768350" cy="630238"/>
          </a:xfrm>
        </p:grpSpPr>
        <p:sp>
          <p:nvSpPr>
            <p:cNvPr id="125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6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7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8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8" name="组合 40"/>
          <p:cNvGrpSpPr/>
          <p:nvPr/>
        </p:nvGrpSpPr>
        <p:grpSpPr>
          <a:xfrm rot="16200000">
            <a:off x="4081458" y="2500306"/>
            <a:ext cx="500065" cy="928694"/>
            <a:chOff x="7177088" y="3041650"/>
            <a:chExt cx="768350" cy="630238"/>
          </a:xfrm>
        </p:grpSpPr>
        <p:sp>
          <p:nvSpPr>
            <p:cNvPr id="130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1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2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3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9" name="组合 40"/>
          <p:cNvGrpSpPr/>
          <p:nvPr/>
        </p:nvGrpSpPr>
        <p:grpSpPr>
          <a:xfrm rot="16200000">
            <a:off x="4393406" y="1250141"/>
            <a:ext cx="428627" cy="928694"/>
            <a:chOff x="7177088" y="3041650"/>
            <a:chExt cx="768350" cy="630238"/>
          </a:xfrm>
        </p:grpSpPr>
        <p:sp>
          <p:nvSpPr>
            <p:cNvPr id="135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6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7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8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0" name="组合 40"/>
          <p:cNvGrpSpPr/>
          <p:nvPr/>
        </p:nvGrpSpPr>
        <p:grpSpPr>
          <a:xfrm rot="16200000">
            <a:off x="6215074" y="3786190"/>
            <a:ext cx="500065" cy="928694"/>
            <a:chOff x="7177088" y="3041650"/>
            <a:chExt cx="768350" cy="630238"/>
          </a:xfrm>
        </p:grpSpPr>
        <p:sp>
          <p:nvSpPr>
            <p:cNvPr id="140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1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2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3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1" name="组合 40"/>
          <p:cNvGrpSpPr/>
          <p:nvPr/>
        </p:nvGrpSpPr>
        <p:grpSpPr>
          <a:xfrm rot="16200000">
            <a:off x="6107918" y="2536025"/>
            <a:ext cx="428627" cy="928694"/>
            <a:chOff x="7177088" y="3041650"/>
            <a:chExt cx="768350" cy="630238"/>
          </a:xfrm>
        </p:grpSpPr>
        <p:sp>
          <p:nvSpPr>
            <p:cNvPr id="145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6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7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8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2" name="组合 40"/>
          <p:cNvGrpSpPr/>
          <p:nvPr/>
        </p:nvGrpSpPr>
        <p:grpSpPr>
          <a:xfrm rot="16200000">
            <a:off x="5893604" y="1250141"/>
            <a:ext cx="428627" cy="928694"/>
            <a:chOff x="7177088" y="3041650"/>
            <a:chExt cx="768350" cy="630238"/>
          </a:xfrm>
        </p:grpSpPr>
        <p:sp>
          <p:nvSpPr>
            <p:cNvPr id="150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51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52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53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sp>
        <p:nvSpPr>
          <p:cNvPr id="154" name="AutoShape 36"/>
          <p:cNvSpPr>
            <a:spLocks noChangeArrowheads="1"/>
          </p:cNvSpPr>
          <p:nvPr/>
        </p:nvSpPr>
        <p:spPr bwMode="auto">
          <a:xfrm>
            <a:off x="7480757" y="4994287"/>
            <a:ext cx="649288" cy="434978"/>
          </a:xfrm>
          <a:prstGeom prst="triangle">
            <a:avLst>
              <a:gd name="adj" fmla="val 50000"/>
            </a:avLst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zh-CN" altLang="en-US"/>
          </a:p>
        </p:txBody>
      </p:sp>
      <p:sp>
        <p:nvSpPr>
          <p:cNvPr id="155" name="灯片编号占位符 15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65</a:t>
            </a:fld>
            <a:endParaRPr lang="en-US" altLang="zh-CN"/>
          </a:p>
        </p:txBody>
      </p:sp>
      <p:sp>
        <p:nvSpPr>
          <p:cNvPr id="139" name="矩形 138"/>
          <p:cNvSpPr/>
          <p:nvPr/>
        </p:nvSpPr>
        <p:spPr>
          <a:xfrm>
            <a:off x="8001024" y="6072206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58" name="矩形 157"/>
          <p:cNvSpPr/>
          <p:nvPr/>
        </p:nvSpPr>
        <p:spPr>
          <a:xfrm>
            <a:off x="3753522" y="4429132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59" name="矩形 158"/>
          <p:cNvSpPr/>
          <p:nvPr/>
        </p:nvSpPr>
        <p:spPr>
          <a:xfrm>
            <a:off x="6581788" y="4429132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49" name="矩形 148"/>
          <p:cNvSpPr/>
          <p:nvPr/>
        </p:nvSpPr>
        <p:spPr>
          <a:xfrm>
            <a:off x="3324894" y="5916059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56" name="矩形 155"/>
          <p:cNvSpPr/>
          <p:nvPr/>
        </p:nvSpPr>
        <p:spPr>
          <a:xfrm>
            <a:off x="5610910" y="5929330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60" name="矩形 159"/>
          <p:cNvSpPr/>
          <p:nvPr/>
        </p:nvSpPr>
        <p:spPr>
          <a:xfrm>
            <a:off x="3214678" y="3344291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61" name="矩形 160"/>
          <p:cNvSpPr/>
          <p:nvPr/>
        </p:nvSpPr>
        <p:spPr>
          <a:xfrm>
            <a:off x="7072330" y="3344291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62" name="矩形 161"/>
          <p:cNvSpPr/>
          <p:nvPr/>
        </p:nvSpPr>
        <p:spPr>
          <a:xfrm>
            <a:off x="71454" y="5780806"/>
            <a:ext cx="321466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CP=1</a:t>
            </a:r>
          </a:p>
        </p:txBody>
      </p:sp>
      <p:sp>
        <p:nvSpPr>
          <p:cNvPr id="163" name="矩形 162"/>
          <p:cNvSpPr/>
          <p:nvPr/>
        </p:nvSpPr>
        <p:spPr>
          <a:xfrm>
            <a:off x="0" y="780146"/>
            <a:ext cx="321466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“置位”举例（</a:t>
            </a:r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1</a:t>
            </a: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）</a:t>
            </a:r>
          </a:p>
        </p:txBody>
      </p:sp>
      <p:sp>
        <p:nvSpPr>
          <p:cNvPr id="165" name="矩形 164"/>
          <p:cNvSpPr/>
          <p:nvPr/>
        </p:nvSpPr>
        <p:spPr>
          <a:xfrm>
            <a:off x="5572132" y="4143380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9" grpId="0"/>
      <p:bldP spid="158" grpId="0"/>
      <p:bldP spid="159" grpId="0"/>
      <p:bldP spid="149" grpId="0"/>
      <p:bldP spid="156" grpId="0"/>
      <p:bldP spid="160" grpId="0"/>
      <p:bldP spid="161" grpId="0"/>
      <p:bldP spid="162" grpId="0"/>
      <p:bldP spid="163" grpId="0"/>
      <p:bldP spid="165" grpId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8763000" cy="762000"/>
          </a:xfrm>
        </p:spPr>
        <p:txBody>
          <a:bodyPr/>
          <a:lstStyle/>
          <a:p>
            <a:r>
              <a:rPr lang="zh-CN" altLang="en-US">
                <a:latin typeface="黑体" pitchFamily="49" charset="-122"/>
                <a:ea typeface="黑体" pitchFamily="49" charset="-122"/>
              </a:rPr>
              <a:t>5.3.2 主从</a:t>
            </a:r>
            <a:r>
              <a:rPr lang="en-US" altLang="zh-CN">
                <a:latin typeface="黑体" pitchFamily="49" charset="-122"/>
                <a:ea typeface="黑体" pitchFamily="49" charset="-122"/>
              </a:rPr>
              <a:t>R-S</a:t>
            </a:r>
            <a:r>
              <a:rPr lang="zh-CN" altLang="en-US">
                <a:latin typeface="黑体" pitchFamily="49" charset="-122"/>
                <a:ea typeface="黑体" pitchFamily="49" charset="-122"/>
              </a:rPr>
              <a:t>触发器 </a:t>
            </a:r>
            <a:r>
              <a:rPr lang="en-US" altLang="zh-CN">
                <a:latin typeface="Times New Roman" pitchFamily="18" charset="0"/>
                <a:ea typeface="黑体" pitchFamily="49" charset="-122"/>
              </a:rPr>
              <a:t>master-slave</a:t>
            </a:r>
          </a:p>
        </p:txBody>
      </p:sp>
      <p:grpSp>
        <p:nvGrpSpPr>
          <p:cNvPr id="2" name="Group 172"/>
          <p:cNvGrpSpPr>
            <a:grpSpLocks/>
          </p:cNvGrpSpPr>
          <p:nvPr/>
        </p:nvGrpSpPr>
        <p:grpSpPr bwMode="auto">
          <a:xfrm>
            <a:off x="1331913" y="3249613"/>
            <a:ext cx="6934200" cy="3406775"/>
            <a:chOff x="521" y="1502"/>
            <a:chExt cx="4368" cy="2146"/>
          </a:xfrm>
        </p:grpSpPr>
        <p:sp>
          <p:nvSpPr>
            <p:cNvPr id="116909" name="Rectangle 173"/>
            <p:cNvSpPr>
              <a:spLocks noChangeArrowheads="1"/>
            </p:cNvSpPr>
            <p:nvPr/>
          </p:nvSpPr>
          <p:spPr bwMode="auto">
            <a:xfrm>
              <a:off x="2009" y="3181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10" name="Rectangle 174"/>
            <p:cNvSpPr>
              <a:spLocks noChangeArrowheads="1"/>
            </p:cNvSpPr>
            <p:nvPr/>
          </p:nvSpPr>
          <p:spPr bwMode="auto">
            <a:xfrm>
              <a:off x="3449" y="3181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11" name="Rectangle 175"/>
            <p:cNvSpPr>
              <a:spLocks noChangeArrowheads="1"/>
            </p:cNvSpPr>
            <p:nvPr/>
          </p:nvSpPr>
          <p:spPr bwMode="auto">
            <a:xfrm>
              <a:off x="4361" y="3283"/>
              <a:ext cx="5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13" name="Oval 177"/>
            <p:cNvSpPr>
              <a:spLocks noChangeArrowheads="1"/>
            </p:cNvSpPr>
            <p:nvPr/>
          </p:nvSpPr>
          <p:spPr bwMode="auto">
            <a:xfrm>
              <a:off x="3689" y="1891"/>
              <a:ext cx="96" cy="101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915" name="Oval 179"/>
            <p:cNvSpPr>
              <a:spLocks noChangeArrowheads="1"/>
            </p:cNvSpPr>
            <p:nvPr/>
          </p:nvSpPr>
          <p:spPr bwMode="auto">
            <a:xfrm>
              <a:off x="2297" y="1891"/>
              <a:ext cx="96" cy="101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917" name="Oval 181"/>
            <p:cNvSpPr>
              <a:spLocks noChangeArrowheads="1"/>
            </p:cNvSpPr>
            <p:nvPr/>
          </p:nvSpPr>
          <p:spPr bwMode="auto">
            <a:xfrm>
              <a:off x="2249" y="2515"/>
              <a:ext cx="96" cy="101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918" name="Line 182"/>
            <p:cNvSpPr>
              <a:spLocks noChangeShapeType="1"/>
            </p:cNvSpPr>
            <p:nvPr/>
          </p:nvSpPr>
          <p:spPr bwMode="auto">
            <a:xfrm>
              <a:off x="2449" y="2908"/>
              <a:ext cx="0" cy="13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20" name="Oval 184"/>
            <p:cNvSpPr>
              <a:spLocks noChangeArrowheads="1"/>
            </p:cNvSpPr>
            <p:nvPr/>
          </p:nvSpPr>
          <p:spPr bwMode="auto">
            <a:xfrm>
              <a:off x="3737" y="2515"/>
              <a:ext cx="96" cy="101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925" name="Line 189"/>
            <p:cNvSpPr>
              <a:spLocks noChangeShapeType="1"/>
            </p:cNvSpPr>
            <p:nvPr/>
          </p:nvSpPr>
          <p:spPr bwMode="auto">
            <a:xfrm flipV="1">
              <a:off x="2345" y="1795"/>
              <a:ext cx="1" cy="10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26" name="Line 190"/>
            <p:cNvSpPr>
              <a:spLocks noChangeShapeType="1"/>
            </p:cNvSpPr>
            <p:nvPr/>
          </p:nvSpPr>
          <p:spPr bwMode="auto">
            <a:xfrm>
              <a:off x="2345" y="1795"/>
              <a:ext cx="57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27" name="Line 191"/>
            <p:cNvSpPr>
              <a:spLocks noChangeShapeType="1"/>
            </p:cNvSpPr>
            <p:nvPr/>
          </p:nvSpPr>
          <p:spPr bwMode="auto">
            <a:xfrm flipH="1">
              <a:off x="3161" y="1795"/>
              <a:ext cx="57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28" name="Line 192"/>
            <p:cNvSpPr>
              <a:spLocks noChangeShapeType="1"/>
            </p:cNvSpPr>
            <p:nvPr/>
          </p:nvSpPr>
          <p:spPr bwMode="auto">
            <a:xfrm>
              <a:off x="2925" y="1797"/>
              <a:ext cx="363" cy="63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29" name="Line 193"/>
            <p:cNvSpPr>
              <a:spLocks noChangeShapeType="1"/>
            </p:cNvSpPr>
            <p:nvPr/>
          </p:nvSpPr>
          <p:spPr bwMode="auto">
            <a:xfrm flipH="1">
              <a:off x="2925" y="1797"/>
              <a:ext cx="240" cy="63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30" name="Line 194"/>
            <p:cNvSpPr>
              <a:spLocks noChangeShapeType="1"/>
            </p:cNvSpPr>
            <p:nvPr/>
          </p:nvSpPr>
          <p:spPr bwMode="auto">
            <a:xfrm>
              <a:off x="3605" y="2918"/>
              <a:ext cx="1" cy="33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31" name="Line 195"/>
            <p:cNvSpPr>
              <a:spLocks noChangeShapeType="1"/>
            </p:cNvSpPr>
            <p:nvPr/>
          </p:nvSpPr>
          <p:spPr bwMode="auto">
            <a:xfrm>
              <a:off x="3787" y="2296"/>
              <a:ext cx="1" cy="21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32" name="Line 196"/>
            <p:cNvSpPr>
              <a:spLocks noChangeShapeType="1"/>
            </p:cNvSpPr>
            <p:nvPr/>
          </p:nvSpPr>
          <p:spPr bwMode="auto">
            <a:xfrm>
              <a:off x="2441" y="3043"/>
              <a:ext cx="216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33" name="Oval 197"/>
            <p:cNvSpPr>
              <a:spLocks noChangeArrowheads="1"/>
            </p:cNvSpPr>
            <p:nvPr/>
          </p:nvSpPr>
          <p:spPr bwMode="auto">
            <a:xfrm>
              <a:off x="3881" y="2995"/>
              <a:ext cx="96" cy="101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934" name="Rectangle 198"/>
            <p:cNvSpPr>
              <a:spLocks noChangeArrowheads="1"/>
            </p:cNvSpPr>
            <p:nvPr/>
          </p:nvSpPr>
          <p:spPr bwMode="auto">
            <a:xfrm>
              <a:off x="1673" y="1885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5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35" name="Rectangle 199"/>
            <p:cNvSpPr>
              <a:spLocks noChangeArrowheads="1"/>
            </p:cNvSpPr>
            <p:nvPr/>
          </p:nvSpPr>
          <p:spPr bwMode="auto">
            <a:xfrm>
              <a:off x="4073" y="1933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6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36" name="Rectangle 200"/>
            <p:cNvSpPr>
              <a:spLocks noChangeArrowheads="1"/>
            </p:cNvSpPr>
            <p:nvPr/>
          </p:nvSpPr>
          <p:spPr bwMode="auto">
            <a:xfrm>
              <a:off x="1625" y="2509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7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37" name="Rectangle 201"/>
            <p:cNvSpPr>
              <a:spLocks noChangeArrowheads="1"/>
            </p:cNvSpPr>
            <p:nvPr/>
          </p:nvSpPr>
          <p:spPr bwMode="auto">
            <a:xfrm>
              <a:off x="3113" y="2509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8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38" name="Rectangle 202"/>
            <p:cNvSpPr>
              <a:spLocks noChangeArrowheads="1"/>
            </p:cNvSpPr>
            <p:nvPr/>
          </p:nvSpPr>
          <p:spPr bwMode="auto">
            <a:xfrm>
              <a:off x="1961" y="1579"/>
              <a:ext cx="310" cy="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ea typeface="黑体" pitchFamily="49" charset="-122"/>
                </a:rPr>
                <a:t>’</a:t>
              </a:r>
              <a:endPara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ea typeface="黑体" pitchFamily="49" charset="-122"/>
              </a:endParaRPr>
            </a:p>
          </p:txBody>
        </p:sp>
        <p:sp>
          <p:nvSpPr>
            <p:cNvPr id="116939" name="Rectangle 203"/>
            <p:cNvSpPr>
              <a:spLocks noChangeArrowheads="1"/>
            </p:cNvSpPr>
            <p:nvPr/>
          </p:nvSpPr>
          <p:spPr bwMode="auto">
            <a:xfrm>
              <a:off x="3785" y="1651"/>
              <a:ext cx="480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ea typeface="黑体" pitchFamily="49" charset="-122"/>
                </a:rPr>
                <a:t> ’</a:t>
              </a:r>
              <a:endPara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40" name="Line 204"/>
            <p:cNvSpPr>
              <a:spLocks noChangeShapeType="1"/>
            </p:cNvSpPr>
            <p:nvPr/>
          </p:nvSpPr>
          <p:spPr bwMode="auto">
            <a:xfrm>
              <a:off x="2345" y="1502"/>
              <a:ext cx="2" cy="30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1" name="Rectangle 205"/>
            <p:cNvSpPr>
              <a:spLocks noChangeArrowheads="1"/>
            </p:cNvSpPr>
            <p:nvPr/>
          </p:nvSpPr>
          <p:spPr bwMode="auto">
            <a:xfrm>
              <a:off x="521" y="2242"/>
              <a:ext cx="1150" cy="67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主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触发器</a:t>
              </a:r>
              <a:endPara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  <a:p>
              <a:pPr algn="ctr"/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Master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42" name="Line 206"/>
            <p:cNvSpPr>
              <a:spLocks noChangeShapeType="1"/>
            </p:cNvSpPr>
            <p:nvPr/>
          </p:nvSpPr>
          <p:spPr bwMode="auto">
            <a:xfrm>
              <a:off x="3833" y="1698"/>
              <a:ext cx="19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3" name="Line 207"/>
            <p:cNvSpPr>
              <a:spLocks noChangeShapeType="1"/>
            </p:cNvSpPr>
            <p:nvPr/>
          </p:nvSpPr>
          <p:spPr bwMode="auto">
            <a:xfrm>
              <a:off x="3833" y="1699"/>
              <a:ext cx="192" cy="1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4" name="Line 208"/>
            <p:cNvSpPr>
              <a:spLocks noChangeShapeType="1"/>
            </p:cNvSpPr>
            <p:nvPr/>
          </p:nvSpPr>
          <p:spPr bwMode="auto">
            <a:xfrm>
              <a:off x="3538" y="2281"/>
              <a:ext cx="1" cy="15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5" name="Line 209"/>
            <p:cNvSpPr>
              <a:spLocks noChangeShapeType="1"/>
            </p:cNvSpPr>
            <p:nvPr/>
          </p:nvSpPr>
          <p:spPr bwMode="auto">
            <a:xfrm flipH="1">
              <a:off x="3288" y="2432"/>
              <a:ext cx="26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6" name="Line 210"/>
            <p:cNvSpPr>
              <a:spLocks noChangeShapeType="1"/>
            </p:cNvSpPr>
            <p:nvPr/>
          </p:nvSpPr>
          <p:spPr bwMode="auto">
            <a:xfrm flipV="1">
              <a:off x="2290" y="2296"/>
              <a:ext cx="0" cy="22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7" name="Line 211"/>
            <p:cNvSpPr>
              <a:spLocks noChangeShapeType="1"/>
            </p:cNvSpPr>
            <p:nvPr/>
          </p:nvSpPr>
          <p:spPr bwMode="auto">
            <a:xfrm flipH="1">
              <a:off x="2441" y="2419"/>
              <a:ext cx="48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8" name="Line 212"/>
            <p:cNvSpPr>
              <a:spLocks noChangeShapeType="1"/>
            </p:cNvSpPr>
            <p:nvPr/>
          </p:nvSpPr>
          <p:spPr bwMode="auto">
            <a:xfrm flipV="1">
              <a:off x="2449" y="2296"/>
              <a:ext cx="1" cy="1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9" name="Line 213"/>
            <p:cNvSpPr>
              <a:spLocks noChangeShapeType="1"/>
            </p:cNvSpPr>
            <p:nvPr/>
          </p:nvSpPr>
          <p:spPr bwMode="auto">
            <a:xfrm>
              <a:off x="4601" y="3043"/>
              <a:ext cx="1" cy="30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50" name="Line 214"/>
            <p:cNvSpPr>
              <a:spLocks noChangeShapeType="1"/>
            </p:cNvSpPr>
            <p:nvPr/>
          </p:nvSpPr>
          <p:spPr bwMode="auto">
            <a:xfrm>
              <a:off x="2154" y="2923"/>
              <a:ext cx="1" cy="30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51" name="Line 215"/>
            <p:cNvSpPr>
              <a:spLocks noChangeShapeType="1"/>
            </p:cNvSpPr>
            <p:nvPr/>
          </p:nvSpPr>
          <p:spPr bwMode="auto">
            <a:xfrm flipV="1">
              <a:off x="3923" y="2916"/>
              <a:ext cx="1" cy="15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52" name="Line 216"/>
            <p:cNvSpPr>
              <a:spLocks noChangeShapeType="1"/>
            </p:cNvSpPr>
            <p:nvPr/>
          </p:nvSpPr>
          <p:spPr bwMode="auto">
            <a:xfrm flipV="1">
              <a:off x="3737" y="1506"/>
              <a:ext cx="1" cy="40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53" name="Oval 217"/>
            <p:cNvSpPr>
              <a:spLocks noChangeArrowheads="1"/>
            </p:cNvSpPr>
            <p:nvPr/>
          </p:nvSpPr>
          <p:spPr bwMode="auto">
            <a:xfrm>
              <a:off x="2297" y="1747"/>
              <a:ext cx="96" cy="101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954" name="Oval 218"/>
            <p:cNvSpPr>
              <a:spLocks noChangeArrowheads="1"/>
            </p:cNvSpPr>
            <p:nvPr/>
          </p:nvSpPr>
          <p:spPr bwMode="auto">
            <a:xfrm>
              <a:off x="3689" y="1747"/>
              <a:ext cx="96" cy="101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grpSp>
        <p:nvGrpSpPr>
          <p:cNvPr id="3" name="Group 219"/>
          <p:cNvGrpSpPr>
            <a:grpSpLocks/>
          </p:cNvGrpSpPr>
          <p:nvPr/>
        </p:nvGrpSpPr>
        <p:grpSpPr bwMode="auto">
          <a:xfrm>
            <a:off x="1428750" y="765175"/>
            <a:ext cx="7319963" cy="4956175"/>
            <a:chOff x="884" y="1026"/>
            <a:chExt cx="4611" cy="3122"/>
          </a:xfrm>
        </p:grpSpPr>
        <p:sp>
          <p:nvSpPr>
            <p:cNvPr id="117014" name="Rectangle 278"/>
            <p:cNvSpPr>
              <a:spLocks noChangeArrowheads="1"/>
            </p:cNvSpPr>
            <p:nvPr/>
          </p:nvSpPr>
          <p:spPr bwMode="auto">
            <a:xfrm>
              <a:off x="3873" y="1026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grpSp>
          <p:nvGrpSpPr>
            <p:cNvPr id="4" name="Group 220"/>
            <p:cNvGrpSpPr>
              <a:grpSpLocks/>
            </p:cNvGrpSpPr>
            <p:nvPr/>
          </p:nvGrpSpPr>
          <p:grpSpPr bwMode="auto">
            <a:xfrm>
              <a:off x="884" y="1094"/>
              <a:ext cx="4611" cy="3054"/>
              <a:chOff x="907" y="540"/>
              <a:chExt cx="4611" cy="3054"/>
            </a:xfrm>
          </p:grpSpPr>
          <p:sp>
            <p:nvSpPr>
              <p:cNvPr id="116957" name="Oval 221"/>
              <p:cNvSpPr>
                <a:spLocks noChangeArrowheads="1"/>
              </p:cNvSpPr>
              <p:nvPr/>
            </p:nvSpPr>
            <p:spPr bwMode="auto">
              <a:xfrm>
                <a:off x="4876" y="3498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58" name="Line 222"/>
              <p:cNvSpPr>
                <a:spLocks noChangeShapeType="1"/>
              </p:cNvSpPr>
              <p:nvPr/>
            </p:nvSpPr>
            <p:spPr bwMode="auto">
              <a:xfrm>
                <a:off x="4921" y="3407"/>
                <a:ext cx="0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59" name="Line 223"/>
              <p:cNvSpPr>
                <a:spLocks noChangeShapeType="1"/>
              </p:cNvSpPr>
              <p:nvPr/>
            </p:nvSpPr>
            <p:spPr bwMode="auto">
              <a:xfrm>
                <a:off x="4987" y="2681"/>
                <a:ext cx="240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61" name="Oval 225"/>
              <p:cNvSpPr>
                <a:spLocks noChangeArrowheads="1"/>
              </p:cNvSpPr>
              <p:nvPr/>
            </p:nvSpPr>
            <p:spPr bwMode="auto">
              <a:xfrm>
                <a:off x="4857" y="3017"/>
                <a:ext cx="97" cy="99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63" name="Line 227"/>
              <p:cNvSpPr>
                <a:spLocks noChangeShapeType="1"/>
              </p:cNvSpPr>
              <p:nvPr/>
            </p:nvSpPr>
            <p:spPr bwMode="auto">
              <a:xfrm flipV="1">
                <a:off x="4898" y="2160"/>
                <a:ext cx="1" cy="86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64" name="Rectangle 228"/>
              <p:cNvSpPr>
                <a:spLocks noChangeArrowheads="1"/>
              </p:cNvSpPr>
              <p:nvPr/>
            </p:nvSpPr>
            <p:spPr bwMode="auto">
              <a:xfrm>
                <a:off x="5190" y="3059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9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6965" name="Rectangle 229"/>
              <p:cNvSpPr>
                <a:spLocks noChangeArrowheads="1"/>
              </p:cNvSpPr>
              <p:nvPr/>
            </p:nvSpPr>
            <p:spPr bwMode="auto">
              <a:xfrm>
                <a:off x="4935" y="2636"/>
                <a:ext cx="372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 dirty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CP</a:t>
                </a:r>
                <a:endPara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6966" name="Oval 230"/>
              <p:cNvSpPr>
                <a:spLocks noChangeArrowheads="1"/>
              </p:cNvSpPr>
              <p:nvPr/>
            </p:nvSpPr>
            <p:spPr bwMode="auto">
              <a:xfrm>
                <a:off x="3762" y="2101"/>
                <a:ext cx="97" cy="103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67" name="Line 231"/>
              <p:cNvSpPr>
                <a:spLocks noChangeShapeType="1"/>
              </p:cNvSpPr>
              <p:nvPr/>
            </p:nvSpPr>
            <p:spPr bwMode="auto">
              <a:xfrm>
                <a:off x="3762" y="2158"/>
                <a:ext cx="1049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69" name="Oval 233"/>
              <p:cNvSpPr>
                <a:spLocks noChangeArrowheads="1"/>
              </p:cNvSpPr>
              <p:nvPr/>
            </p:nvSpPr>
            <p:spPr bwMode="auto">
              <a:xfrm>
                <a:off x="3810" y="825"/>
                <a:ext cx="99" cy="99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70" name="Line 234"/>
              <p:cNvSpPr>
                <a:spLocks noChangeShapeType="1"/>
              </p:cNvSpPr>
              <p:nvPr/>
            </p:nvSpPr>
            <p:spPr bwMode="auto">
              <a:xfrm>
                <a:off x="4000" y="1205"/>
                <a:ext cx="1" cy="14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72" name="Oval 236"/>
              <p:cNvSpPr>
                <a:spLocks noChangeArrowheads="1"/>
              </p:cNvSpPr>
              <p:nvPr/>
            </p:nvSpPr>
            <p:spPr bwMode="auto">
              <a:xfrm>
                <a:off x="2858" y="825"/>
                <a:ext cx="99" cy="99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74" name="Oval 238"/>
              <p:cNvSpPr>
                <a:spLocks noChangeArrowheads="1"/>
              </p:cNvSpPr>
              <p:nvPr/>
            </p:nvSpPr>
            <p:spPr bwMode="auto">
              <a:xfrm>
                <a:off x="2668" y="1634"/>
                <a:ext cx="99" cy="99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75" name="Line 239"/>
              <p:cNvSpPr>
                <a:spLocks noChangeShapeType="1"/>
              </p:cNvSpPr>
              <p:nvPr/>
            </p:nvSpPr>
            <p:spPr bwMode="auto">
              <a:xfrm>
                <a:off x="2857" y="2026"/>
                <a:ext cx="1" cy="1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77" name="Oval 241"/>
              <p:cNvSpPr>
                <a:spLocks noChangeArrowheads="1"/>
              </p:cNvSpPr>
              <p:nvPr/>
            </p:nvSpPr>
            <p:spPr bwMode="auto">
              <a:xfrm>
                <a:off x="3953" y="1634"/>
                <a:ext cx="99" cy="99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78" name="Line 242"/>
              <p:cNvSpPr>
                <a:spLocks noChangeShapeType="1"/>
              </p:cNvSpPr>
              <p:nvPr/>
            </p:nvSpPr>
            <p:spPr bwMode="auto">
              <a:xfrm>
                <a:off x="3809" y="2034"/>
                <a:ext cx="1" cy="14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79" name="Line 243"/>
              <p:cNvSpPr>
                <a:spLocks noChangeShapeType="1"/>
              </p:cNvSpPr>
              <p:nvPr/>
            </p:nvSpPr>
            <p:spPr bwMode="auto">
              <a:xfrm flipV="1">
                <a:off x="4000" y="1298"/>
                <a:ext cx="1" cy="34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80" name="Line 244"/>
              <p:cNvSpPr>
                <a:spLocks noChangeShapeType="1"/>
              </p:cNvSpPr>
              <p:nvPr/>
            </p:nvSpPr>
            <p:spPr bwMode="auto">
              <a:xfrm>
                <a:off x="2903" y="731"/>
                <a:ext cx="340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81" name="Line 245"/>
              <p:cNvSpPr>
                <a:spLocks noChangeShapeType="1"/>
              </p:cNvSpPr>
              <p:nvPr/>
            </p:nvSpPr>
            <p:spPr bwMode="auto">
              <a:xfrm flipH="1">
                <a:off x="3538" y="731"/>
                <a:ext cx="263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82" name="Line 246"/>
              <p:cNvSpPr>
                <a:spLocks noChangeShapeType="1"/>
              </p:cNvSpPr>
              <p:nvPr/>
            </p:nvSpPr>
            <p:spPr bwMode="auto">
              <a:xfrm>
                <a:off x="3243" y="731"/>
                <a:ext cx="295" cy="61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83" name="Line 247"/>
              <p:cNvSpPr>
                <a:spLocks noChangeShapeType="1"/>
              </p:cNvSpPr>
              <p:nvPr/>
            </p:nvSpPr>
            <p:spPr bwMode="auto">
              <a:xfrm flipH="1">
                <a:off x="3189" y="731"/>
                <a:ext cx="349" cy="6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84" name="Line 248"/>
              <p:cNvSpPr>
                <a:spLocks noChangeShapeType="1"/>
              </p:cNvSpPr>
              <p:nvPr/>
            </p:nvSpPr>
            <p:spPr bwMode="auto">
              <a:xfrm flipH="1">
                <a:off x="3538" y="1344"/>
                <a:ext cx="205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85" name="Line 249"/>
              <p:cNvSpPr>
                <a:spLocks noChangeShapeType="1"/>
              </p:cNvSpPr>
              <p:nvPr/>
            </p:nvSpPr>
            <p:spPr bwMode="auto">
              <a:xfrm>
                <a:off x="2858" y="2158"/>
                <a:ext cx="998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0" name="Line 254"/>
              <p:cNvSpPr>
                <a:spLocks noChangeShapeType="1"/>
              </p:cNvSpPr>
              <p:nvPr/>
            </p:nvSpPr>
            <p:spPr bwMode="auto">
              <a:xfrm>
                <a:off x="3953" y="540"/>
                <a:ext cx="12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1" name="Line 255"/>
              <p:cNvSpPr>
                <a:spLocks noChangeShapeType="1"/>
              </p:cNvSpPr>
              <p:nvPr/>
            </p:nvSpPr>
            <p:spPr bwMode="auto">
              <a:xfrm>
                <a:off x="4714" y="2158"/>
                <a:ext cx="20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2" name="Line 256"/>
              <p:cNvSpPr>
                <a:spLocks noChangeShapeType="1"/>
              </p:cNvSpPr>
              <p:nvPr/>
            </p:nvSpPr>
            <p:spPr bwMode="auto">
              <a:xfrm flipH="1">
                <a:off x="2620" y="2158"/>
                <a:ext cx="151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3" name="Line 257"/>
              <p:cNvSpPr>
                <a:spLocks noChangeShapeType="1"/>
              </p:cNvSpPr>
              <p:nvPr/>
            </p:nvSpPr>
            <p:spPr bwMode="auto">
              <a:xfrm flipH="1">
                <a:off x="2335" y="2158"/>
                <a:ext cx="20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4" name="Line 258"/>
              <p:cNvSpPr>
                <a:spLocks noChangeShapeType="1"/>
              </p:cNvSpPr>
              <p:nvPr/>
            </p:nvSpPr>
            <p:spPr bwMode="auto">
              <a:xfrm flipH="1">
                <a:off x="2002" y="2158"/>
                <a:ext cx="249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5" name="Line 259"/>
              <p:cNvSpPr>
                <a:spLocks noChangeShapeType="1"/>
              </p:cNvSpPr>
              <p:nvPr/>
            </p:nvSpPr>
            <p:spPr bwMode="auto">
              <a:xfrm flipH="1">
                <a:off x="1764" y="2158"/>
                <a:ext cx="20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6" name="Line 260"/>
              <p:cNvSpPr>
                <a:spLocks noChangeShapeType="1"/>
              </p:cNvSpPr>
              <p:nvPr/>
            </p:nvSpPr>
            <p:spPr bwMode="auto">
              <a:xfrm flipH="1">
                <a:off x="1526" y="2158"/>
                <a:ext cx="15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7" name="Line 261"/>
              <p:cNvSpPr>
                <a:spLocks noChangeShapeType="1"/>
              </p:cNvSpPr>
              <p:nvPr/>
            </p:nvSpPr>
            <p:spPr bwMode="auto">
              <a:xfrm flipH="1">
                <a:off x="1240" y="2158"/>
                <a:ext cx="20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8" name="Line 262"/>
              <p:cNvSpPr>
                <a:spLocks noChangeShapeType="1"/>
              </p:cNvSpPr>
              <p:nvPr/>
            </p:nvSpPr>
            <p:spPr bwMode="auto">
              <a:xfrm flipH="1">
                <a:off x="1002" y="2158"/>
                <a:ext cx="20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9" name="Line 263"/>
              <p:cNvSpPr>
                <a:spLocks noChangeShapeType="1"/>
              </p:cNvSpPr>
              <p:nvPr/>
            </p:nvSpPr>
            <p:spPr bwMode="auto">
              <a:xfrm>
                <a:off x="4999" y="2158"/>
                <a:ext cx="151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00" name="Line 264"/>
              <p:cNvSpPr>
                <a:spLocks noChangeShapeType="1"/>
              </p:cNvSpPr>
              <p:nvPr/>
            </p:nvSpPr>
            <p:spPr bwMode="auto">
              <a:xfrm>
                <a:off x="5237" y="2158"/>
                <a:ext cx="151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01" name="Rectangle 265"/>
              <p:cNvSpPr>
                <a:spLocks noChangeArrowheads="1"/>
              </p:cNvSpPr>
              <p:nvPr/>
            </p:nvSpPr>
            <p:spPr bwMode="auto">
              <a:xfrm>
                <a:off x="2239" y="869"/>
                <a:ext cx="650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1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7002" name="Rectangle 266"/>
              <p:cNvSpPr>
                <a:spLocks noChangeArrowheads="1"/>
              </p:cNvSpPr>
              <p:nvPr/>
            </p:nvSpPr>
            <p:spPr bwMode="auto">
              <a:xfrm>
                <a:off x="4143" y="863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2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7003" name="Rectangle 267"/>
              <p:cNvSpPr>
                <a:spLocks noChangeArrowheads="1"/>
              </p:cNvSpPr>
              <p:nvPr/>
            </p:nvSpPr>
            <p:spPr bwMode="auto">
              <a:xfrm>
                <a:off x="2049" y="1624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3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7004" name="Rectangle 268"/>
              <p:cNvSpPr>
                <a:spLocks noChangeArrowheads="1"/>
              </p:cNvSpPr>
              <p:nvPr/>
            </p:nvSpPr>
            <p:spPr bwMode="auto">
              <a:xfrm>
                <a:off x="4286" y="1672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4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7005" name="Rectangle 269"/>
              <p:cNvSpPr>
                <a:spLocks noChangeArrowheads="1"/>
              </p:cNvSpPr>
              <p:nvPr/>
            </p:nvSpPr>
            <p:spPr bwMode="auto">
              <a:xfrm>
                <a:off x="907" y="1312"/>
                <a:ext cx="1150" cy="67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/>
                <a:r>
                  <a:rPr lang="zh-CN" altLang="en-US" sz="3200" dirty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从</a:t>
                </a:r>
                <a:r>
                  <a:rPr lang="zh-CN" altLang="en-US" sz="3200" dirty="0" smtClean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触发器</a:t>
                </a:r>
                <a:endPara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  <a:p>
                <a:pPr algn="ctr"/>
                <a:r>
                  <a:rPr lang="en-US" altLang="zh-CN" sz="3200" dirty="0" smtClean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Slave</a:t>
                </a:r>
                <a:endPara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7006" name="Line 270"/>
              <p:cNvSpPr>
                <a:spLocks noChangeShapeType="1"/>
              </p:cNvSpPr>
              <p:nvPr/>
            </p:nvSpPr>
            <p:spPr bwMode="auto">
              <a:xfrm>
                <a:off x="3742" y="1207"/>
                <a:ext cx="1" cy="14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07" name="Line 271"/>
              <p:cNvSpPr>
                <a:spLocks noChangeShapeType="1"/>
              </p:cNvSpPr>
              <p:nvPr/>
            </p:nvSpPr>
            <p:spPr bwMode="auto">
              <a:xfrm>
                <a:off x="2993" y="1221"/>
                <a:ext cx="1" cy="14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08" name="Line 272"/>
              <p:cNvSpPr>
                <a:spLocks noChangeShapeType="1"/>
              </p:cNvSpPr>
              <p:nvPr/>
            </p:nvSpPr>
            <p:spPr bwMode="auto">
              <a:xfrm>
                <a:off x="2993" y="1366"/>
                <a:ext cx="205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09" name="Line 273"/>
              <p:cNvSpPr>
                <a:spLocks noChangeShapeType="1"/>
              </p:cNvSpPr>
              <p:nvPr/>
            </p:nvSpPr>
            <p:spPr bwMode="auto">
              <a:xfrm flipV="1">
                <a:off x="2715" y="1211"/>
                <a:ext cx="1" cy="4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10" name="Line 274"/>
              <p:cNvSpPr>
                <a:spLocks noChangeShapeType="1"/>
              </p:cNvSpPr>
              <p:nvPr/>
            </p:nvSpPr>
            <p:spPr bwMode="auto">
              <a:xfrm flipV="1">
                <a:off x="2906" y="628"/>
                <a:ext cx="1" cy="19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11" name="Line 275"/>
              <p:cNvSpPr>
                <a:spLocks noChangeShapeType="1"/>
              </p:cNvSpPr>
              <p:nvPr/>
            </p:nvSpPr>
            <p:spPr bwMode="auto">
              <a:xfrm flipV="1">
                <a:off x="3857" y="628"/>
                <a:ext cx="1" cy="19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12" name="Oval 276"/>
              <p:cNvSpPr>
                <a:spLocks noChangeArrowheads="1"/>
              </p:cNvSpPr>
              <p:nvPr/>
            </p:nvSpPr>
            <p:spPr bwMode="auto">
              <a:xfrm>
                <a:off x="2858" y="674"/>
                <a:ext cx="99" cy="99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7013" name="Oval 277"/>
              <p:cNvSpPr>
                <a:spLocks noChangeArrowheads="1"/>
              </p:cNvSpPr>
              <p:nvPr/>
            </p:nvSpPr>
            <p:spPr bwMode="auto">
              <a:xfrm>
                <a:off x="3810" y="674"/>
                <a:ext cx="99" cy="99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sp>
          <p:nvSpPr>
            <p:cNvPr id="117015" name="Rectangle 279"/>
            <p:cNvSpPr>
              <a:spLocks noChangeArrowheads="1"/>
            </p:cNvSpPr>
            <p:nvPr/>
          </p:nvSpPr>
          <p:spPr bwMode="auto">
            <a:xfrm>
              <a:off x="2449" y="1026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sp>
        <p:nvSpPr>
          <p:cNvPr id="112" name="Line 216"/>
          <p:cNvSpPr>
            <a:spLocks noChangeShapeType="1"/>
          </p:cNvSpPr>
          <p:nvPr/>
        </p:nvSpPr>
        <p:spPr bwMode="auto">
          <a:xfrm flipH="1" flipV="1">
            <a:off x="6444208" y="3212976"/>
            <a:ext cx="0" cy="549909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13" name="Line 204"/>
          <p:cNvSpPr>
            <a:spLocks noChangeShapeType="1"/>
          </p:cNvSpPr>
          <p:nvPr/>
        </p:nvSpPr>
        <p:spPr bwMode="auto">
          <a:xfrm>
            <a:off x="4211960" y="3248980"/>
            <a:ext cx="3175" cy="4889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grpSp>
        <p:nvGrpSpPr>
          <p:cNvPr id="5" name="组合 40"/>
          <p:cNvGrpSpPr/>
          <p:nvPr/>
        </p:nvGrpSpPr>
        <p:grpSpPr>
          <a:xfrm rot="16200000">
            <a:off x="3929058" y="4786322"/>
            <a:ext cx="500065" cy="928694"/>
            <a:chOff x="7177088" y="3041650"/>
            <a:chExt cx="768350" cy="630238"/>
          </a:xfrm>
        </p:grpSpPr>
        <p:sp>
          <p:nvSpPr>
            <p:cNvPr id="115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6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7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8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6" name="组合 40"/>
          <p:cNvGrpSpPr/>
          <p:nvPr/>
        </p:nvGrpSpPr>
        <p:grpSpPr>
          <a:xfrm rot="16200000">
            <a:off x="4000496" y="3786190"/>
            <a:ext cx="500065" cy="928694"/>
            <a:chOff x="7177088" y="3041650"/>
            <a:chExt cx="768350" cy="630238"/>
          </a:xfrm>
        </p:grpSpPr>
        <p:sp>
          <p:nvSpPr>
            <p:cNvPr id="120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1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2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3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7" name="组合 40"/>
          <p:cNvGrpSpPr/>
          <p:nvPr/>
        </p:nvGrpSpPr>
        <p:grpSpPr>
          <a:xfrm rot="16200000">
            <a:off x="6286512" y="4786322"/>
            <a:ext cx="500065" cy="928694"/>
            <a:chOff x="7177088" y="3041650"/>
            <a:chExt cx="768350" cy="630238"/>
          </a:xfrm>
        </p:grpSpPr>
        <p:sp>
          <p:nvSpPr>
            <p:cNvPr id="125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6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7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8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8" name="组合 40"/>
          <p:cNvGrpSpPr/>
          <p:nvPr/>
        </p:nvGrpSpPr>
        <p:grpSpPr>
          <a:xfrm rot="16200000">
            <a:off x="4081458" y="2500306"/>
            <a:ext cx="500065" cy="928694"/>
            <a:chOff x="7177088" y="3041650"/>
            <a:chExt cx="768350" cy="630238"/>
          </a:xfrm>
        </p:grpSpPr>
        <p:sp>
          <p:nvSpPr>
            <p:cNvPr id="130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1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2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3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9" name="组合 40"/>
          <p:cNvGrpSpPr/>
          <p:nvPr/>
        </p:nvGrpSpPr>
        <p:grpSpPr>
          <a:xfrm rot="16200000">
            <a:off x="4393406" y="1250141"/>
            <a:ext cx="428627" cy="928694"/>
            <a:chOff x="7177088" y="3041650"/>
            <a:chExt cx="768350" cy="630238"/>
          </a:xfrm>
        </p:grpSpPr>
        <p:sp>
          <p:nvSpPr>
            <p:cNvPr id="135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6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7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8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0" name="组合 40"/>
          <p:cNvGrpSpPr/>
          <p:nvPr/>
        </p:nvGrpSpPr>
        <p:grpSpPr>
          <a:xfrm rot="16200000">
            <a:off x="6215074" y="3786190"/>
            <a:ext cx="500065" cy="928694"/>
            <a:chOff x="7177088" y="3041650"/>
            <a:chExt cx="768350" cy="630238"/>
          </a:xfrm>
        </p:grpSpPr>
        <p:sp>
          <p:nvSpPr>
            <p:cNvPr id="140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1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2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3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1" name="组合 40"/>
          <p:cNvGrpSpPr/>
          <p:nvPr/>
        </p:nvGrpSpPr>
        <p:grpSpPr>
          <a:xfrm rot="16200000">
            <a:off x="6107918" y="2536025"/>
            <a:ext cx="428627" cy="928694"/>
            <a:chOff x="7177088" y="3041650"/>
            <a:chExt cx="768350" cy="630238"/>
          </a:xfrm>
        </p:grpSpPr>
        <p:sp>
          <p:nvSpPr>
            <p:cNvPr id="145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6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7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8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2" name="组合 40"/>
          <p:cNvGrpSpPr/>
          <p:nvPr/>
        </p:nvGrpSpPr>
        <p:grpSpPr>
          <a:xfrm rot="16200000">
            <a:off x="5893604" y="1250141"/>
            <a:ext cx="428627" cy="928694"/>
            <a:chOff x="7177088" y="3041650"/>
            <a:chExt cx="768350" cy="630238"/>
          </a:xfrm>
        </p:grpSpPr>
        <p:sp>
          <p:nvSpPr>
            <p:cNvPr id="150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51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52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53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sp>
        <p:nvSpPr>
          <p:cNvPr id="154" name="AutoShape 36"/>
          <p:cNvSpPr>
            <a:spLocks noChangeArrowheads="1"/>
          </p:cNvSpPr>
          <p:nvPr/>
        </p:nvSpPr>
        <p:spPr bwMode="auto">
          <a:xfrm>
            <a:off x="7480757" y="4994287"/>
            <a:ext cx="649288" cy="434978"/>
          </a:xfrm>
          <a:prstGeom prst="triangle">
            <a:avLst>
              <a:gd name="adj" fmla="val 50000"/>
            </a:avLst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zh-CN" altLang="en-US"/>
          </a:p>
        </p:txBody>
      </p:sp>
      <p:sp>
        <p:nvSpPr>
          <p:cNvPr id="155" name="灯片编号占位符 15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66</a:t>
            </a:fld>
            <a:endParaRPr lang="en-US" altLang="zh-CN"/>
          </a:p>
        </p:txBody>
      </p:sp>
      <p:sp>
        <p:nvSpPr>
          <p:cNvPr id="139" name="矩形 138"/>
          <p:cNvSpPr/>
          <p:nvPr/>
        </p:nvSpPr>
        <p:spPr>
          <a:xfrm>
            <a:off x="8001024" y="6072206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44" name="矩形 143"/>
          <p:cNvSpPr/>
          <p:nvPr/>
        </p:nvSpPr>
        <p:spPr>
          <a:xfrm>
            <a:off x="7643834" y="2786058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grpSp>
        <p:nvGrpSpPr>
          <p:cNvPr id="13" name="组合 164"/>
          <p:cNvGrpSpPr/>
          <p:nvPr/>
        </p:nvGrpSpPr>
        <p:grpSpPr>
          <a:xfrm>
            <a:off x="3753522" y="4429132"/>
            <a:ext cx="3218116" cy="584775"/>
            <a:chOff x="3753522" y="4429132"/>
            <a:chExt cx="3218116" cy="584775"/>
          </a:xfrm>
        </p:grpSpPr>
        <p:sp>
          <p:nvSpPr>
            <p:cNvPr id="158" name="矩形 157"/>
            <p:cNvSpPr/>
            <p:nvPr/>
          </p:nvSpPr>
          <p:spPr>
            <a:xfrm>
              <a:off x="3753522" y="4429132"/>
              <a:ext cx="38985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</a:t>
              </a:r>
              <a:endPara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59" name="矩形 158"/>
            <p:cNvSpPr/>
            <p:nvPr/>
          </p:nvSpPr>
          <p:spPr>
            <a:xfrm>
              <a:off x="6581788" y="4429132"/>
              <a:ext cx="38985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</a:t>
              </a:r>
              <a:endPara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grpSp>
        <p:nvGrpSpPr>
          <p:cNvPr id="168" name="组合 167"/>
          <p:cNvGrpSpPr/>
          <p:nvPr/>
        </p:nvGrpSpPr>
        <p:grpSpPr>
          <a:xfrm>
            <a:off x="1785918" y="3344291"/>
            <a:ext cx="5676262" cy="740922"/>
            <a:chOff x="1785918" y="3344291"/>
            <a:chExt cx="5676262" cy="740922"/>
          </a:xfrm>
        </p:grpSpPr>
        <p:sp>
          <p:nvSpPr>
            <p:cNvPr id="157" name="矩形 156"/>
            <p:cNvSpPr/>
            <p:nvPr/>
          </p:nvSpPr>
          <p:spPr>
            <a:xfrm>
              <a:off x="1785918" y="3500438"/>
              <a:ext cx="1005403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保持</a:t>
              </a:r>
              <a:endPara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60" name="矩形 159"/>
            <p:cNvSpPr/>
            <p:nvPr/>
          </p:nvSpPr>
          <p:spPr>
            <a:xfrm>
              <a:off x="3214678" y="3344291"/>
              <a:ext cx="38985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</a:t>
              </a:r>
              <a:endPara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61" name="矩形 160"/>
            <p:cNvSpPr/>
            <p:nvPr/>
          </p:nvSpPr>
          <p:spPr>
            <a:xfrm>
              <a:off x="7072330" y="3344291"/>
              <a:ext cx="38985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</a:t>
              </a:r>
              <a:endPara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sp>
        <p:nvSpPr>
          <p:cNvPr id="162" name="矩形 161"/>
          <p:cNvSpPr/>
          <p:nvPr/>
        </p:nvSpPr>
        <p:spPr>
          <a:xfrm>
            <a:off x="71454" y="5780806"/>
            <a:ext cx="321466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时钟下降沿</a:t>
            </a:r>
            <a:endParaRPr lang="en-US" altLang="zh-CN" sz="3200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黑体" pitchFamily="2" charset="-122"/>
              <a:ea typeface="黑体" pitchFamily="2" charset="-122"/>
            </a:endParaRPr>
          </a:p>
        </p:txBody>
      </p:sp>
      <p:sp>
        <p:nvSpPr>
          <p:cNvPr id="163" name="矩形 162"/>
          <p:cNvSpPr/>
          <p:nvPr/>
        </p:nvSpPr>
        <p:spPr>
          <a:xfrm>
            <a:off x="0" y="780146"/>
            <a:ext cx="321466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“置位”举例（</a:t>
            </a:r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2</a:t>
            </a: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）</a:t>
            </a:r>
          </a:p>
        </p:txBody>
      </p:sp>
      <p:sp>
        <p:nvSpPr>
          <p:cNvPr id="165" name="矩形 164"/>
          <p:cNvSpPr/>
          <p:nvPr/>
        </p:nvSpPr>
        <p:spPr>
          <a:xfrm>
            <a:off x="3610646" y="1928802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67" name="矩形 166"/>
          <p:cNvSpPr/>
          <p:nvPr/>
        </p:nvSpPr>
        <p:spPr>
          <a:xfrm>
            <a:off x="3571868" y="714356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9" grpId="0"/>
      <p:bldP spid="144" grpId="0"/>
      <p:bldP spid="162" grpId="0"/>
      <p:bldP spid="163" grpId="0"/>
      <p:bldP spid="165" grpId="0"/>
      <p:bldP spid="167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8763000" cy="762000"/>
          </a:xfrm>
        </p:spPr>
        <p:txBody>
          <a:bodyPr/>
          <a:lstStyle/>
          <a:p>
            <a:r>
              <a:rPr lang="zh-CN" altLang="en-US">
                <a:latin typeface="黑体" pitchFamily="49" charset="-122"/>
                <a:ea typeface="黑体" pitchFamily="49" charset="-122"/>
              </a:rPr>
              <a:t>5.3.2 主从</a:t>
            </a:r>
            <a:r>
              <a:rPr lang="en-US" altLang="zh-CN">
                <a:latin typeface="黑体" pitchFamily="49" charset="-122"/>
                <a:ea typeface="黑体" pitchFamily="49" charset="-122"/>
              </a:rPr>
              <a:t>R-S</a:t>
            </a:r>
            <a:r>
              <a:rPr lang="zh-CN" altLang="en-US">
                <a:latin typeface="黑体" pitchFamily="49" charset="-122"/>
                <a:ea typeface="黑体" pitchFamily="49" charset="-122"/>
              </a:rPr>
              <a:t>触发器 </a:t>
            </a:r>
            <a:r>
              <a:rPr lang="en-US" altLang="zh-CN">
                <a:latin typeface="Times New Roman" pitchFamily="18" charset="0"/>
                <a:ea typeface="黑体" pitchFamily="49" charset="-122"/>
              </a:rPr>
              <a:t>master-slave</a:t>
            </a:r>
          </a:p>
        </p:txBody>
      </p:sp>
      <p:grpSp>
        <p:nvGrpSpPr>
          <p:cNvPr id="2" name="Group 172"/>
          <p:cNvGrpSpPr>
            <a:grpSpLocks/>
          </p:cNvGrpSpPr>
          <p:nvPr/>
        </p:nvGrpSpPr>
        <p:grpSpPr bwMode="auto">
          <a:xfrm>
            <a:off x="1331913" y="3249613"/>
            <a:ext cx="6934200" cy="3406775"/>
            <a:chOff x="521" y="1502"/>
            <a:chExt cx="4368" cy="2146"/>
          </a:xfrm>
        </p:grpSpPr>
        <p:sp>
          <p:nvSpPr>
            <p:cNvPr id="116909" name="Rectangle 173"/>
            <p:cNvSpPr>
              <a:spLocks noChangeArrowheads="1"/>
            </p:cNvSpPr>
            <p:nvPr/>
          </p:nvSpPr>
          <p:spPr bwMode="auto">
            <a:xfrm>
              <a:off x="2009" y="3181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10" name="Rectangle 174"/>
            <p:cNvSpPr>
              <a:spLocks noChangeArrowheads="1"/>
            </p:cNvSpPr>
            <p:nvPr/>
          </p:nvSpPr>
          <p:spPr bwMode="auto">
            <a:xfrm>
              <a:off x="3449" y="3181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11" name="Rectangle 175"/>
            <p:cNvSpPr>
              <a:spLocks noChangeArrowheads="1"/>
            </p:cNvSpPr>
            <p:nvPr/>
          </p:nvSpPr>
          <p:spPr bwMode="auto">
            <a:xfrm>
              <a:off x="4361" y="3283"/>
              <a:ext cx="5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13" name="Oval 177"/>
            <p:cNvSpPr>
              <a:spLocks noChangeArrowheads="1"/>
            </p:cNvSpPr>
            <p:nvPr/>
          </p:nvSpPr>
          <p:spPr bwMode="auto">
            <a:xfrm>
              <a:off x="3689" y="1891"/>
              <a:ext cx="96" cy="101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915" name="Oval 179"/>
            <p:cNvSpPr>
              <a:spLocks noChangeArrowheads="1"/>
            </p:cNvSpPr>
            <p:nvPr/>
          </p:nvSpPr>
          <p:spPr bwMode="auto">
            <a:xfrm>
              <a:off x="2297" y="1891"/>
              <a:ext cx="96" cy="101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917" name="Oval 181"/>
            <p:cNvSpPr>
              <a:spLocks noChangeArrowheads="1"/>
            </p:cNvSpPr>
            <p:nvPr/>
          </p:nvSpPr>
          <p:spPr bwMode="auto">
            <a:xfrm>
              <a:off x="2249" y="2515"/>
              <a:ext cx="96" cy="101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918" name="Line 182"/>
            <p:cNvSpPr>
              <a:spLocks noChangeShapeType="1"/>
            </p:cNvSpPr>
            <p:nvPr/>
          </p:nvSpPr>
          <p:spPr bwMode="auto">
            <a:xfrm>
              <a:off x="2449" y="2908"/>
              <a:ext cx="0" cy="13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20" name="Oval 184"/>
            <p:cNvSpPr>
              <a:spLocks noChangeArrowheads="1"/>
            </p:cNvSpPr>
            <p:nvPr/>
          </p:nvSpPr>
          <p:spPr bwMode="auto">
            <a:xfrm>
              <a:off x="3737" y="2515"/>
              <a:ext cx="96" cy="101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925" name="Line 189"/>
            <p:cNvSpPr>
              <a:spLocks noChangeShapeType="1"/>
            </p:cNvSpPr>
            <p:nvPr/>
          </p:nvSpPr>
          <p:spPr bwMode="auto">
            <a:xfrm flipV="1">
              <a:off x="2345" y="1795"/>
              <a:ext cx="1" cy="10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26" name="Line 190"/>
            <p:cNvSpPr>
              <a:spLocks noChangeShapeType="1"/>
            </p:cNvSpPr>
            <p:nvPr/>
          </p:nvSpPr>
          <p:spPr bwMode="auto">
            <a:xfrm>
              <a:off x="2345" y="1795"/>
              <a:ext cx="57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27" name="Line 191"/>
            <p:cNvSpPr>
              <a:spLocks noChangeShapeType="1"/>
            </p:cNvSpPr>
            <p:nvPr/>
          </p:nvSpPr>
          <p:spPr bwMode="auto">
            <a:xfrm flipH="1">
              <a:off x="3161" y="1795"/>
              <a:ext cx="57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28" name="Line 192"/>
            <p:cNvSpPr>
              <a:spLocks noChangeShapeType="1"/>
            </p:cNvSpPr>
            <p:nvPr/>
          </p:nvSpPr>
          <p:spPr bwMode="auto">
            <a:xfrm>
              <a:off x="2925" y="1797"/>
              <a:ext cx="363" cy="63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29" name="Line 193"/>
            <p:cNvSpPr>
              <a:spLocks noChangeShapeType="1"/>
            </p:cNvSpPr>
            <p:nvPr/>
          </p:nvSpPr>
          <p:spPr bwMode="auto">
            <a:xfrm flipH="1">
              <a:off x="2925" y="1797"/>
              <a:ext cx="240" cy="63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30" name="Line 194"/>
            <p:cNvSpPr>
              <a:spLocks noChangeShapeType="1"/>
            </p:cNvSpPr>
            <p:nvPr/>
          </p:nvSpPr>
          <p:spPr bwMode="auto">
            <a:xfrm>
              <a:off x="3605" y="2918"/>
              <a:ext cx="1" cy="33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31" name="Line 195"/>
            <p:cNvSpPr>
              <a:spLocks noChangeShapeType="1"/>
            </p:cNvSpPr>
            <p:nvPr/>
          </p:nvSpPr>
          <p:spPr bwMode="auto">
            <a:xfrm>
              <a:off x="3787" y="2296"/>
              <a:ext cx="1" cy="21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32" name="Line 196"/>
            <p:cNvSpPr>
              <a:spLocks noChangeShapeType="1"/>
            </p:cNvSpPr>
            <p:nvPr/>
          </p:nvSpPr>
          <p:spPr bwMode="auto">
            <a:xfrm>
              <a:off x="2441" y="3043"/>
              <a:ext cx="216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33" name="Oval 197"/>
            <p:cNvSpPr>
              <a:spLocks noChangeArrowheads="1"/>
            </p:cNvSpPr>
            <p:nvPr/>
          </p:nvSpPr>
          <p:spPr bwMode="auto">
            <a:xfrm>
              <a:off x="3881" y="2995"/>
              <a:ext cx="96" cy="101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934" name="Rectangle 198"/>
            <p:cNvSpPr>
              <a:spLocks noChangeArrowheads="1"/>
            </p:cNvSpPr>
            <p:nvPr/>
          </p:nvSpPr>
          <p:spPr bwMode="auto">
            <a:xfrm>
              <a:off x="1673" y="1885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5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35" name="Rectangle 199"/>
            <p:cNvSpPr>
              <a:spLocks noChangeArrowheads="1"/>
            </p:cNvSpPr>
            <p:nvPr/>
          </p:nvSpPr>
          <p:spPr bwMode="auto">
            <a:xfrm>
              <a:off x="4073" y="1933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6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36" name="Rectangle 200"/>
            <p:cNvSpPr>
              <a:spLocks noChangeArrowheads="1"/>
            </p:cNvSpPr>
            <p:nvPr/>
          </p:nvSpPr>
          <p:spPr bwMode="auto">
            <a:xfrm>
              <a:off x="1625" y="2509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7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37" name="Rectangle 201"/>
            <p:cNvSpPr>
              <a:spLocks noChangeArrowheads="1"/>
            </p:cNvSpPr>
            <p:nvPr/>
          </p:nvSpPr>
          <p:spPr bwMode="auto">
            <a:xfrm>
              <a:off x="3113" y="2509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8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38" name="Rectangle 202"/>
            <p:cNvSpPr>
              <a:spLocks noChangeArrowheads="1"/>
            </p:cNvSpPr>
            <p:nvPr/>
          </p:nvSpPr>
          <p:spPr bwMode="auto">
            <a:xfrm>
              <a:off x="1961" y="1579"/>
              <a:ext cx="310" cy="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ea typeface="黑体" pitchFamily="49" charset="-122"/>
                </a:rPr>
                <a:t>’</a:t>
              </a:r>
              <a:endPara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ea typeface="黑体" pitchFamily="49" charset="-122"/>
              </a:endParaRPr>
            </a:p>
          </p:txBody>
        </p:sp>
        <p:sp>
          <p:nvSpPr>
            <p:cNvPr id="116939" name="Rectangle 203"/>
            <p:cNvSpPr>
              <a:spLocks noChangeArrowheads="1"/>
            </p:cNvSpPr>
            <p:nvPr/>
          </p:nvSpPr>
          <p:spPr bwMode="auto">
            <a:xfrm>
              <a:off x="3785" y="1651"/>
              <a:ext cx="480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ea typeface="黑体" pitchFamily="49" charset="-122"/>
                </a:rPr>
                <a:t> ’</a:t>
              </a:r>
              <a:endPara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40" name="Line 204"/>
            <p:cNvSpPr>
              <a:spLocks noChangeShapeType="1"/>
            </p:cNvSpPr>
            <p:nvPr/>
          </p:nvSpPr>
          <p:spPr bwMode="auto">
            <a:xfrm>
              <a:off x="2345" y="1502"/>
              <a:ext cx="2" cy="30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1" name="Rectangle 205"/>
            <p:cNvSpPr>
              <a:spLocks noChangeArrowheads="1"/>
            </p:cNvSpPr>
            <p:nvPr/>
          </p:nvSpPr>
          <p:spPr bwMode="auto">
            <a:xfrm>
              <a:off x="521" y="2242"/>
              <a:ext cx="1150" cy="67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主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触发器</a:t>
              </a:r>
              <a:endPara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  <a:p>
              <a:pPr algn="ctr"/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Master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42" name="Line 206"/>
            <p:cNvSpPr>
              <a:spLocks noChangeShapeType="1"/>
            </p:cNvSpPr>
            <p:nvPr/>
          </p:nvSpPr>
          <p:spPr bwMode="auto">
            <a:xfrm>
              <a:off x="3833" y="1698"/>
              <a:ext cx="19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3" name="Line 207"/>
            <p:cNvSpPr>
              <a:spLocks noChangeShapeType="1"/>
            </p:cNvSpPr>
            <p:nvPr/>
          </p:nvSpPr>
          <p:spPr bwMode="auto">
            <a:xfrm>
              <a:off x="3833" y="1699"/>
              <a:ext cx="192" cy="1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4" name="Line 208"/>
            <p:cNvSpPr>
              <a:spLocks noChangeShapeType="1"/>
            </p:cNvSpPr>
            <p:nvPr/>
          </p:nvSpPr>
          <p:spPr bwMode="auto">
            <a:xfrm>
              <a:off x="3538" y="2281"/>
              <a:ext cx="1" cy="15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5" name="Line 209"/>
            <p:cNvSpPr>
              <a:spLocks noChangeShapeType="1"/>
            </p:cNvSpPr>
            <p:nvPr/>
          </p:nvSpPr>
          <p:spPr bwMode="auto">
            <a:xfrm flipH="1">
              <a:off x="3288" y="2432"/>
              <a:ext cx="26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6" name="Line 210"/>
            <p:cNvSpPr>
              <a:spLocks noChangeShapeType="1"/>
            </p:cNvSpPr>
            <p:nvPr/>
          </p:nvSpPr>
          <p:spPr bwMode="auto">
            <a:xfrm flipV="1">
              <a:off x="2290" y="2296"/>
              <a:ext cx="0" cy="22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7" name="Line 211"/>
            <p:cNvSpPr>
              <a:spLocks noChangeShapeType="1"/>
            </p:cNvSpPr>
            <p:nvPr/>
          </p:nvSpPr>
          <p:spPr bwMode="auto">
            <a:xfrm flipH="1">
              <a:off x="2441" y="2419"/>
              <a:ext cx="48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8" name="Line 212"/>
            <p:cNvSpPr>
              <a:spLocks noChangeShapeType="1"/>
            </p:cNvSpPr>
            <p:nvPr/>
          </p:nvSpPr>
          <p:spPr bwMode="auto">
            <a:xfrm flipV="1">
              <a:off x="2449" y="2296"/>
              <a:ext cx="1" cy="1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9" name="Line 213"/>
            <p:cNvSpPr>
              <a:spLocks noChangeShapeType="1"/>
            </p:cNvSpPr>
            <p:nvPr/>
          </p:nvSpPr>
          <p:spPr bwMode="auto">
            <a:xfrm>
              <a:off x="4601" y="3043"/>
              <a:ext cx="1" cy="30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50" name="Line 214"/>
            <p:cNvSpPr>
              <a:spLocks noChangeShapeType="1"/>
            </p:cNvSpPr>
            <p:nvPr/>
          </p:nvSpPr>
          <p:spPr bwMode="auto">
            <a:xfrm>
              <a:off x="2154" y="2923"/>
              <a:ext cx="1" cy="30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51" name="Line 215"/>
            <p:cNvSpPr>
              <a:spLocks noChangeShapeType="1"/>
            </p:cNvSpPr>
            <p:nvPr/>
          </p:nvSpPr>
          <p:spPr bwMode="auto">
            <a:xfrm flipV="1">
              <a:off x="3923" y="2916"/>
              <a:ext cx="1" cy="15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52" name="Line 216"/>
            <p:cNvSpPr>
              <a:spLocks noChangeShapeType="1"/>
            </p:cNvSpPr>
            <p:nvPr/>
          </p:nvSpPr>
          <p:spPr bwMode="auto">
            <a:xfrm flipV="1">
              <a:off x="3737" y="1506"/>
              <a:ext cx="1" cy="40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53" name="Oval 217"/>
            <p:cNvSpPr>
              <a:spLocks noChangeArrowheads="1"/>
            </p:cNvSpPr>
            <p:nvPr/>
          </p:nvSpPr>
          <p:spPr bwMode="auto">
            <a:xfrm>
              <a:off x="2297" y="1747"/>
              <a:ext cx="96" cy="101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954" name="Oval 218"/>
            <p:cNvSpPr>
              <a:spLocks noChangeArrowheads="1"/>
            </p:cNvSpPr>
            <p:nvPr/>
          </p:nvSpPr>
          <p:spPr bwMode="auto">
            <a:xfrm>
              <a:off x="3689" y="1747"/>
              <a:ext cx="96" cy="101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grpSp>
        <p:nvGrpSpPr>
          <p:cNvPr id="3" name="Group 219"/>
          <p:cNvGrpSpPr>
            <a:grpSpLocks/>
          </p:cNvGrpSpPr>
          <p:nvPr/>
        </p:nvGrpSpPr>
        <p:grpSpPr bwMode="auto">
          <a:xfrm>
            <a:off x="1428750" y="765175"/>
            <a:ext cx="7319963" cy="4956175"/>
            <a:chOff x="884" y="1026"/>
            <a:chExt cx="4611" cy="3122"/>
          </a:xfrm>
        </p:grpSpPr>
        <p:sp>
          <p:nvSpPr>
            <p:cNvPr id="117014" name="Rectangle 278"/>
            <p:cNvSpPr>
              <a:spLocks noChangeArrowheads="1"/>
            </p:cNvSpPr>
            <p:nvPr/>
          </p:nvSpPr>
          <p:spPr bwMode="auto">
            <a:xfrm>
              <a:off x="3873" y="1026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grpSp>
          <p:nvGrpSpPr>
            <p:cNvPr id="4" name="Group 220"/>
            <p:cNvGrpSpPr>
              <a:grpSpLocks/>
            </p:cNvGrpSpPr>
            <p:nvPr/>
          </p:nvGrpSpPr>
          <p:grpSpPr bwMode="auto">
            <a:xfrm>
              <a:off x="884" y="1094"/>
              <a:ext cx="4611" cy="3054"/>
              <a:chOff x="907" y="540"/>
              <a:chExt cx="4611" cy="3054"/>
            </a:xfrm>
          </p:grpSpPr>
          <p:sp>
            <p:nvSpPr>
              <p:cNvPr id="116957" name="Oval 221"/>
              <p:cNvSpPr>
                <a:spLocks noChangeArrowheads="1"/>
              </p:cNvSpPr>
              <p:nvPr/>
            </p:nvSpPr>
            <p:spPr bwMode="auto">
              <a:xfrm>
                <a:off x="4876" y="3498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58" name="Line 222"/>
              <p:cNvSpPr>
                <a:spLocks noChangeShapeType="1"/>
              </p:cNvSpPr>
              <p:nvPr/>
            </p:nvSpPr>
            <p:spPr bwMode="auto">
              <a:xfrm>
                <a:off x="4921" y="3407"/>
                <a:ext cx="0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59" name="Line 223"/>
              <p:cNvSpPr>
                <a:spLocks noChangeShapeType="1"/>
              </p:cNvSpPr>
              <p:nvPr/>
            </p:nvSpPr>
            <p:spPr bwMode="auto">
              <a:xfrm>
                <a:off x="4987" y="2681"/>
                <a:ext cx="240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61" name="Oval 225"/>
              <p:cNvSpPr>
                <a:spLocks noChangeArrowheads="1"/>
              </p:cNvSpPr>
              <p:nvPr/>
            </p:nvSpPr>
            <p:spPr bwMode="auto">
              <a:xfrm>
                <a:off x="4857" y="3017"/>
                <a:ext cx="97" cy="99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63" name="Line 227"/>
              <p:cNvSpPr>
                <a:spLocks noChangeShapeType="1"/>
              </p:cNvSpPr>
              <p:nvPr/>
            </p:nvSpPr>
            <p:spPr bwMode="auto">
              <a:xfrm flipV="1">
                <a:off x="4898" y="2160"/>
                <a:ext cx="1" cy="86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64" name="Rectangle 228"/>
              <p:cNvSpPr>
                <a:spLocks noChangeArrowheads="1"/>
              </p:cNvSpPr>
              <p:nvPr/>
            </p:nvSpPr>
            <p:spPr bwMode="auto">
              <a:xfrm>
                <a:off x="5190" y="3059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9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6965" name="Rectangle 229"/>
              <p:cNvSpPr>
                <a:spLocks noChangeArrowheads="1"/>
              </p:cNvSpPr>
              <p:nvPr/>
            </p:nvSpPr>
            <p:spPr bwMode="auto">
              <a:xfrm>
                <a:off x="4935" y="2636"/>
                <a:ext cx="372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 dirty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CP</a:t>
                </a:r>
                <a:endPara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6966" name="Oval 230"/>
              <p:cNvSpPr>
                <a:spLocks noChangeArrowheads="1"/>
              </p:cNvSpPr>
              <p:nvPr/>
            </p:nvSpPr>
            <p:spPr bwMode="auto">
              <a:xfrm>
                <a:off x="3762" y="2101"/>
                <a:ext cx="97" cy="103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67" name="Line 231"/>
              <p:cNvSpPr>
                <a:spLocks noChangeShapeType="1"/>
              </p:cNvSpPr>
              <p:nvPr/>
            </p:nvSpPr>
            <p:spPr bwMode="auto">
              <a:xfrm>
                <a:off x="3762" y="2158"/>
                <a:ext cx="1049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69" name="Oval 233"/>
              <p:cNvSpPr>
                <a:spLocks noChangeArrowheads="1"/>
              </p:cNvSpPr>
              <p:nvPr/>
            </p:nvSpPr>
            <p:spPr bwMode="auto">
              <a:xfrm>
                <a:off x="3810" y="825"/>
                <a:ext cx="99" cy="99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70" name="Line 234"/>
              <p:cNvSpPr>
                <a:spLocks noChangeShapeType="1"/>
              </p:cNvSpPr>
              <p:nvPr/>
            </p:nvSpPr>
            <p:spPr bwMode="auto">
              <a:xfrm>
                <a:off x="4000" y="1205"/>
                <a:ext cx="1" cy="14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72" name="Oval 236"/>
              <p:cNvSpPr>
                <a:spLocks noChangeArrowheads="1"/>
              </p:cNvSpPr>
              <p:nvPr/>
            </p:nvSpPr>
            <p:spPr bwMode="auto">
              <a:xfrm>
                <a:off x="2858" y="825"/>
                <a:ext cx="99" cy="99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74" name="Oval 238"/>
              <p:cNvSpPr>
                <a:spLocks noChangeArrowheads="1"/>
              </p:cNvSpPr>
              <p:nvPr/>
            </p:nvSpPr>
            <p:spPr bwMode="auto">
              <a:xfrm>
                <a:off x="2668" y="1634"/>
                <a:ext cx="99" cy="99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75" name="Line 239"/>
              <p:cNvSpPr>
                <a:spLocks noChangeShapeType="1"/>
              </p:cNvSpPr>
              <p:nvPr/>
            </p:nvSpPr>
            <p:spPr bwMode="auto">
              <a:xfrm>
                <a:off x="2857" y="2026"/>
                <a:ext cx="1" cy="1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77" name="Oval 241"/>
              <p:cNvSpPr>
                <a:spLocks noChangeArrowheads="1"/>
              </p:cNvSpPr>
              <p:nvPr/>
            </p:nvSpPr>
            <p:spPr bwMode="auto">
              <a:xfrm>
                <a:off x="3953" y="1634"/>
                <a:ext cx="99" cy="99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78" name="Line 242"/>
              <p:cNvSpPr>
                <a:spLocks noChangeShapeType="1"/>
              </p:cNvSpPr>
              <p:nvPr/>
            </p:nvSpPr>
            <p:spPr bwMode="auto">
              <a:xfrm>
                <a:off x="3809" y="2034"/>
                <a:ext cx="1" cy="14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79" name="Line 243"/>
              <p:cNvSpPr>
                <a:spLocks noChangeShapeType="1"/>
              </p:cNvSpPr>
              <p:nvPr/>
            </p:nvSpPr>
            <p:spPr bwMode="auto">
              <a:xfrm flipV="1">
                <a:off x="4000" y="1298"/>
                <a:ext cx="1" cy="34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80" name="Line 244"/>
              <p:cNvSpPr>
                <a:spLocks noChangeShapeType="1"/>
              </p:cNvSpPr>
              <p:nvPr/>
            </p:nvSpPr>
            <p:spPr bwMode="auto">
              <a:xfrm>
                <a:off x="2903" y="731"/>
                <a:ext cx="340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81" name="Line 245"/>
              <p:cNvSpPr>
                <a:spLocks noChangeShapeType="1"/>
              </p:cNvSpPr>
              <p:nvPr/>
            </p:nvSpPr>
            <p:spPr bwMode="auto">
              <a:xfrm flipH="1">
                <a:off x="3538" y="731"/>
                <a:ext cx="263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82" name="Line 246"/>
              <p:cNvSpPr>
                <a:spLocks noChangeShapeType="1"/>
              </p:cNvSpPr>
              <p:nvPr/>
            </p:nvSpPr>
            <p:spPr bwMode="auto">
              <a:xfrm>
                <a:off x="3243" y="731"/>
                <a:ext cx="295" cy="61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83" name="Line 247"/>
              <p:cNvSpPr>
                <a:spLocks noChangeShapeType="1"/>
              </p:cNvSpPr>
              <p:nvPr/>
            </p:nvSpPr>
            <p:spPr bwMode="auto">
              <a:xfrm flipH="1">
                <a:off x="3189" y="731"/>
                <a:ext cx="349" cy="6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84" name="Line 248"/>
              <p:cNvSpPr>
                <a:spLocks noChangeShapeType="1"/>
              </p:cNvSpPr>
              <p:nvPr/>
            </p:nvSpPr>
            <p:spPr bwMode="auto">
              <a:xfrm flipH="1">
                <a:off x="3538" y="1344"/>
                <a:ext cx="205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85" name="Line 249"/>
              <p:cNvSpPr>
                <a:spLocks noChangeShapeType="1"/>
              </p:cNvSpPr>
              <p:nvPr/>
            </p:nvSpPr>
            <p:spPr bwMode="auto">
              <a:xfrm>
                <a:off x="2858" y="2158"/>
                <a:ext cx="998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0" name="Line 254"/>
              <p:cNvSpPr>
                <a:spLocks noChangeShapeType="1"/>
              </p:cNvSpPr>
              <p:nvPr/>
            </p:nvSpPr>
            <p:spPr bwMode="auto">
              <a:xfrm>
                <a:off x="3953" y="540"/>
                <a:ext cx="12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1" name="Line 255"/>
              <p:cNvSpPr>
                <a:spLocks noChangeShapeType="1"/>
              </p:cNvSpPr>
              <p:nvPr/>
            </p:nvSpPr>
            <p:spPr bwMode="auto">
              <a:xfrm>
                <a:off x="4714" y="2158"/>
                <a:ext cx="20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2" name="Line 256"/>
              <p:cNvSpPr>
                <a:spLocks noChangeShapeType="1"/>
              </p:cNvSpPr>
              <p:nvPr/>
            </p:nvSpPr>
            <p:spPr bwMode="auto">
              <a:xfrm flipH="1">
                <a:off x="2620" y="2158"/>
                <a:ext cx="151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3" name="Line 257"/>
              <p:cNvSpPr>
                <a:spLocks noChangeShapeType="1"/>
              </p:cNvSpPr>
              <p:nvPr/>
            </p:nvSpPr>
            <p:spPr bwMode="auto">
              <a:xfrm flipH="1">
                <a:off x="2335" y="2158"/>
                <a:ext cx="20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4" name="Line 258"/>
              <p:cNvSpPr>
                <a:spLocks noChangeShapeType="1"/>
              </p:cNvSpPr>
              <p:nvPr/>
            </p:nvSpPr>
            <p:spPr bwMode="auto">
              <a:xfrm flipH="1">
                <a:off x="2002" y="2158"/>
                <a:ext cx="249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5" name="Line 259"/>
              <p:cNvSpPr>
                <a:spLocks noChangeShapeType="1"/>
              </p:cNvSpPr>
              <p:nvPr/>
            </p:nvSpPr>
            <p:spPr bwMode="auto">
              <a:xfrm flipH="1">
                <a:off x="1764" y="2158"/>
                <a:ext cx="20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6" name="Line 260"/>
              <p:cNvSpPr>
                <a:spLocks noChangeShapeType="1"/>
              </p:cNvSpPr>
              <p:nvPr/>
            </p:nvSpPr>
            <p:spPr bwMode="auto">
              <a:xfrm flipH="1">
                <a:off x="1526" y="2158"/>
                <a:ext cx="15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7" name="Line 261"/>
              <p:cNvSpPr>
                <a:spLocks noChangeShapeType="1"/>
              </p:cNvSpPr>
              <p:nvPr/>
            </p:nvSpPr>
            <p:spPr bwMode="auto">
              <a:xfrm flipH="1">
                <a:off x="1240" y="2158"/>
                <a:ext cx="20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8" name="Line 262"/>
              <p:cNvSpPr>
                <a:spLocks noChangeShapeType="1"/>
              </p:cNvSpPr>
              <p:nvPr/>
            </p:nvSpPr>
            <p:spPr bwMode="auto">
              <a:xfrm flipH="1">
                <a:off x="1002" y="2158"/>
                <a:ext cx="20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9" name="Line 263"/>
              <p:cNvSpPr>
                <a:spLocks noChangeShapeType="1"/>
              </p:cNvSpPr>
              <p:nvPr/>
            </p:nvSpPr>
            <p:spPr bwMode="auto">
              <a:xfrm>
                <a:off x="4999" y="2158"/>
                <a:ext cx="151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00" name="Line 264"/>
              <p:cNvSpPr>
                <a:spLocks noChangeShapeType="1"/>
              </p:cNvSpPr>
              <p:nvPr/>
            </p:nvSpPr>
            <p:spPr bwMode="auto">
              <a:xfrm>
                <a:off x="5237" y="2158"/>
                <a:ext cx="151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01" name="Rectangle 265"/>
              <p:cNvSpPr>
                <a:spLocks noChangeArrowheads="1"/>
              </p:cNvSpPr>
              <p:nvPr/>
            </p:nvSpPr>
            <p:spPr bwMode="auto">
              <a:xfrm>
                <a:off x="2239" y="869"/>
                <a:ext cx="650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1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7002" name="Rectangle 266"/>
              <p:cNvSpPr>
                <a:spLocks noChangeArrowheads="1"/>
              </p:cNvSpPr>
              <p:nvPr/>
            </p:nvSpPr>
            <p:spPr bwMode="auto">
              <a:xfrm>
                <a:off x="4143" y="863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2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7003" name="Rectangle 267"/>
              <p:cNvSpPr>
                <a:spLocks noChangeArrowheads="1"/>
              </p:cNvSpPr>
              <p:nvPr/>
            </p:nvSpPr>
            <p:spPr bwMode="auto">
              <a:xfrm>
                <a:off x="2049" y="1624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3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7004" name="Rectangle 268"/>
              <p:cNvSpPr>
                <a:spLocks noChangeArrowheads="1"/>
              </p:cNvSpPr>
              <p:nvPr/>
            </p:nvSpPr>
            <p:spPr bwMode="auto">
              <a:xfrm>
                <a:off x="4286" y="1672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4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7005" name="Rectangle 269"/>
              <p:cNvSpPr>
                <a:spLocks noChangeArrowheads="1"/>
              </p:cNvSpPr>
              <p:nvPr/>
            </p:nvSpPr>
            <p:spPr bwMode="auto">
              <a:xfrm>
                <a:off x="907" y="1312"/>
                <a:ext cx="1150" cy="67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/>
                <a:r>
                  <a:rPr lang="zh-CN" altLang="en-US" sz="3200" dirty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从</a:t>
                </a:r>
                <a:r>
                  <a:rPr lang="zh-CN" altLang="en-US" sz="3200" dirty="0" smtClean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触发器</a:t>
                </a:r>
                <a:endPara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  <a:p>
                <a:pPr algn="ctr"/>
                <a:r>
                  <a:rPr lang="en-US" altLang="zh-CN" sz="3200" dirty="0" smtClean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Slave</a:t>
                </a:r>
                <a:endPara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7006" name="Line 270"/>
              <p:cNvSpPr>
                <a:spLocks noChangeShapeType="1"/>
              </p:cNvSpPr>
              <p:nvPr/>
            </p:nvSpPr>
            <p:spPr bwMode="auto">
              <a:xfrm>
                <a:off x="3742" y="1207"/>
                <a:ext cx="1" cy="14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07" name="Line 271"/>
              <p:cNvSpPr>
                <a:spLocks noChangeShapeType="1"/>
              </p:cNvSpPr>
              <p:nvPr/>
            </p:nvSpPr>
            <p:spPr bwMode="auto">
              <a:xfrm>
                <a:off x="2993" y="1221"/>
                <a:ext cx="1" cy="14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08" name="Line 272"/>
              <p:cNvSpPr>
                <a:spLocks noChangeShapeType="1"/>
              </p:cNvSpPr>
              <p:nvPr/>
            </p:nvSpPr>
            <p:spPr bwMode="auto">
              <a:xfrm>
                <a:off x="2993" y="1366"/>
                <a:ext cx="205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09" name="Line 273"/>
              <p:cNvSpPr>
                <a:spLocks noChangeShapeType="1"/>
              </p:cNvSpPr>
              <p:nvPr/>
            </p:nvSpPr>
            <p:spPr bwMode="auto">
              <a:xfrm flipV="1">
                <a:off x="2715" y="1211"/>
                <a:ext cx="1" cy="4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10" name="Line 274"/>
              <p:cNvSpPr>
                <a:spLocks noChangeShapeType="1"/>
              </p:cNvSpPr>
              <p:nvPr/>
            </p:nvSpPr>
            <p:spPr bwMode="auto">
              <a:xfrm flipV="1">
                <a:off x="2906" y="628"/>
                <a:ext cx="1" cy="19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11" name="Line 275"/>
              <p:cNvSpPr>
                <a:spLocks noChangeShapeType="1"/>
              </p:cNvSpPr>
              <p:nvPr/>
            </p:nvSpPr>
            <p:spPr bwMode="auto">
              <a:xfrm flipV="1">
                <a:off x="3857" y="628"/>
                <a:ext cx="1" cy="19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12" name="Oval 276"/>
              <p:cNvSpPr>
                <a:spLocks noChangeArrowheads="1"/>
              </p:cNvSpPr>
              <p:nvPr/>
            </p:nvSpPr>
            <p:spPr bwMode="auto">
              <a:xfrm>
                <a:off x="2858" y="674"/>
                <a:ext cx="99" cy="99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7013" name="Oval 277"/>
              <p:cNvSpPr>
                <a:spLocks noChangeArrowheads="1"/>
              </p:cNvSpPr>
              <p:nvPr/>
            </p:nvSpPr>
            <p:spPr bwMode="auto">
              <a:xfrm>
                <a:off x="3810" y="674"/>
                <a:ext cx="99" cy="99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sp>
          <p:nvSpPr>
            <p:cNvPr id="117015" name="Rectangle 279"/>
            <p:cNvSpPr>
              <a:spLocks noChangeArrowheads="1"/>
            </p:cNvSpPr>
            <p:nvPr/>
          </p:nvSpPr>
          <p:spPr bwMode="auto">
            <a:xfrm>
              <a:off x="2449" y="1026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sp>
        <p:nvSpPr>
          <p:cNvPr id="112" name="Line 216"/>
          <p:cNvSpPr>
            <a:spLocks noChangeShapeType="1"/>
          </p:cNvSpPr>
          <p:nvPr/>
        </p:nvSpPr>
        <p:spPr bwMode="auto">
          <a:xfrm flipH="1" flipV="1">
            <a:off x="6444208" y="3212976"/>
            <a:ext cx="0" cy="549909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13" name="Line 204"/>
          <p:cNvSpPr>
            <a:spLocks noChangeShapeType="1"/>
          </p:cNvSpPr>
          <p:nvPr/>
        </p:nvSpPr>
        <p:spPr bwMode="auto">
          <a:xfrm>
            <a:off x="4211960" y="3248980"/>
            <a:ext cx="3175" cy="4889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grpSp>
        <p:nvGrpSpPr>
          <p:cNvPr id="5" name="组合 40"/>
          <p:cNvGrpSpPr/>
          <p:nvPr/>
        </p:nvGrpSpPr>
        <p:grpSpPr>
          <a:xfrm rot="16200000">
            <a:off x="3929058" y="4786322"/>
            <a:ext cx="500065" cy="928694"/>
            <a:chOff x="7177088" y="3041650"/>
            <a:chExt cx="768350" cy="630238"/>
          </a:xfrm>
        </p:grpSpPr>
        <p:sp>
          <p:nvSpPr>
            <p:cNvPr id="115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6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7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8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6" name="组合 40"/>
          <p:cNvGrpSpPr/>
          <p:nvPr/>
        </p:nvGrpSpPr>
        <p:grpSpPr>
          <a:xfrm rot="16200000">
            <a:off x="4000496" y="3786190"/>
            <a:ext cx="500065" cy="928694"/>
            <a:chOff x="7177088" y="3041650"/>
            <a:chExt cx="768350" cy="630238"/>
          </a:xfrm>
        </p:grpSpPr>
        <p:sp>
          <p:nvSpPr>
            <p:cNvPr id="120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1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2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3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7" name="组合 40"/>
          <p:cNvGrpSpPr/>
          <p:nvPr/>
        </p:nvGrpSpPr>
        <p:grpSpPr>
          <a:xfrm rot="16200000">
            <a:off x="6286512" y="4786322"/>
            <a:ext cx="500065" cy="928694"/>
            <a:chOff x="7177088" y="3041650"/>
            <a:chExt cx="768350" cy="630238"/>
          </a:xfrm>
        </p:grpSpPr>
        <p:sp>
          <p:nvSpPr>
            <p:cNvPr id="125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6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7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8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8" name="组合 40"/>
          <p:cNvGrpSpPr/>
          <p:nvPr/>
        </p:nvGrpSpPr>
        <p:grpSpPr>
          <a:xfrm rot="16200000">
            <a:off x="4081458" y="2500306"/>
            <a:ext cx="500065" cy="928694"/>
            <a:chOff x="7177088" y="3041650"/>
            <a:chExt cx="768350" cy="630238"/>
          </a:xfrm>
        </p:grpSpPr>
        <p:sp>
          <p:nvSpPr>
            <p:cNvPr id="130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1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2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3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9" name="组合 40"/>
          <p:cNvGrpSpPr/>
          <p:nvPr/>
        </p:nvGrpSpPr>
        <p:grpSpPr>
          <a:xfrm rot="16200000">
            <a:off x="4393406" y="1250141"/>
            <a:ext cx="428627" cy="928694"/>
            <a:chOff x="7177088" y="3041650"/>
            <a:chExt cx="768350" cy="630238"/>
          </a:xfrm>
        </p:grpSpPr>
        <p:sp>
          <p:nvSpPr>
            <p:cNvPr id="135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6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7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8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0" name="组合 40"/>
          <p:cNvGrpSpPr/>
          <p:nvPr/>
        </p:nvGrpSpPr>
        <p:grpSpPr>
          <a:xfrm rot="16200000">
            <a:off x="6215074" y="3786190"/>
            <a:ext cx="500065" cy="928694"/>
            <a:chOff x="7177088" y="3041650"/>
            <a:chExt cx="768350" cy="630238"/>
          </a:xfrm>
        </p:grpSpPr>
        <p:sp>
          <p:nvSpPr>
            <p:cNvPr id="140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1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2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3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1" name="组合 40"/>
          <p:cNvGrpSpPr/>
          <p:nvPr/>
        </p:nvGrpSpPr>
        <p:grpSpPr>
          <a:xfrm rot="16200000">
            <a:off x="6107918" y="2536025"/>
            <a:ext cx="428627" cy="928694"/>
            <a:chOff x="7177088" y="3041650"/>
            <a:chExt cx="768350" cy="630238"/>
          </a:xfrm>
        </p:grpSpPr>
        <p:sp>
          <p:nvSpPr>
            <p:cNvPr id="145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6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7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8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2" name="组合 40"/>
          <p:cNvGrpSpPr/>
          <p:nvPr/>
        </p:nvGrpSpPr>
        <p:grpSpPr>
          <a:xfrm rot="16200000">
            <a:off x="5893604" y="1250141"/>
            <a:ext cx="428627" cy="928694"/>
            <a:chOff x="7177088" y="3041650"/>
            <a:chExt cx="768350" cy="630238"/>
          </a:xfrm>
        </p:grpSpPr>
        <p:sp>
          <p:nvSpPr>
            <p:cNvPr id="150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51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52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53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sp>
        <p:nvSpPr>
          <p:cNvPr id="154" name="AutoShape 36"/>
          <p:cNvSpPr>
            <a:spLocks noChangeArrowheads="1"/>
          </p:cNvSpPr>
          <p:nvPr/>
        </p:nvSpPr>
        <p:spPr bwMode="auto">
          <a:xfrm>
            <a:off x="7480757" y="4994287"/>
            <a:ext cx="649288" cy="434978"/>
          </a:xfrm>
          <a:prstGeom prst="triangle">
            <a:avLst>
              <a:gd name="adj" fmla="val 50000"/>
            </a:avLst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zh-CN" altLang="en-US"/>
          </a:p>
        </p:txBody>
      </p:sp>
      <p:sp>
        <p:nvSpPr>
          <p:cNvPr id="155" name="灯片编号占位符 15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67</a:t>
            </a:fld>
            <a:endParaRPr lang="en-US" altLang="zh-CN"/>
          </a:p>
        </p:txBody>
      </p:sp>
      <p:sp>
        <p:nvSpPr>
          <p:cNvPr id="139" name="矩形 138"/>
          <p:cNvSpPr/>
          <p:nvPr/>
        </p:nvSpPr>
        <p:spPr>
          <a:xfrm>
            <a:off x="8001024" y="6072206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58" name="矩形 157"/>
          <p:cNvSpPr/>
          <p:nvPr/>
        </p:nvSpPr>
        <p:spPr>
          <a:xfrm>
            <a:off x="3753522" y="4429132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59" name="矩形 158"/>
          <p:cNvSpPr/>
          <p:nvPr/>
        </p:nvSpPr>
        <p:spPr>
          <a:xfrm>
            <a:off x="6581788" y="4429132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49" name="矩形 148"/>
          <p:cNvSpPr/>
          <p:nvPr/>
        </p:nvSpPr>
        <p:spPr>
          <a:xfrm>
            <a:off x="3324894" y="5916059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56" name="矩形 155"/>
          <p:cNvSpPr/>
          <p:nvPr/>
        </p:nvSpPr>
        <p:spPr>
          <a:xfrm>
            <a:off x="5610910" y="5929330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60" name="矩形 159"/>
          <p:cNvSpPr/>
          <p:nvPr/>
        </p:nvSpPr>
        <p:spPr>
          <a:xfrm>
            <a:off x="3214678" y="3344291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61" name="矩形 160"/>
          <p:cNvSpPr/>
          <p:nvPr/>
        </p:nvSpPr>
        <p:spPr>
          <a:xfrm>
            <a:off x="7072330" y="3344291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62" name="矩形 161"/>
          <p:cNvSpPr/>
          <p:nvPr/>
        </p:nvSpPr>
        <p:spPr>
          <a:xfrm>
            <a:off x="71454" y="5780806"/>
            <a:ext cx="321466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CP=1</a:t>
            </a:r>
          </a:p>
        </p:txBody>
      </p:sp>
      <p:sp>
        <p:nvSpPr>
          <p:cNvPr id="163" name="矩形 162"/>
          <p:cNvSpPr/>
          <p:nvPr/>
        </p:nvSpPr>
        <p:spPr>
          <a:xfrm>
            <a:off x="0" y="780146"/>
            <a:ext cx="321466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“复位”举例（</a:t>
            </a:r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1</a:t>
            </a: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）</a:t>
            </a:r>
          </a:p>
        </p:txBody>
      </p:sp>
      <p:sp>
        <p:nvSpPr>
          <p:cNvPr id="165" name="矩形 164"/>
          <p:cNvSpPr/>
          <p:nvPr/>
        </p:nvSpPr>
        <p:spPr>
          <a:xfrm>
            <a:off x="4929190" y="4630175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9" grpId="0"/>
      <p:bldP spid="158" grpId="0"/>
      <p:bldP spid="159" grpId="0"/>
      <p:bldP spid="149" grpId="0"/>
      <p:bldP spid="156" grpId="0"/>
      <p:bldP spid="160" grpId="0"/>
      <p:bldP spid="161" grpId="0"/>
      <p:bldP spid="162" grpId="0"/>
      <p:bldP spid="163" grpId="0"/>
      <p:bldP spid="165" grpId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8763000" cy="762000"/>
          </a:xfrm>
        </p:spPr>
        <p:txBody>
          <a:bodyPr/>
          <a:lstStyle/>
          <a:p>
            <a:r>
              <a:rPr lang="zh-CN" altLang="en-US">
                <a:latin typeface="黑体" pitchFamily="49" charset="-122"/>
                <a:ea typeface="黑体" pitchFamily="49" charset="-122"/>
              </a:rPr>
              <a:t>5.3.2 主从</a:t>
            </a:r>
            <a:r>
              <a:rPr lang="en-US" altLang="zh-CN">
                <a:latin typeface="黑体" pitchFamily="49" charset="-122"/>
                <a:ea typeface="黑体" pitchFamily="49" charset="-122"/>
              </a:rPr>
              <a:t>R-S</a:t>
            </a:r>
            <a:r>
              <a:rPr lang="zh-CN" altLang="en-US">
                <a:latin typeface="黑体" pitchFamily="49" charset="-122"/>
                <a:ea typeface="黑体" pitchFamily="49" charset="-122"/>
              </a:rPr>
              <a:t>触发器 </a:t>
            </a:r>
            <a:r>
              <a:rPr lang="en-US" altLang="zh-CN">
                <a:latin typeface="Times New Roman" pitchFamily="18" charset="0"/>
                <a:ea typeface="黑体" pitchFamily="49" charset="-122"/>
              </a:rPr>
              <a:t>master-slave</a:t>
            </a:r>
          </a:p>
        </p:txBody>
      </p:sp>
      <p:grpSp>
        <p:nvGrpSpPr>
          <p:cNvPr id="2" name="Group 172"/>
          <p:cNvGrpSpPr>
            <a:grpSpLocks/>
          </p:cNvGrpSpPr>
          <p:nvPr/>
        </p:nvGrpSpPr>
        <p:grpSpPr bwMode="auto">
          <a:xfrm>
            <a:off x="1331913" y="3249613"/>
            <a:ext cx="6934200" cy="3406775"/>
            <a:chOff x="521" y="1502"/>
            <a:chExt cx="4368" cy="2146"/>
          </a:xfrm>
        </p:grpSpPr>
        <p:sp>
          <p:nvSpPr>
            <p:cNvPr id="116909" name="Rectangle 173"/>
            <p:cNvSpPr>
              <a:spLocks noChangeArrowheads="1"/>
            </p:cNvSpPr>
            <p:nvPr/>
          </p:nvSpPr>
          <p:spPr bwMode="auto">
            <a:xfrm>
              <a:off x="2009" y="3181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10" name="Rectangle 174"/>
            <p:cNvSpPr>
              <a:spLocks noChangeArrowheads="1"/>
            </p:cNvSpPr>
            <p:nvPr/>
          </p:nvSpPr>
          <p:spPr bwMode="auto">
            <a:xfrm>
              <a:off x="3449" y="3181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11" name="Rectangle 175"/>
            <p:cNvSpPr>
              <a:spLocks noChangeArrowheads="1"/>
            </p:cNvSpPr>
            <p:nvPr/>
          </p:nvSpPr>
          <p:spPr bwMode="auto">
            <a:xfrm>
              <a:off x="4361" y="3283"/>
              <a:ext cx="5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13" name="Oval 177"/>
            <p:cNvSpPr>
              <a:spLocks noChangeArrowheads="1"/>
            </p:cNvSpPr>
            <p:nvPr/>
          </p:nvSpPr>
          <p:spPr bwMode="auto">
            <a:xfrm>
              <a:off x="3689" y="1891"/>
              <a:ext cx="96" cy="101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915" name="Oval 179"/>
            <p:cNvSpPr>
              <a:spLocks noChangeArrowheads="1"/>
            </p:cNvSpPr>
            <p:nvPr/>
          </p:nvSpPr>
          <p:spPr bwMode="auto">
            <a:xfrm>
              <a:off x="2297" y="1891"/>
              <a:ext cx="96" cy="101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917" name="Oval 181"/>
            <p:cNvSpPr>
              <a:spLocks noChangeArrowheads="1"/>
            </p:cNvSpPr>
            <p:nvPr/>
          </p:nvSpPr>
          <p:spPr bwMode="auto">
            <a:xfrm>
              <a:off x="2249" y="2515"/>
              <a:ext cx="96" cy="101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918" name="Line 182"/>
            <p:cNvSpPr>
              <a:spLocks noChangeShapeType="1"/>
            </p:cNvSpPr>
            <p:nvPr/>
          </p:nvSpPr>
          <p:spPr bwMode="auto">
            <a:xfrm>
              <a:off x="2449" y="2908"/>
              <a:ext cx="0" cy="13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20" name="Oval 184"/>
            <p:cNvSpPr>
              <a:spLocks noChangeArrowheads="1"/>
            </p:cNvSpPr>
            <p:nvPr/>
          </p:nvSpPr>
          <p:spPr bwMode="auto">
            <a:xfrm>
              <a:off x="3737" y="2515"/>
              <a:ext cx="96" cy="101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925" name="Line 189"/>
            <p:cNvSpPr>
              <a:spLocks noChangeShapeType="1"/>
            </p:cNvSpPr>
            <p:nvPr/>
          </p:nvSpPr>
          <p:spPr bwMode="auto">
            <a:xfrm flipV="1">
              <a:off x="2345" y="1795"/>
              <a:ext cx="1" cy="10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26" name="Line 190"/>
            <p:cNvSpPr>
              <a:spLocks noChangeShapeType="1"/>
            </p:cNvSpPr>
            <p:nvPr/>
          </p:nvSpPr>
          <p:spPr bwMode="auto">
            <a:xfrm>
              <a:off x="2345" y="1795"/>
              <a:ext cx="57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27" name="Line 191"/>
            <p:cNvSpPr>
              <a:spLocks noChangeShapeType="1"/>
            </p:cNvSpPr>
            <p:nvPr/>
          </p:nvSpPr>
          <p:spPr bwMode="auto">
            <a:xfrm flipH="1">
              <a:off x="3161" y="1795"/>
              <a:ext cx="57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28" name="Line 192"/>
            <p:cNvSpPr>
              <a:spLocks noChangeShapeType="1"/>
            </p:cNvSpPr>
            <p:nvPr/>
          </p:nvSpPr>
          <p:spPr bwMode="auto">
            <a:xfrm>
              <a:off x="2925" y="1797"/>
              <a:ext cx="363" cy="63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29" name="Line 193"/>
            <p:cNvSpPr>
              <a:spLocks noChangeShapeType="1"/>
            </p:cNvSpPr>
            <p:nvPr/>
          </p:nvSpPr>
          <p:spPr bwMode="auto">
            <a:xfrm flipH="1">
              <a:off x="2925" y="1797"/>
              <a:ext cx="240" cy="63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30" name="Line 194"/>
            <p:cNvSpPr>
              <a:spLocks noChangeShapeType="1"/>
            </p:cNvSpPr>
            <p:nvPr/>
          </p:nvSpPr>
          <p:spPr bwMode="auto">
            <a:xfrm>
              <a:off x="3605" y="2918"/>
              <a:ext cx="1" cy="33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31" name="Line 195"/>
            <p:cNvSpPr>
              <a:spLocks noChangeShapeType="1"/>
            </p:cNvSpPr>
            <p:nvPr/>
          </p:nvSpPr>
          <p:spPr bwMode="auto">
            <a:xfrm>
              <a:off x="3787" y="2296"/>
              <a:ext cx="1" cy="21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32" name="Line 196"/>
            <p:cNvSpPr>
              <a:spLocks noChangeShapeType="1"/>
            </p:cNvSpPr>
            <p:nvPr/>
          </p:nvSpPr>
          <p:spPr bwMode="auto">
            <a:xfrm>
              <a:off x="2441" y="3043"/>
              <a:ext cx="216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33" name="Oval 197"/>
            <p:cNvSpPr>
              <a:spLocks noChangeArrowheads="1"/>
            </p:cNvSpPr>
            <p:nvPr/>
          </p:nvSpPr>
          <p:spPr bwMode="auto">
            <a:xfrm>
              <a:off x="3881" y="2995"/>
              <a:ext cx="96" cy="101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934" name="Rectangle 198"/>
            <p:cNvSpPr>
              <a:spLocks noChangeArrowheads="1"/>
            </p:cNvSpPr>
            <p:nvPr/>
          </p:nvSpPr>
          <p:spPr bwMode="auto">
            <a:xfrm>
              <a:off x="1673" y="1885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5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35" name="Rectangle 199"/>
            <p:cNvSpPr>
              <a:spLocks noChangeArrowheads="1"/>
            </p:cNvSpPr>
            <p:nvPr/>
          </p:nvSpPr>
          <p:spPr bwMode="auto">
            <a:xfrm>
              <a:off x="4073" y="1933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6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36" name="Rectangle 200"/>
            <p:cNvSpPr>
              <a:spLocks noChangeArrowheads="1"/>
            </p:cNvSpPr>
            <p:nvPr/>
          </p:nvSpPr>
          <p:spPr bwMode="auto">
            <a:xfrm>
              <a:off x="1625" y="2509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7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37" name="Rectangle 201"/>
            <p:cNvSpPr>
              <a:spLocks noChangeArrowheads="1"/>
            </p:cNvSpPr>
            <p:nvPr/>
          </p:nvSpPr>
          <p:spPr bwMode="auto">
            <a:xfrm>
              <a:off x="3113" y="2509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8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38" name="Rectangle 202"/>
            <p:cNvSpPr>
              <a:spLocks noChangeArrowheads="1"/>
            </p:cNvSpPr>
            <p:nvPr/>
          </p:nvSpPr>
          <p:spPr bwMode="auto">
            <a:xfrm>
              <a:off x="1961" y="1579"/>
              <a:ext cx="310" cy="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ea typeface="黑体" pitchFamily="49" charset="-122"/>
                </a:rPr>
                <a:t>’</a:t>
              </a:r>
              <a:endPara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ea typeface="黑体" pitchFamily="49" charset="-122"/>
              </a:endParaRPr>
            </a:p>
          </p:txBody>
        </p:sp>
        <p:sp>
          <p:nvSpPr>
            <p:cNvPr id="116939" name="Rectangle 203"/>
            <p:cNvSpPr>
              <a:spLocks noChangeArrowheads="1"/>
            </p:cNvSpPr>
            <p:nvPr/>
          </p:nvSpPr>
          <p:spPr bwMode="auto">
            <a:xfrm>
              <a:off x="3785" y="1651"/>
              <a:ext cx="480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ea typeface="黑体" pitchFamily="49" charset="-122"/>
                </a:rPr>
                <a:t> ’</a:t>
              </a:r>
              <a:endPara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40" name="Line 204"/>
            <p:cNvSpPr>
              <a:spLocks noChangeShapeType="1"/>
            </p:cNvSpPr>
            <p:nvPr/>
          </p:nvSpPr>
          <p:spPr bwMode="auto">
            <a:xfrm>
              <a:off x="2345" y="1502"/>
              <a:ext cx="2" cy="30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1" name="Rectangle 205"/>
            <p:cNvSpPr>
              <a:spLocks noChangeArrowheads="1"/>
            </p:cNvSpPr>
            <p:nvPr/>
          </p:nvSpPr>
          <p:spPr bwMode="auto">
            <a:xfrm>
              <a:off x="521" y="2242"/>
              <a:ext cx="1150" cy="67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主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触发器</a:t>
              </a:r>
              <a:endPara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  <a:p>
              <a:pPr algn="ctr"/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Master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42" name="Line 206"/>
            <p:cNvSpPr>
              <a:spLocks noChangeShapeType="1"/>
            </p:cNvSpPr>
            <p:nvPr/>
          </p:nvSpPr>
          <p:spPr bwMode="auto">
            <a:xfrm>
              <a:off x="3833" y="1698"/>
              <a:ext cx="19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3" name="Line 207"/>
            <p:cNvSpPr>
              <a:spLocks noChangeShapeType="1"/>
            </p:cNvSpPr>
            <p:nvPr/>
          </p:nvSpPr>
          <p:spPr bwMode="auto">
            <a:xfrm>
              <a:off x="3833" y="1699"/>
              <a:ext cx="192" cy="1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4" name="Line 208"/>
            <p:cNvSpPr>
              <a:spLocks noChangeShapeType="1"/>
            </p:cNvSpPr>
            <p:nvPr/>
          </p:nvSpPr>
          <p:spPr bwMode="auto">
            <a:xfrm>
              <a:off x="3538" y="2281"/>
              <a:ext cx="1" cy="15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5" name="Line 209"/>
            <p:cNvSpPr>
              <a:spLocks noChangeShapeType="1"/>
            </p:cNvSpPr>
            <p:nvPr/>
          </p:nvSpPr>
          <p:spPr bwMode="auto">
            <a:xfrm flipH="1">
              <a:off x="3288" y="2432"/>
              <a:ext cx="26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6" name="Line 210"/>
            <p:cNvSpPr>
              <a:spLocks noChangeShapeType="1"/>
            </p:cNvSpPr>
            <p:nvPr/>
          </p:nvSpPr>
          <p:spPr bwMode="auto">
            <a:xfrm flipV="1">
              <a:off x="2290" y="2296"/>
              <a:ext cx="0" cy="22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7" name="Line 211"/>
            <p:cNvSpPr>
              <a:spLocks noChangeShapeType="1"/>
            </p:cNvSpPr>
            <p:nvPr/>
          </p:nvSpPr>
          <p:spPr bwMode="auto">
            <a:xfrm flipH="1">
              <a:off x="2441" y="2419"/>
              <a:ext cx="48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8" name="Line 212"/>
            <p:cNvSpPr>
              <a:spLocks noChangeShapeType="1"/>
            </p:cNvSpPr>
            <p:nvPr/>
          </p:nvSpPr>
          <p:spPr bwMode="auto">
            <a:xfrm flipV="1">
              <a:off x="2449" y="2296"/>
              <a:ext cx="1" cy="1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9" name="Line 213"/>
            <p:cNvSpPr>
              <a:spLocks noChangeShapeType="1"/>
            </p:cNvSpPr>
            <p:nvPr/>
          </p:nvSpPr>
          <p:spPr bwMode="auto">
            <a:xfrm>
              <a:off x="4601" y="3043"/>
              <a:ext cx="1" cy="30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50" name="Line 214"/>
            <p:cNvSpPr>
              <a:spLocks noChangeShapeType="1"/>
            </p:cNvSpPr>
            <p:nvPr/>
          </p:nvSpPr>
          <p:spPr bwMode="auto">
            <a:xfrm>
              <a:off x="2154" y="2923"/>
              <a:ext cx="1" cy="30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51" name="Line 215"/>
            <p:cNvSpPr>
              <a:spLocks noChangeShapeType="1"/>
            </p:cNvSpPr>
            <p:nvPr/>
          </p:nvSpPr>
          <p:spPr bwMode="auto">
            <a:xfrm flipV="1">
              <a:off x="3923" y="2916"/>
              <a:ext cx="1" cy="15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52" name="Line 216"/>
            <p:cNvSpPr>
              <a:spLocks noChangeShapeType="1"/>
            </p:cNvSpPr>
            <p:nvPr/>
          </p:nvSpPr>
          <p:spPr bwMode="auto">
            <a:xfrm flipV="1">
              <a:off x="3737" y="1506"/>
              <a:ext cx="1" cy="40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53" name="Oval 217"/>
            <p:cNvSpPr>
              <a:spLocks noChangeArrowheads="1"/>
            </p:cNvSpPr>
            <p:nvPr/>
          </p:nvSpPr>
          <p:spPr bwMode="auto">
            <a:xfrm>
              <a:off x="2297" y="1747"/>
              <a:ext cx="96" cy="101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954" name="Oval 218"/>
            <p:cNvSpPr>
              <a:spLocks noChangeArrowheads="1"/>
            </p:cNvSpPr>
            <p:nvPr/>
          </p:nvSpPr>
          <p:spPr bwMode="auto">
            <a:xfrm>
              <a:off x="3689" y="1747"/>
              <a:ext cx="96" cy="101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grpSp>
        <p:nvGrpSpPr>
          <p:cNvPr id="3" name="Group 219"/>
          <p:cNvGrpSpPr>
            <a:grpSpLocks/>
          </p:cNvGrpSpPr>
          <p:nvPr/>
        </p:nvGrpSpPr>
        <p:grpSpPr bwMode="auto">
          <a:xfrm>
            <a:off x="1428750" y="765175"/>
            <a:ext cx="7319963" cy="4956175"/>
            <a:chOff x="884" y="1026"/>
            <a:chExt cx="4611" cy="3122"/>
          </a:xfrm>
        </p:grpSpPr>
        <p:sp>
          <p:nvSpPr>
            <p:cNvPr id="117014" name="Rectangle 278"/>
            <p:cNvSpPr>
              <a:spLocks noChangeArrowheads="1"/>
            </p:cNvSpPr>
            <p:nvPr/>
          </p:nvSpPr>
          <p:spPr bwMode="auto">
            <a:xfrm>
              <a:off x="3873" y="1026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grpSp>
          <p:nvGrpSpPr>
            <p:cNvPr id="4" name="Group 220"/>
            <p:cNvGrpSpPr>
              <a:grpSpLocks/>
            </p:cNvGrpSpPr>
            <p:nvPr/>
          </p:nvGrpSpPr>
          <p:grpSpPr bwMode="auto">
            <a:xfrm>
              <a:off x="884" y="1094"/>
              <a:ext cx="4611" cy="3054"/>
              <a:chOff x="907" y="540"/>
              <a:chExt cx="4611" cy="3054"/>
            </a:xfrm>
          </p:grpSpPr>
          <p:sp>
            <p:nvSpPr>
              <p:cNvPr id="116957" name="Oval 221"/>
              <p:cNvSpPr>
                <a:spLocks noChangeArrowheads="1"/>
              </p:cNvSpPr>
              <p:nvPr/>
            </p:nvSpPr>
            <p:spPr bwMode="auto">
              <a:xfrm>
                <a:off x="4876" y="3498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58" name="Line 222"/>
              <p:cNvSpPr>
                <a:spLocks noChangeShapeType="1"/>
              </p:cNvSpPr>
              <p:nvPr/>
            </p:nvSpPr>
            <p:spPr bwMode="auto">
              <a:xfrm>
                <a:off x="4921" y="3407"/>
                <a:ext cx="0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59" name="Line 223"/>
              <p:cNvSpPr>
                <a:spLocks noChangeShapeType="1"/>
              </p:cNvSpPr>
              <p:nvPr/>
            </p:nvSpPr>
            <p:spPr bwMode="auto">
              <a:xfrm>
                <a:off x="4987" y="2681"/>
                <a:ext cx="240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61" name="Oval 225"/>
              <p:cNvSpPr>
                <a:spLocks noChangeArrowheads="1"/>
              </p:cNvSpPr>
              <p:nvPr/>
            </p:nvSpPr>
            <p:spPr bwMode="auto">
              <a:xfrm>
                <a:off x="4857" y="3017"/>
                <a:ext cx="97" cy="99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63" name="Line 227"/>
              <p:cNvSpPr>
                <a:spLocks noChangeShapeType="1"/>
              </p:cNvSpPr>
              <p:nvPr/>
            </p:nvSpPr>
            <p:spPr bwMode="auto">
              <a:xfrm flipV="1">
                <a:off x="4898" y="2160"/>
                <a:ext cx="1" cy="86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64" name="Rectangle 228"/>
              <p:cNvSpPr>
                <a:spLocks noChangeArrowheads="1"/>
              </p:cNvSpPr>
              <p:nvPr/>
            </p:nvSpPr>
            <p:spPr bwMode="auto">
              <a:xfrm>
                <a:off x="5190" y="3059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9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6965" name="Rectangle 229"/>
              <p:cNvSpPr>
                <a:spLocks noChangeArrowheads="1"/>
              </p:cNvSpPr>
              <p:nvPr/>
            </p:nvSpPr>
            <p:spPr bwMode="auto">
              <a:xfrm>
                <a:off x="4935" y="2636"/>
                <a:ext cx="372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 dirty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CP</a:t>
                </a:r>
                <a:endPara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6966" name="Oval 230"/>
              <p:cNvSpPr>
                <a:spLocks noChangeArrowheads="1"/>
              </p:cNvSpPr>
              <p:nvPr/>
            </p:nvSpPr>
            <p:spPr bwMode="auto">
              <a:xfrm>
                <a:off x="3762" y="2101"/>
                <a:ext cx="97" cy="103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67" name="Line 231"/>
              <p:cNvSpPr>
                <a:spLocks noChangeShapeType="1"/>
              </p:cNvSpPr>
              <p:nvPr/>
            </p:nvSpPr>
            <p:spPr bwMode="auto">
              <a:xfrm>
                <a:off x="3762" y="2158"/>
                <a:ext cx="1049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69" name="Oval 233"/>
              <p:cNvSpPr>
                <a:spLocks noChangeArrowheads="1"/>
              </p:cNvSpPr>
              <p:nvPr/>
            </p:nvSpPr>
            <p:spPr bwMode="auto">
              <a:xfrm>
                <a:off x="3810" y="825"/>
                <a:ext cx="99" cy="99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70" name="Line 234"/>
              <p:cNvSpPr>
                <a:spLocks noChangeShapeType="1"/>
              </p:cNvSpPr>
              <p:nvPr/>
            </p:nvSpPr>
            <p:spPr bwMode="auto">
              <a:xfrm>
                <a:off x="4000" y="1205"/>
                <a:ext cx="1" cy="14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72" name="Oval 236"/>
              <p:cNvSpPr>
                <a:spLocks noChangeArrowheads="1"/>
              </p:cNvSpPr>
              <p:nvPr/>
            </p:nvSpPr>
            <p:spPr bwMode="auto">
              <a:xfrm>
                <a:off x="2858" y="825"/>
                <a:ext cx="99" cy="99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74" name="Oval 238"/>
              <p:cNvSpPr>
                <a:spLocks noChangeArrowheads="1"/>
              </p:cNvSpPr>
              <p:nvPr/>
            </p:nvSpPr>
            <p:spPr bwMode="auto">
              <a:xfrm>
                <a:off x="2668" y="1634"/>
                <a:ext cx="99" cy="99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75" name="Line 239"/>
              <p:cNvSpPr>
                <a:spLocks noChangeShapeType="1"/>
              </p:cNvSpPr>
              <p:nvPr/>
            </p:nvSpPr>
            <p:spPr bwMode="auto">
              <a:xfrm>
                <a:off x="2857" y="2026"/>
                <a:ext cx="1" cy="1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77" name="Oval 241"/>
              <p:cNvSpPr>
                <a:spLocks noChangeArrowheads="1"/>
              </p:cNvSpPr>
              <p:nvPr/>
            </p:nvSpPr>
            <p:spPr bwMode="auto">
              <a:xfrm>
                <a:off x="3953" y="1634"/>
                <a:ext cx="99" cy="99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78" name="Line 242"/>
              <p:cNvSpPr>
                <a:spLocks noChangeShapeType="1"/>
              </p:cNvSpPr>
              <p:nvPr/>
            </p:nvSpPr>
            <p:spPr bwMode="auto">
              <a:xfrm>
                <a:off x="3809" y="2034"/>
                <a:ext cx="1" cy="14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79" name="Line 243"/>
              <p:cNvSpPr>
                <a:spLocks noChangeShapeType="1"/>
              </p:cNvSpPr>
              <p:nvPr/>
            </p:nvSpPr>
            <p:spPr bwMode="auto">
              <a:xfrm flipV="1">
                <a:off x="4000" y="1298"/>
                <a:ext cx="1" cy="34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80" name="Line 244"/>
              <p:cNvSpPr>
                <a:spLocks noChangeShapeType="1"/>
              </p:cNvSpPr>
              <p:nvPr/>
            </p:nvSpPr>
            <p:spPr bwMode="auto">
              <a:xfrm>
                <a:off x="2903" y="731"/>
                <a:ext cx="340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81" name="Line 245"/>
              <p:cNvSpPr>
                <a:spLocks noChangeShapeType="1"/>
              </p:cNvSpPr>
              <p:nvPr/>
            </p:nvSpPr>
            <p:spPr bwMode="auto">
              <a:xfrm flipH="1">
                <a:off x="3538" y="731"/>
                <a:ext cx="263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82" name="Line 246"/>
              <p:cNvSpPr>
                <a:spLocks noChangeShapeType="1"/>
              </p:cNvSpPr>
              <p:nvPr/>
            </p:nvSpPr>
            <p:spPr bwMode="auto">
              <a:xfrm>
                <a:off x="3243" y="731"/>
                <a:ext cx="295" cy="61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83" name="Line 247"/>
              <p:cNvSpPr>
                <a:spLocks noChangeShapeType="1"/>
              </p:cNvSpPr>
              <p:nvPr/>
            </p:nvSpPr>
            <p:spPr bwMode="auto">
              <a:xfrm flipH="1">
                <a:off x="3189" y="731"/>
                <a:ext cx="349" cy="6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84" name="Line 248"/>
              <p:cNvSpPr>
                <a:spLocks noChangeShapeType="1"/>
              </p:cNvSpPr>
              <p:nvPr/>
            </p:nvSpPr>
            <p:spPr bwMode="auto">
              <a:xfrm flipH="1">
                <a:off x="3538" y="1344"/>
                <a:ext cx="205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85" name="Line 249"/>
              <p:cNvSpPr>
                <a:spLocks noChangeShapeType="1"/>
              </p:cNvSpPr>
              <p:nvPr/>
            </p:nvSpPr>
            <p:spPr bwMode="auto">
              <a:xfrm>
                <a:off x="2858" y="2158"/>
                <a:ext cx="998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0" name="Line 254"/>
              <p:cNvSpPr>
                <a:spLocks noChangeShapeType="1"/>
              </p:cNvSpPr>
              <p:nvPr/>
            </p:nvSpPr>
            <p:spPr bwMode="auto">
              <a:xfrm>
                <a:off x="3953" y="540"/>
                <a:ext cx="12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1" name="Line 255"/>
              <p:cNvSpPr>
                <a:spLocks noChangeShapeType="1"/>
              </p:cNvSpPr>
              <p:nvPr/>
            </p:nvSpPr>
            <p:spPr bwMode="auto">
              <a:xfrm>
                <a:off x="4714" y="2158"/>
                <a:ext cx="20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2" name="Line 256"/>
              <p:cNvSpPr>
                <a:spLocks noChangeShapeType="1"/>
              </p:cNvSpPr>
              <p:nvPr/>
            </p:nvSpPr>
            <p:spPr bwMode="auto">
              <a:xfrm flipH="1">
                <a:off x="2620" y="2158"/>
                <a:ext cx="151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3" name="Line 257"/>
              <p:cNvSpPr>
                <a:spLocks noChangeShapeType="1"/>
              </p:cNvSpPr>
              <p:nvPr/>
            </p:nvSpPr>
            <p:spPr bwMode="auto">
              <a:xfrm flipH="1">
                <a:off x="2335" y="2158"/>
                <a:ext cx="20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4" name="Line 258"/>
              <p:cNvSpPr>
                <a:spLocks noChangeShapeType="1"/>
              </p:cNvSpPr>
              <p:nvPr/>
            </p:nvSpPr>
            <p:spPr bwMode="auto">
              <a:xfrm flipH="1">
                <a:off x="2002" y="2158"/>
                <a:ext cx="249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5" name="Line 259"/>
              <p:cNvSpPr>
                <a:spLocks noChangeShapeType="1"/>
              </p:cNvSpPr>
              <p:nvPr/>
            </p:nvSpPr>
            <p:spPr bwMode="auto">
              <a:xfrm flipH="1">
                <a:off x="1764" y="2158"/>
                <a:ext cx="20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6" name="Line 260"/>
              <p:cNvSpPr>
                <a:spLocks noChangeShapeType="1"/>
              </p:cNvSpPr>
              <p:nvPr/>
            </p:nvSpPr>
            <p:spPr bwMode="auto">
              <a:xfrm flipH="1">
                <a:off x="1526" y="2158"/>
                <a:ext cx="15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7" name="Line 261"/>
              <p:cNvSpPr>
                <a:spLocks noChangeShapeType="1"/>
              </p:cNvSpPr>
              <p:nvPr/>
            </p:nvSpPr>
            <p:spPr bwMode="auto">
              <a:xfrm flipH="1">
                <a:off x="1240" y="2158"/>
                <a:ext cx="20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8" name="Line 262"/>
              <p:cNvSpPr>
                <a:spLocks noChangeShapeType="1"/>
              </p:cNvSpPr>
              <p:nvPr/>
            </p:nvSpPr>
            <p:spPr bwMode="auto">
              <a:xfrm flipH="1">
                <a:off x="1002" y="2158"/>
                <a:ext cx="20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9" name="Line 263"/>
              <p:cNvSpPr>
                <a:spLocks noChangeShapeType="1"/>
              </p:cNvSpPr>
              <p:nvPr/>
            </p:nvSpPr>
            <p:spPr bwMode="auto">
              <a:xfrm>
                <a:off x="4999" y="2158"/>
                <a:ext cx="151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00" name="Line 264"/>
              <p:cNvSpPr>
                <a:spLocks noChangeShapeType="1"/>
              </p:cNvSpPr>
              <p:nvPr/>
            </p:nvSpPr>
            <p:spPr bwMode="auto">
              <a:xfrm>
                <a:off x="5237" y="2158"/>
                <a:ext cx="151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01" name="Rectangle 265"/>
              <p:cNvSpPr>
                <a:spLocks noChangeArrowheads="1"/>
              </p:cNvSpPr>
              <p:nvPr/>
            </p:nvSpPr>
            <p:spPr bwMode="auto">
              <a:xfrm>
                <a:off x="2239" y="869"/>
                <a:ext cx="650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1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7002" name="Rectangle 266"/>
              <p:cNvSpPr>
                <a:spLocks noChangeArrowheads="1"/>
              </p:cNvSpPr>
              <p:nvPr/>
            </p:nvSpPr>
            <p:spPr bwMode="auto">
              <a:xfrm>
                <a:off x="4143" y="863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2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7003" name="Rectangle 267"/>
              <p:cNvSpPr>
                <a:spLocks noChangeArrowheads="1"/>
              </p:cNvSpPr>
              <p:nvPr/>
            </p:nvSpPr>
            <p:spPr bwMode="auto">
              <a:xfrm>
                <a:off x="2049" y="1624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3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7004" name="Rectangle 268"/>
              <p:cNvSpPr>
                <a:spLocks noChangeArrowheads="1"/>
              </p:cNvSpPr>
              <p:nvPr/>
            </p:nvSpPr>
            <p:spPr bwMode="auto">
              <a:xfrm>
                <a:off x="4286" y="1672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4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7005" name="Rectangle 269"/>
              <p:cNvSpPr>
                <a:spLocks noChangeArrowheads="1"/>
              </p:cNvSpPr>
              <p:nvPr/>
            </p:nvSpPr>
            <p:spPr bwMode="auto">
              <a:xfrm>
                <a:off x="907" y="1312"/>
                <a:ext cx="1150" cy="67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/>
                <a:r>
                  <a:rPr lang="zh-CN" altLang="en-US" sz="3200" dirty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从</a:t>
                </a:r>
                <a:r>
                  <a:rPr lang="zh-CN" altLang="en-US" sz="3200" dirty="0" smtClean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触发器</a:t>
                </a:r>
                <a:endPara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  <a:p>
                <a:pPr algn="ctr"/>
                <a:r>
                  <a:rPr lang="en-US" altLang="zh-CN" sz="3200" dirty="0" smtClean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Slave</a:t>
                </a:r>
                <a:endPara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7006" name="Line 270"/>
              <p:cNvSpPr>
                <a:spLocks noChangeShapeType="1"/>
              </p:cNvSpPr>
              <p:nvPr/>
            </p:nvSpPr>
            <p:spPr bwMode="auto">
              <a:xfrm>
                <a:off x="3742" y="1207"/>
                <a:ext cx="1" cy="14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07" name="Line 271"/>
              <p:cNvSpPr>
                <a:spLocks noChangeShapeType="1"/>
              </p:cNvSpPr>
              <p:nvPr/>
            </p:nvSpPr>
            <p:spPr bwMode="auto">
              <a:xfrm>
                <a:off x="2993" y="1221"/>
                <a:ext cx="1" cy="14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08" name="Line 272"/>
              <p:cNvSpPr>
                <a:spLocks noChangeShapeType="1"/>
              </p:cNvSpPr>
              <p:nvPr/>
            </p:nvSpPr>
            <p:spPr bwMode="auto">
              <a:xfrm>
                <a:off x="2993" y="1366"/>
                <a:ext cx="205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09" name="Line 273"/>
              <p:cNvSpPr>
                <a:spLocks noChangeShapeType="1"/>
              </p:cNvSpPr>
              <p:nvPr/>
            </p:nvSpPr>
            <p:spPr bwMode="auto">
              <a:xfrm flipV="1">
                <a:off x="2715" y="1211"/>
                <a:ext cx="1" cy="4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10" name="Line 274"/>
              <p:cNvSpPr>
                <a:spLocks noChangeShapeType="1"/>
              </p:cNvSpPr>
              <p:nvPr/>
            </p:nvSpPr>
            <p:spPr bwMode="auto">
              <a:xfrm flipV="1">
                <a:off x="2906" y="628"/>
                <a:ext cx="1" cy="19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11" name="Line 275"/>
              <p:cNvSpPr>
                <a:spLocks noChangeShapeType="1"/>
              </p:cNvSpPr>
              <p:nvPr/>
            </p:nvSpPr>
            <p:spPr bwMode="auto">
              <a:xfrm flipV="1">
                <a:off x="3857" y="628"/>
                <a:ext cx="1" cy="19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12" name="Oval 276"/>
              <p:cNvSpPr>
                <a:spLocks noChangeArrowheads="1"/>
              </p:cNvSpPr>
              <p:nvPr/>
            </p:nvSpPr>
            <p:spPr bwMode="auto">
              <a:xfrm>
                <a:off x="2858" y="674"/>
                <a:ext cx="99" cy="99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7013" name="Oval 277"/>
              <p:cNvSpPr>
                <a:spLocks noChangeArrowheads="1"/>
              </p:cNvSpPr>
              <p:nvPr/>
            </p:nvSpPr>
            <p:spPr bwMode="auto">
              <a:xfrm>
                <a:off x="3810" y="674"/>
                <a:ext cx="99" cy="99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sp>
          <p:nvSpPr>
            <p:cNvPr id="117015" name="Rectangle 279"/>
            <p:cNvSpPr>
              <a:spLocks noChangeArrowheads="1"/>
            </p:cNvSpPr>
            <p:nvPr/>
          </p:nvSpPr>
          <p:spPr bwMode="auto">
            <a:xfrm>
              <a:off x="2449" y="1026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sp>
        <p:nvSpPr>
          <p:cNvPr id="112" name="Line 216"/>
          <p:cNvSpPr>
            <a:spLocks noChangeShapeType="1"/>
          </p:cNvSpPr>
          <p:nvPr/>
        </p:nvSpPr>
        <p:spPr bwMode="auto">
          <a:xfrm flipH="1" flipV="1">
            <a:off x="6444208" y="3212976"/>
            <a:ext cx="0" cy="549909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13" name="Line 204"/>
          <p:cNvSpPr>
            <a:spLocks noChangeShapeType="1"/>
          </p:cNvSpPr>
          <p:nvPr/>
        </p:nvSpPr>
        <p:spPr bwMode="auto">
          <a:xfrm>
            <a:off x="4211960" y="3248980"/>
            <a:ext cx="3175" cy="4889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grpSp>
        <p:nvGrpSpPr>
          <p:cNvPr id="5" name="组合 40"/>
          <p:cNvGrpSpPr/>
          <p:nvPr/>
        </p:nvGrpSpPr>
        <p:grpSpPr>
          <a:xfrm rot="16200000">
            <a:off x="3929058" y="4786322"/>
            <a:ext cx="500065" cy="928694"/>
            <a:chOff x="7177088" y="3041650"/>
            <a:chExt cx="768350" cy="630238"/>
          </a:xfrm>
        </p:grpSpPr>
        <p:sp>
          <p:nvSpPr>
            <p:cNvPr id="115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6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7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8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6" name="组合 40"/>
          <p:cNvGrpSpPr/>
          <p:nvPr/>
        </p:nvGrpSpPr>
        <p:grpSpPr>
          <a:xfrm rot="16200000">
            <a:off x="4000496" y="3786190"/>
            <a:ext cx="500065" cy="928694"/>
            <a:chOff x="7177088" y="3041650"/>
            <a:chExt cx="768350" cy="630238"/>
          </a:xfrm>
        </p:grpSpPr>
        <p:sp>
          <p:nvSpPr>
            <p:cNvPr id="120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1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2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3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7" name="组合 40"/>
          <p:cNvGrpSpPr/>
          <p:nvPr/>
        </p:nvGrpSpPr>
        <p:grpSpPr>
          <a:xfrm rot="16200000">
            <a:off x="6286512" y="4786322"/>
            <a:ext cx="500065" cy="928694"/>
            <a:chOff x="7177088" y="3041650"/>
            <a:chExt cx="768350" cy="630238"/>
          </a:xfrm>
        </p:grpSpPr>
        <p:sp>
          <p:nvSpPr>
            <p:cNvPr id="125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6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7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8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8" name="组合 40"/>
          <p:cNvGrpSpPr/>
          <p:nvPr/>
        </p:nvGrpSpPr>
        <p:grpSpPr>
          <a:xfrm rot="16200000">
            <a:off x="4081458" y="2500306"/>
            <a:ext cx="500065" cy="928694"/>
            <a:chOff x="7177088" y="3041650"/>
            <a:chExt cx="768350" cy="630238"/>
          </a:xfrm>
        </p:grpSpPr>
        <p:sp>
          <p:nvSpPr>
            <p:cNvPr id="130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1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2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3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9" name="组合 40"/>
          <p:cNvGrpSpPr/>
          <p:nvPr/>
        </p:nvGrpSpPr>
        <p:grpSpPr>
          <a:xfrm rot="16200000">
            <a:off x="4393406" y="1250141"/>
            <a:ext cx="428627" cy="928694"/>
            <a:chOff x="7177088" y="3041650"/>
            <a:chExt cx="768350" cy="630238"/>
          </a:xfrm>
        </p:grpSpPr>
        <p:sp>
          <p:nvSpPr>
            <p:cNvPr id="135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6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7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8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0" name="组合 40"/>
          <p:cNvGrpSpPr/>
          <p:nvPr/>
        </p:nvGrpSpPr>
        <p:grpSpPr>
          <a:xfrm rot="16200000">
            <a:off x="6215074" y="3786190"/>
            <a:ext cx="500065" cy="928694"/>
            <a:chOff x="7177088" y="3041650"/>
            <a:chExt cx="768350" cy="630238"/>
          </a:xfrm>
        </p:grpSpPr>
        <p:sp>
          <p:nvSpPr>
            <p:cNvPr id="140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1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2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3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1" name="组合 40"/>
          <p:cNvGrpSpPr/>
          <p:nvPr/>
        </p:nvGrpSpPr>
        <p:grpSpPr>
          <a:xfrm rot="16200000">
            <a:off x="6107918" y="2536025"/>
            <a:ext cx="428627" cy="928694"/>
            <a:chOff x="7177088" y="3041650"/>
            <a:chExt cx="768350" cy="630238"/>
          </a:xfrm>
        </p:grpSpPr>
        <p:sp>
          <p:nvSpPr>
            <p:cNvPr id="145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6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7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8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2" name="组合 40"/>
          <p:cNvGrpSpPr/>
          <p:nvPr/>
        </p:nvGrpSpPr>
        <p:grpSpPr>
          <a:xfrm rot="16200000">
            <a:off x="5893604" y="1250141"/>
            <a:ext cx="428627" cy="928694"/>
            <a:chOff x="7177088" y="3041650"/>
            <a:chExt cx="768350" cy="630238"/>
          </a:xfrm>
        </p:grpSpPr>
        <p:sp>
          <p:nvSpPr>
            <p:cNvPr id="150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51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52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53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sp>
        <p:nvSpPr>
          <p:cNvPr id="154" name="AutoShape 36"/>
          <p:cNvSpPr>
            <a:spLocks noChangeArrowheads="1"/>
          </p:cNvSpPr>
          <p:nvPr/>
        </p:nvSpPr>
        <p:spPr bwMode="auto">
          <a:xfrm>
            <a:off x="7480757" y="4994287"/>
            <a:ext cx="649288" cy="434978"/>
          </a:xfrm>
          <a:prstGeom prst="triangle">
            <a:avLst>
              <a:gd name="adj" fmla="val 50000"/>
            </a:avLst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zh-CN" altLang="en-US"/>
          </a:p>
        </p:txBody>
      </p:sp>
      <p:sp>
        <p:nvSpPr>
          <p:cNvPr id="155" name="灯片编号占位符 15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68</a:t>
            </a:fld>
            <a:endParaRPr lang="en-US" altLang="zh-CN"/>
          </a:p>
        </p:txBody>
      </p:sp>
      <p:sp>
        <p:nvSpPr>
          <p:cNvPr id="139" name="矩形 138"/>
          <p:cNvSpPr/>
          <p:nvPr/>
        </p:nvSpPr>
        <p:spPr>
          <a:xfrm>
            <a:off x="8001024" y="6072206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44" name="矩形 143"/>
          <p:cNvSpPr/>
          <p:nvPr/>
        </p:nvSpPr>
        <p:spPr>
          <a:xfrm>
            <a:off x="7643834" y="2786058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grpSp>
        <p:nvGrpSpPr>
          <p:cNvPr id="13" name="组合 164"/>
          <p:cNvGrpSpPr/>
          <p:nvPr/>
        </p:nvGrpSpPr>
        <p:grpSpPr>
          <a:xfrm>
            <a:off x="3753522" y="4429132"/>
            <a:ext cx="3218116" cy="584775"/>
            <a:chOff x="3753522" y="4429132"/>
            <a:chExt cx="3218116" cy="584775"/>
          </a:xfrm>
        </p:grpSpPr>
        <p:sp>
          <p:nvSpPr>
            <p:cNvPr id="158" name="矩形 157"/>
            <p:cNvSpPr/>
            <p:nvPr/>
          </p:nvSpPr>
          <p:spPr>
            <a:xfrm>
              <a:off x="3753522" y="4429132"/>
              <a:ext cx="38985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</a:t>
              </a:r>
              <a:endPara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59" name="矩形 158"/>
            <p:cNvSpPr/>
            <p:nvPr/>
          </p:nvSpPr>
          <p:spPr>
            <a:xfrm>
              <a:off x="6581788" y="4429132"/>
              <a:ext cx="38985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</a:t>
              </a:r>
              <a:endPara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grpSp>
        <p:nvGrpSpPr>
          <p:cNvPr id="169" name="组合 168"/>
          <p:cNvGrpSpPr/>
          <p:nvPr/>
        </p:nvGrpSpPr>
        <p:grpSpPr>
          <a:xfrm>
            <a:off x="1785918" y="3344291"/>
            <a:ext cx="5676262" cy="740922"/>
            <a:chOff x="1785918" y="3344291"/>
            <a:chExt cx="5676262" cy="740922"/>
          </a:xfrm>
        </p:grpSpPr>
        <p:sp>
          <p:nvSpPr>
            <p:cNvPr id="157" name="矩形 156"/>
            <p:cNvSpPr/>
            <p:nvPr/>
          </p:nvSpPr>
          <p:spPr>
            <a:xfrm>
              <a:off x="1785918" y="3500438"/>
              <a:ext cx="1005403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保持</a:t>
              </a:r>
              <a:endPara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60" name="矩形 159"/>
            <p:cNvSpPr/>
            <p:nvPr/>
          </p:nvSpPr>
          <p:spPr>
            <a:xfrm>
              <a:off x="3214678" y="3344291"/>
              <a:ext cx="38985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</a:t>
              </a:r>
              <a:endPara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61" name="矩形 160"/>
            <p:cNvSpPr/>
            <p:nvPr/>
          </p:nvSpPr>
          <p:spPr>
            <a:xfrm>
              <a:off x="7072330" y="3344291"/>
              <a:ext cx="38985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</a:t>
              </a:r>
              <a:endPara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sp>
        <p:nvSpPr>
          <p:cNvPr id="162" name="矩形 161"/>
          <p:cNvSpPr/>
          <p:nvPr/>
        </p:nvSpPr>
        <p:spPr>
          <a:xfrm>
            <a:off x="71454" y="5780806"/>
            <a:ext cx="321466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时钟下降沿</a:t>
            </a:r>
            <a:endParaRPr lang="en-US" altLang="zh-CN" sz="3200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黑体" pitchFamily="2" charset="-122"/>
              <a:ea typeface="黑体" pitchFamily="2" charset="-122"/>
            </a:endParaRPr>
          </a:p>
        </p:txBody>
      </p:sp>
      <p:sp>
        <p:nvSpPr>
          <p:cNvPr id="163" name="矩形 162"/>
          <p:cNvSpPr/>
          <p:nvPr/>
        </p:nvSpPr>
        <p:spPr>
          <a:xfrm>
            <a:off x="0" y="780146"/>
            <a:ext cx="321466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“复位”举例（</a:t>
            </a:r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2</a:t>
            </a: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）</a:t>
            </a:r>
          </a:p>
        </p:txBody>
      </p:sp>
      <p:sp>
        <p:nvSpPr>
          <p:cNvPr id="165" name="矩形 164"/>
          <p:cNvSpPr/>
          <p:nvPr/>
        </p:nvSpPr>
        <p:spPr>
          <a:xfrm>
            <a:off x="3610646" y="1928802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66" name="矩形 165"/>
          <p:cNvSpPr/>
          <p:nvPr/>
        </p:nvSpPr>
        <p:spPr>
          <a:xfrm>
            <a:off x="6539604" y="1915531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67" name="矩形 166"/>
          <p:cNvSpPr/>
          <p:nvPr/>
        </p:nvSpPr>
        <p:spPr>
          <a:xfrm>
            <a:off x="3571868" y="714356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56" name="矩形 155"/>
          <p:cNvSpPr/>
          <p:nvPr/>
        </p:nvSpPr>
        <p:spPr>
          <a:xfrm>
            <a:off x="6611042" y="701085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68" name="矩形 167"/>
          <p:cNvSpPr/>
          <p:nvPr/>
        </p:nvSpPr>
        <p:spPr>
          <a:xfrm>
            <a:off x="4825092" y="2058407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9" grpId="0"/>
      <p:bldP spid="144" grpId="0"/>
      <p:bldP spid="162" grpId="0"/>
      <p:bldP spid="163" grpId="0"/>
      <p:bldP spid="165" grpId="0"/>
      <p:bldP spid="166" grpId="0"/>
      <p:bldP spid="167" grpId="0"/>
      <p:bldP spid="156" grpId="0"/>
      <p:bldP spid="168" grpId="0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8763000" cy="762000"/>
          </a:xfrm>
        </p:spPr>
        <p:txBody>
          <a:bodyPr/>
          <a:lstStyle/>
          <a:p>
            <a:r>
              <a:rPr lang="zh-CN" altLang="en-US">
                <a:latin typeface="黑体" pitchFamily="49" charset="-122"/>
                <a:ea typeface="黑体" pitchFamily="49" charset="-122"/>
              </a:rPr>
              <a:t>5.3.2 主从</a:t>
            </a:r>
            <a:r>
              <a:rPr lang="en-US" altLang="zh-CN">
                <a:latin typeface="黑体" pitchFamily="49" charset="-122"/>
                <a:ea typeface="黑体" pitchFamily="49" charset="-122"/>
              </a:rPr>
              <a:t>R-S</a:t>
            </a:r>
            <a:r>
              <a:rPr lang="zh-CN" altLang="en-US">
                <a:latin typeface="黑体" pitchFamily="49" charset="-122"/>
                <a:ea typeface="黑体" pitchFamily="49" charset="-122"/>
              </a:rPr>
              <a:t>触发器 </a:t>
            </a:r>
            <a:r>
              <a:rPr lang="en-US" altLang="zh-CN">
                <a:latin typeface="Times New Roman" pitchFamily="18" charset="0"/>
                <a:ea typeface="黑体" pitchFamily="49" charset="-122"/>
              </a:rPr>
              <a:t>master-slave</a:t>
            </a:r>
          </a:p>
        </p:txBody>
      </p:sp>
      <p:grpSp>
        <p:nvGrpSpPr>
          <p:cNvPr id="2" name="Group 172"/>
          <p:cNvGrpSpPr>
            <a:grpSpLocks/>
          </p:cNvGrpSpPr>
          <p:nvPr/>
        </p:nvGrpSpPr>
        <p:grpSpPr bwMode="auto">
          <a:xfrm>
            <a:off x="1331913" y="3249613"/>
            <a:ext cx="6934200" cy="3406775"/>
            <a:chOff x="521" y="1502"/>
            <a:chExt cx="4368" cy="2146"/>
          </a:xfrm>
        </p:grpSpPr>
        <p:sp>
          <p:nvSpPr>
            <p:cNvPr id="116909" name="Rectangle 173"/>
            <p:cNvSpPr>
              <a:spLocks noChangeArrowheads="1"/>
            </p:cNvSpPr>
            <p:nvPr/>
          </p:nvSpPr>
          <p:spPr bwMode="auto">
            <a:xfrm>
              <a:off x="2009" y="3181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10" name="Rectangle 174"/>
            <p:cNvSpPr>
              <a:spLocks noChangeArrowheads="1"/>
            </p:cNvSpPr>
            <p:nvPr/>
          </p:nvSpPr>
          <p:spPr bwMode="auto">
            <a:xfrm>
              <a:off x="3449" y="3181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11" name="Rectangle 175"/>
            <p:cNvSpPr>
              <a:spLocks noChangeArrowheads="1"/>
            </p:cNvSpPr>
            <p:nvPr/>
          </p:nvSpPr>
          <p:spPr bwMode="auto">
            <a:xfrm>
              <a:off x="4361" y="3283"/>
              <a:ext cx="5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13" name="Oval 177"/>
            <p:cNvSpPr>
              <a:spLocks noChangeArrowheads="1"/>
            </p:cNvSpPr>
            <p:nvPr/>
          </p:nvSpPr>
          <p:spPr bwMode="auto">
            <a:xfrm>
              <a:off x="3689" y="1891"/>
              <a:ext cx="96" cy="101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915" name="Oval 179"/>
            <p:cNvSpPr>
              <a:spLocks noChangeArrowheads="1"/>
            </p:cNvSpPr>
            <p:nvPr/>
          </p:nvSpPr>
          <p:spPr bwMode="auto">
            <a:xfrm>
              <a:off x="2297" y="1891"/>
              <a:ext cx="96" cy="101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917" name="Oval 181"/>
            <p:cNvSpPr>
              <a:spLocks noChangeArrowheads="1"/>
            </p:cNvSpPr>
            <p:nvPr/>
          </p:nvSpPr>
          <p:spPr bwMode="auto">
            <a:xfrm>
              <a:off x="2249" y="2515"/>
              <a:ext cx="96" cy="101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918" name="Line 182"/>
            <p:cNvSpPr>
              <a:spLocks noChangeShapeType="1"/>
            </p:cNvSpPr>
            <p:nvPr/>
          </p:nvSpPr>
          <p:spPr bwMode="auto">
            <a:xfrm>
              <a:off x="2449" y="2908"/>
              <a:ext cx="0" cy="13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20" name="Oval 184"/>
            <p:cNvSpPr>
              <a:spLocks noChangeArrowheads="1"/>
            </p:cNvSpPr>
            <p:nvPr/>
          </p:nvSpPr>
          <p:spPr bwMode="auto">
            <a:xfrm>
              <a:off x="3737" y="2515"/>
              <a:ext cx="96" cy="101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925" name="Line 189"/>
            <p:cNvSpPr>
              <a:spLocks noChangeShapeType="1"/>
            </p:cNvSpPr>
            <p:nvPr/>
          </p:nvSpPr>
          <p:spPr bwMode="auto">
            <a:xfrm flipV="1">
              <a:off x="2345" y="1795"/>
              <a:ext cx="1" cy="10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26" name="Line 190"/>
            <p:cNvSpPr>
              <a:spLocks noChangeShapeType="1"/>
            </p:cNvSpPr>
            <p:nvPr/>
          </p:nvSpPr>
          <p:spPr bwMode="auto">
            <a:xfrm>
              <a:off x="2345" y="1795"/>
              <a:ext cx="57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27" name="Line 191"/>
            <p:cNvSpPr>
              <a:spLocks noChangeShapeType="1"/>
            </p:cNvSpPr>
            <p:nvPr/>
          </p:nvSpPr>
          <p:spPr bwMode="auto">
            <a:xfrm flipH="1">
              <a:off x="3161" y="1795"/>
              <a:ext cx="57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28" name="Line 192"/>
            <p:cNvSpPr>
              <a:spLocks noChangeShapeType="1"/>
            </p:cNvSpPr>
            <p:nvPr/>
          </p:nvSpPr>
          <p:spPr bwMode="auto">
            <a:xfrm>
              <a:off x="2925" y="1797"/>
              <a:ext cx="363" cy="63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29" name="Line 193"/>
            <p:cNvSpPr>
              <a:spLocks noChangeShapeType="1"/>
            </p:cNvSpPr>
            <p:nvPr/>
          </p:nvSpPr>
          <p:spPr bwMode="auto">
            <a:xfrm flipH="1">
              <a:off x="2925" y="1797"/>
              <a:ext cx="240" cy="63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30" name="Line 194"/>
            <p:cNvSpPr>
              <a:spLocks noChangeShapeType="1"/>
            </p:cNvSpPr>
            <p:nvPr/>
          </p:nvSpPr>
          <p:spPr bwMode="auto">
            <a:xfrm>
              <a:off x="3605" y="2918"/>
              <a:ext cx="1" cy="33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31" name="Line 195"/>
            <p:cNvSpPr>
              <a:spLocks noChangeShapeType="1"/>
            </p:cNvSpPr>
            <p:nvPr/>
          </p:nvSpPr>
          <p:spPr bwMode="auto">
            <a:xfrm>
              <a:off x="3787" y="2296"/>
              <a:ext cx="1" cy="21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32" name="Line 196"/>
            <p:cNvSpPr>
              <a:spLocks noChangeShapeType="1"/>
            </p:cNvSpPr>
            <p:nvPr/>
          </p:nvSpPr>
          <p:spPr bwMode="auto">
            <a:xfrm>
              <a:off x="2441" y="3043"/>
              <a:ext cx="216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33" name="Oval 197"/>
            <p:cNvSpPr>
              <a:spLocks noChangeArrowheads="1"/>
            </p:cNvSpPr>
            <p:nvPr/>
          </p:nvSpPr>
          <p:spPr bwMode="auto">
            <a:xfrm>
              <a:off x="3881" y="2995"/>
              <a:ext cx="96" cy="101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934" name="Rectangle 198"/>
            <p:cNvSpPr>
              <a:spLocks noChangeArrowheads="1"/>
            </p:cNvSpPr>
            <p:nvPr/>
          </p:nvSpPr>
          <p:spPr bwMode="auto">
            <a:xfrm>
              <a:off x="1673" y="1885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5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35" name="Rectangle 199"/>
            <p:cNvSpPr>
              <a:spLocks noChangeArrowheads="1"/>
            </p:cNvSpPr>
            <p:nvPr/>
          </p:nvSpPr>
          <p:spPr bwMode="auto">
            <a:xfrm>
              <a:off x="4073" y="1933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6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36" name="Rectangle 200"/>
            <p:cNvSpPr>
              <a:spLocks noChangeArrowheads="1"/>
            </p:cNvSpPr>
            <p:nvPr/>
          </p:nvSpPr>
          <p:spPr bwMode="auto">
            <a:xfrm>
              <a:off x="1625" y="2509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7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37" name="Rectangle 201"/>
            <p:cNvSpPr>
              <a:spLocks noChangeArrowheads="1"/>
            </p:cNvSpPr>
            <p:nvPr/>
          </p:nvSpPr>
          <p:spPr bwMode="auto">
            <a:xfrm>
              <a:off x="3113" y="2509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8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38" name="Rectangle 202"/>
            <p:cNvSpPr>
              <a:spLocks noChangeArrowheads="1"/>
            </p:cNvSpPr>
            <p:nvPr/>
          </p:nvSpPr>
          <p:spPr bwMode="auto">
            <a:xfrm>
              <a:off x="1961" y="1579"/>
              <a:ext cx="310" cy="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ea typeface="黑体" pitchFamily="49" charset="-122"/>
                </a:rPr>
                <a:t>’</a:t>
              </a:r>
              <a:endPara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ea typeface="黑体" pitchFamily="49" charset="-122"/>
              </a:endParaRPr>
            </a:p>
          </p:txBody>
        </p:sp>
        <p:sp>
          <p:nvSpPr>
            <p:cNvPr id="116939" name="Rectangle 203"/>
            <p:cNvSpPr>
              <a:spLocks noChangeArrowheads="1"/>
            </p:cNvSpPr>
            <p:nvPr/>
          </p:nvSpPr>
          <p:spPr bwMode="auto">
            <a:xfrm>
              <a:off x="3785" y="1651"/>
              <a:ext cx="480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ea typeface="黑体" pitchFamily="49" charset="-122"/>
                </a:rPr>
                <a:t> ’</a:t>
              </a:r>
              <a:endPara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40" name="Line 204"/>
            <p:cNvSpPr>
              <a:spLocks noChangeShapeType="1"/>
            </p:cNvSpPr>
            <p:nvPr/>
          </p:nvSpPr>
          <p:spPr bwMode="auto">
            <a:xfrm>
              <a:off x="2345" y="1502"/>
              <a:ext cx="2" cy="30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1" name="Rectangle 205"/>
            <p:cNvSpPr>
              <a:spLocks noChangeArrowheads="1"/>
            </p:cNvSpPr>
            <p:nvPr/>
          </p:nvSpPr>
          <p:spPr bwMode="auto">
            <a:xfrm>
              <a:off x="521" y="2242"/>
              <a:ext cx="1150" cy="67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主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触发器</a:t>
              </a:r>
              <a:endPara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  <a:p>
              <a:pPr algn="ctr"/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Master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42" name="Line 206"/>
            <p:cNvSpPr>
              <a:spLocks noChangeShapeType="1"/>
            </p:cNvSpPr>
            <p:nvPr/>
          </p:nvSpPr>
          <p:spPr bwMode="auto">
            <a:xfrm>
              <a:off x="3833" y="1698"/>
              <a:ext cx="19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3" name="Line 207"/>
            <p:cNvSpPr>
              <a:spLocks noChangeShapeType="1"/>
            </p:cNvSpPr>
            <p:nvPr/>
          </p:nvSpPr>
          <p:spPr bwMode="auto">
            <a:xfrm>
              <a:off x="3833" y="1699"/>
              <a:ext cx="192" cy="1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4" name="Line 208"/>
            <p:cNvSpPr>
              <a:spLocks noChangeShapeType="1"/>
            </p:cNvSpPr>
            <p:nvPr/>
          </p:nvSpPr>
          <p:spPr bwMode="auto">
            <a:xfrm>
              <a:off x="3538" y="2281"/>
              <a:ext cx="1" cy="15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5" name="Line 209"/>
            <p:cNvSpPr>
              <a:spLocks noChangeShapeType="1"/>
            </p:cNvSpPr>
            <p:nvPr/>
          </p:nvSpPr>
          <p:spPr bwMode="auto">
            <a:xfrm flipH="1">
              <a:off x="3288" y="2432"/>
              <a:ext cx="26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6" name="Line 210"/>
            <p:cNvSpPr>
              <a:spLocks noChangeShapeType="1"/>
            </p:cNvSpPr>
            <p:nvPr/>
          </p:nvSpPr>
          <p:spPr bwMode="auto">
            <a:xfrm flipV="1">
              <a:off x="2290" y="2296"/>
              <a:ext cx="0" cy="22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7" name="Line 211"/>
            <p:cNvSpPr>
              <a:spLocks noChangeShapeType="1"/>
            </p:cNvSpPr>
            <p:nvPr/>
          </p:nvSpPr>
          <p:spPr bwMode="auto">
            <a:xfrm flipH="1">
              <a:off x="2441" y="2419"/>
              <a:ext cx="48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8" name="Line 212"/>
            <p:cNvSpPr>
              <a:spLocks noChangeShapeType="1"/>
            </p:cNvSpPr>
            <p:nvPr/>
          </p:nvSpPr>
          <p:spPr bwMode="auto">
            <a:xfrm flipV="1">
              <a:off x="2449" y="2296"/>
              <a:ext cx="1" cy="1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9" name="Line 213"/>
            <p:cNvSpPr>
              <a:spLocks noChangeShapeType="1"/>
            </p:cNvSpPr>
            <p:nvPr/>
          </p:nvSpPr>
          <p:spPr bwMode="auto">
            <a:xfrm>
              <a:off x="4601" y="3043"/>
              <a:ext cx="1" cy="30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50" name="Line 214"/>
            <p:cNvSpPr>
              <a:spLocks noChangeShapeType="1"/>
            </p:cNvSpPr>
            <p:nvPr/>
          </p:nvSpPr>
          <p:spPr bwMode="auto">
            <a:xfrm>
              <a:off x="2154" y="2923"/>
              <a:ext cx="1" cy="30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51" name="Line 215"/>
            <p:cNvSpPr>
              <a:spLocks noChangeShapeType="1"/>
            </p:cNvSpPr>
            <p:nvPr/>
          </p:nvSpPr>
          <p:spPr bwMode="auto">
            <a:xfrm flipV="1">
              <a:off x="3923" y="2916"/>
              <a:ext cx="1" cy="15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52" name="Line 216"/>
            <p:cNvSpPr>
              <a:spLocks noChangeShapeType="1"/>
            </p:cNvSpPr>
            <p:nvPr/>
          </p:nvSpPr>
          <p:spPr bwMode="auto">
            <a:xfrm flipV="1">
              <a:off x="3737" y="1506"/>
              <a:ext cx="1" cy="40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53" name="Oval 217"/>
            <p:cNvSpPr>
              <a:spLocks noChangeArrowheads="1"/>
            </p:cNvSpPr>
            <p:nvPr/>
          </p:nvSpPr>
          <p:spPr bwMode="auto">
            <a:xfrm>
              <a:off x="2297" y="1747"/>
              <a:ext cx="96" cy="101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954" name="Oval 218"/>
            <p:cNvSpPr>
              <a:spLocks noChangeArrowheads="1"/>
            </p:cNvSpPr>
            <p:nvPr/>
          </p:nvSpPr>
          <p:spPr bwMode="auto">
            <a:xfrm>
              <a:off x="3689" y="1747"/>
              <a:ext cx="96" cy="101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grpSp>
        <p:nvGrpSpPr>
          <p:cNvPr id="3" name="Group 219"/>
          <p:cNvGrpSpPr>
            <a:grpSpLocks/>
          </p:cNvGrpSpPr>
          <p:nvPr/>
        </p:nvGrpSpPr>
        <p:grpSpPr bwMode="auto">
          <a:xfrm>
            <a:off x="1428750" y="765175"/>
            <a:ext cx="7319963" cy="4956175"/>
            <a:chOff x="884" y="1026"/>
            <a:chExt cx="4611" cy="3122"/>
          </a:xfrm>
        </p:grpSpPr>
        <p:sp>
          <p:nvSpPr>
            <p:cNvPr id="117014" name="Rectangle 278"/>
            <p:cNvSpPr>
              <a:spLocks noChangeArrowheads="1"/>
            </p:cNvSpPr>
            <p:nvPr/>
          </p:nvSpPr>
          <p:spPr bwMode="auto">
            <a:xfrm>
              <a:off x="3873" y="1026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grpSp>
          <p:nvGrpSpPr>
            <p:cNvPr id="4" name="Group 220"/>
            <p:cNvGrpSpPr>
              <a:grpSpLocks/>
            </p:cNvGrpSpPr>
            <p:nvPr/>
          </p:nvGrpSpPr>
          <p:grpSpPr bwMode="auto">
            <a:xfrm>
              <a:off x="884" y="1094"/>
              <a:ext cx="4611" cy="3054"/>
              <a:chOff x="907" y="540"/>
              <a:chExt cx="4611" cy="3054"/>
            </a:xfrm>
          </p:grpSpPr>
          <p:sp>
            <p:nvSpPr>
              <p:cNvPr id="116957" name="Oval 221"/>
              <p:cNvSpPr>
                <a:spLocks noChangeArrowheads="1"/>
              </p:cNvSpPr>
              <p:nvPr/>
            </p:nvSpPr>
            <p:spPr bwMode="auto">
              <a:xfrm>
                <a:off x="4876" y="3498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58" name="Line 222"/>
              <p:cNvSpPr>
                <a:spLocks noChangeShapeType="1"/>
              </p:cNvSpPr>
              <p:nvPr/>
            </p:nvSpPr>
            <p:spPr bwMode="auto">
              <a:xfrm>
                <a:off x="4921" y="3407"/>
                <a:ext cx="0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59" name="Line 223"/>
              <p:cNvSpPr>
                <a:spLocks noChangeShapeType="1"/>
              </p:cNvSpPr>
              <p:nvPr/>
            </p:nvSpPr>
            <p:spPr bwMode="auto">
              <a:xfrm>
                <a:off x="4987" y="2681"/>
                <a:ext cx="240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61" name="Oval 225"/>
              <p:cNvSpPr>
                <a:spLocks noChangeArrowheads="1"/>
              </p:cNvSpPr>
              <p:nvPr/>
            </p:nvSpPr>
            <p:spPr bwMode="auto">
              <a:xfrm>
                <a:off x="4857" y="3017"/>
                <a:ext cx="97" cy="99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63" name="Line 227"/>
              <p:cNvSpPr>
                <a:spLocks noChangeShapeType="1"/>
              </p:cNvSpPr>
              <p:nvPr/>
            </p:nvSpPr>
            <p:spPr bwMode="auto">
              <a:xfrm flipV="1">
                <a:off x="4898" y="2160"/>
                <a:ext cx="1" cy="86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64" name="Rectangle 228"/>
              <p:cNvSpPr>
                <a:spLocks noChangeArrowheads="1"/>
              </p:cNvSpPr>
              <p:nvPr/>
            </p:nvSpPr>
            <p:spPr bwMode="auto">
              <a:xfrm>
                <a:off x="5190" y="3059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9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6965" name="Rectangle 229"/>
              <p:cNvSpPr>
                <a:spLocks noChangeArrowheads="1"/>
              </p:cNvSpPr>
              <p:nvPr/>
            </p:nvSpPr>
            <p:spPr bwMode="auto">
              <a:xfrm>
                <a:off x="4935" y="2636"/>
                <a:ext cx="372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 dirty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CP</a:t>
                </a:r>
                <a:endPara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6966" name="Oval 230"/>
              <p:cNvSpPr>
                <a:spLocks noChangeArrowheads="1"/>
              </p:cNvSpPr>
              <p:nvPr/>
            </p:nvSpPr>
            <p:spPr bwMode="auto">
              <a:xfrm>
                <a:off x="3762" y="2101"/>
                <a:ext cx="97" cy="103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67" name="Line 231"/>
              <p:cNvSpPr>
                <a:spLocks noChangeShapeType="1"/>
              </p:cNvSpPr>
              <p:nvPr/>
            </p:nvSpPr>
            <p:spPr bwMode="auto">
              <a:xfrm>
                <a:off x="3762" y="2158"/>
                <a:ext cx="1049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69" name="Oval 233"/>
              <p:cNvSpPr>
                <a:spLocks noChangeArrowheads="1"/>
              </p:cNvSpPr>
              <p:nvPr/>
            </p:nvSpPr>
            <p:spPr bwMode="auto">
              <a:xfrm>
                <a:off x="3810" y="825"/>
                <a:ext cx="99" cy="99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70" name="Line 234"/>
              <p:cNvSpPr>
                <a:spLocks noChangeShapeType="1"/>
              </p:cNvSpPr>
              <p:nvPr/>
            </p:nvSpPr>
            <p:spPr bwMode="auto">
              <a:xfrm>
                <a:off x="4000" y="1205"/>
                <a:ext cx="1" cy="14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72" name="Oval 236"/>
              <p:cNvSpPr>
                <a:spLocks noChangeArrowheads="1"/>
              </p:cNvSpPr>
              <p:nvPr/>
            </p:nvSpPr>
            <p:spPr bwMode="auto">
              <a:xfrm>
                <a:off x="2858" y="825"/>
                <a:ext cx="99" cy="99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74" name="Oval 238"/>
              <p:cNvSpPr>
                <a:spLocks noChangeArrowheads="1"/>
              </p:cNvSpPr>
              <p:nvPr/>
            </p:nvSpPr>
            <p:spPr bwMode="auto">
              <a:xfrm>
                <a:off x="2668" y="1634"/>
                <a:ext cx="99" cy="99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75" name="Line 239"/>
              <p:cNvSpPr>
                <a:spLocks noChangeShapeType="1"/>
              </p:cNvSpPr>
              <p:nvPr/>
            </p:nvSpPr>
            <p:spPr bwMode="auto">
              <a:xfrm>
                <a:off x="2857" y="2026"/>
                <a:ext cx="1" cy="1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77" name="Oval 241"/>
              <p:cNvSpPr>
                <a:spLocks noChangeArrowheads="1"/>
              </p:cNvSpPr>
              <p:nvPr/>
            </p:nvSpPr>
            <p:spPr bwMode="auto">
              <a:xfrm>
                <a:off x="3953" y="1634"/>
                <a:ext cx="99" cy="99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78" name="Line 242"/>
              <p:cNvSpPr>
                <a:spLocks noChangeShapeType="1"/>
              </p:cNvSpPr>
              <p:nvPr/>
            </p:nvSpPr>
            <p:spPr bwMode="auto">
              <a:xfrm>
                <a:off x="3809" y="2034"/>
                <a:ext cx="1" cy="14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79" name="Line 243"/>
              <p:cNvSpPr>
                <a:spLocks noChangeShapeType="1"/>
              </p:cNvSpPr>
              <p:nvPr/>
            </p:nvSpPr>
            <p:spPr bwMode="auto">
              <a:xfrm flipV="1">
                <a:off x="4000" y="1298"/>
                <a:ext cx="1" cy="34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80" name="Line 244"/>
              <p:cNvSpPr>
                <a:spLocks noChangeShapeType="1"/>
              </p:cNvSpPr>
              <p:nvPr/>
            </p:nvSpPr>
            <p:spPr bwMode="auto">
              <a:xfrm>
                <a:off x="2903" y="731"/>
                <a:ext cx="340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81" name="Line 245"/>
              <p:cNvSpPr>
                <a:spLocks noChangeShapeType="1"/>
              </p:cNvSpPr>
              <p:nvPr/>
            </p:nvSpPr>
            <p:spPr bwMode="auto">
              <a:xfrm flipH="1">
                <a:off x="3538" y="731"/>
                <a:ext cx="263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82" name="Line 246"/>
              <p:cNvSpPr>
                <a:spLocks noChangeShapeType="1"/>
              </p:cNvSpPr>
              <p:nvPr/>
            </p:nvSpPr>
            <p:spPr bwMode="auto">
              <a:xfrm>
                <a:off x="3243" y="731"/>
                <a:ext cx="295" cy="61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83" name="Line 247"/>
              <p:cNvSpPr>
                <a:spLocks noChangeShapeType="1"/>
              </p:cNvSpPr>
              <p:nvPr/>
            </p:nvSpPr>
            <p:spPr bwMode="auto">
              <a:xfrm flipH="1">
                <a:off x="3189" y="731"/>
                <a:ext cx="349" cy="6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84" name="Line 248"/>
              <p:cNvSpPr>
                <a:spLocks noChangeShapeType="1"/>
              </p:cNvSpPr>
              <p:nvPr/>
            </p:nvSpPr>
            <p:spPr bwMode="auto">
              <a:xfrm flipH="1">
                <a:off x="3538" y="1344"/>
                <a:ext cx="205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85" name="Line 249"/>
              <p:cNvSpPr>
                <a:spLocks noChangeShapeType="1"/>
              </p:cNvSpPr>
              <p:nvPr/>
            </p:nvSpPr>
            <p:spPr bwMode="auto">
              <a:xfrm>
                <a:off x="2858" y="2158"/>
                <a:ext cx="998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0" name="Line 254"/>
              <p:cNvSpPr>
                <a:spLocks noChangeShapeType="1"/>
              </p:cNvSpPr>
              <p:nvPr/>
            </p:nvSpPr>
            <p:spPr bwMode="auto">
              <a:xfrm>
                <a:off x="3953" y="540"/>
                <a:ext cx="12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1" name="Line 255"/>
              <p:cNvSpPr>
                <a:spLocks noChangeShapeType="1"/>
              </p:cNvSpPr>
              <p:nvPr/>
            </p:nvSpPr>
            <p:spPr bwMode="auto">
              <a:xfrm>
                <a:off x="4714" y="2158"/>
                <a:ext cx="20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2" name="Line 256"/>
              <p:cNvSpPr>
                <a:spLocks noChangeShapeType="1"/>
              </p:cNvSpPr>
              <p:nvPr/>
            </p:nvSpPr>
            <p:spPr bwMode="auto">
              <a:xfrm flipH="1">
                <a:off x="2620" y="2158"/>
                <a:ext cx="151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3" name="Line 257"/>
              <p:cNvSpPr>
                <a:spLocks noChangeShapeType="1"/>
              </p:cNvSpPr>
              <p:nvPr/>
            </p:nvSpPr>
            <p:spPr bwMode="auto">
              <a:xfrm flipH="1">
                <a:off x="2335" y="2158"/>
                <a:ext cx="20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4" name="Line 258"/>
              <p:cNvSpPr>
                <a:spLocks noChangeShapeType="1"/>
              </p:cNvSpPr>
              <p:nvPr/>
            </p:nvSpPr>
            <p:spPr bwMode="auto">
              <a:xfrm flipH="1">
                <a:off x="2002" y="2158"/>
                <a:ext cx="249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5" name="Line 259"/>
              <p:cNvSpPr>
                <a:spLocks noChangeShapeType="1"/>
              </p:cNvSpPr>
              <p:nvPr/>
            </p:nvSpPr>
            <p:spPr bwMode="auto">
              <a:xfrm flipH="1">
                <a:off x="1764" y="2158"/>
                <a:ext cx="20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6" name="Line 260"/>
              <p:cNvSpPr>
                <a:spLocks noChangeShapeType="1"/>
              </p:cNvSpPr>
              <p:nvPr/>
            </p:nvSpPr>
            <p:spPr bwMode="auto">
              <a:xfrm flipH="1">
                <a:off x="1526" y="2158"/>
                <a:ext cx="15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7" name="Line 261"/>
              <p:cNvSpPr>
                <a:spLocks noChangeShapeType="1"/>
              </p:cNvSpPr>
              <p:nvPr/>
            </p:nvSpPr>
            <p:spPr bwMode="auto">
              <a:xfrm flipH="1">
                <a:off x="1240" y="2158"/>
                <a:ext cx="20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8" name="Line 262"/>
              <p:cNvSpPr>
                <a:spLocks noChangeShapeType="1"/>
              </p:cNvSpPr>
              <p:nvPr/>
            </p:nvSpPr>
            <p:spPr bwMode="auto">
              <a:xfrm flipH="1">
                <a:off x="1002" y="2158"/>
                <a:ext cx="20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9" name="Line 263"/>
              <p:cNvSpPr>
                <a:spLocks noChangeShapeType="1"/>
              </p:cNvSpPr>
              <p:nvPr/>
            </p:nvSpPr>
            <p:spPr bwMode="auto">
              <a:xfrm>
                <a:off x="4999" y="2158"/>
                <a:ext cx="151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00" name="Line 264"/>
              <p:cNvSpPr>
                <a:spLocks noChangeShapeType="1"/>
              </p:cNvSpPr>
              <p:nvPr/>
            </p:nvSpPr>
            <p:spPr bwMode="auto">
              <a:xfrm>
                <a:off x="5237" y="2158"/>
                <a:ext cx="151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01" name="Rectangle 265"/>
              <p:cNvSpPr>
                <a:spLocks noChangeArrowheads="1"/>
              </p:cNvSpPr>
              <p:nvPr/>
            </p:nvSpPr>
            <p:spPr bwMode="auto">
              <a:xfrm>
                <a:off x="2239" y="869"/>
                <a:ext cx="650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1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7002" name="Rectangle 266"/>
              <p:cNvSpPr>
                <a:spLocks noChangeArrowheads="1"/>
              </p:cNvSpPr>
              <p:nvPr/>
            </p:nvSpPr>
            <p:spPr bwMode="auto">
              <a:xfrm>
                <a:off x="4143" y="863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2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7003" name="Rectangle 267"/>
              <p:cNvSpPr>
                <a:spLocks noChangeArrowheads="1"/>
              </p:cNvSpPr>
              <p:nvPr/>
            </p:nvSpPr>
            <p:spPr bwMode="auto">
              <a:xfrm>
                <a:off x="2049" y="1624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3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7004" name="Rectangle 268"/>
              <p:cNvSpPr>
                <a:spLocks noChangeArrowheads="1"/>
              </p:cNvSpPr>
              <p:nvPr/>
            </p:nvSpPr>
            <p:spPr bwMode="auto">
              <a:xfrm>
                <a:off x="4286" y="1672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4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7005" name="Rectangle 269"/>
              <p:cNvSpPr>
                <a:spLocks noChangeArrowheads="1"/>
              </p:cNvSpPr>
              <p:nvPr/>
            </p:nvSpPr>
            <p:spPr bwMode="auto">
              <a:xfrm>
                <a:off x="907" y="1312"/>
                <a:ext cx="1150" cy="67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/>
                <a:r>
                  <a:rPr lang="zh-CN" altLang="en-US" sz="3200" dirty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从</a:t>
                </a:r>
                <a:r>
                  <a:rPr lang="zh-CN" altLang="en-US" sz="3200" dirty="0" smtClean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触发器</a:t>
                </a:r>
                <a:endPara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  <a:p>
                <a:pPr algn="ctr"/>
                <a:r>
                  <a:rPr lang="en-US" altLang="zh-CN" sz="3200" dirty="0" smtClean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Slave</a:t>
                </a:r>
                <a:endPara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7006" name="Line 270"/>
              <p:cNvSpPr>
                <a:spLocks noChangeShapeType="1"/>
              </p:cNvSpPr>
              <p:nvPr/>
            </p:nvSpPr>
            <p:spPr bwMode="auto">
              <a:xfrm>
                <a:off x="3742" y="1207"/>
                <a:ext cx="1" cy="14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07" name="Line 271"/>
              <p:cNvSpPr>
                <a:spLocks noChangeShapeType="1"/>
              </p:cNvSpPr>
              <p:nvPr/>
            </p:nvSpPr>
            <p:spPr bwMode="auto">
              <a:xfrm>
                <a:off x="2993" y="1221"/>
                <a:ext cx="1" cy="14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08" name="Line 272"/>
              <p:cNvSpPr>
                <a:spLocks noChangeShapeType="1"/>
              </p:cNvSpPr>
              <p:nvPr/>
            </p:nvSpPr>
            <p:spPr bwMode="auto">
              <a:xfrm>
                <a:off x="2993" y="1366"/>
                <a:ext cx="205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09" name="Line 273"/>
              <p:cNvSpPr>
                <a:spLocks noChangeShapeType="1"/>
              </p:cNvSpPr>
              <p:nvPr/>
            </p:nvSpPr>
            <p:spPr bwMode="auto">
              <a:xfrm flipV="1">
                <a:off x="2715" y="1211"/>
                <a:ext cx="1" cy="4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10" name="Line 274"/>
              <p:cNvSpPr>
                <a:spLocks noChangeShapeType="1"/>
              </p:cNvSpPr>
              <p:nvPr/>
            </p:nvSpPr>
            <p:spPr bwMode="auto">
              <a:xfrm flipV="1">
                <a:off x="2906" y="628"/>
                <a:ext cx="1" cy="19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11" name="Line 275"/>
              <p:cNvSpPr>
                <a:spLocks noChangeShapeType="1"/>
              </p:cNvSpPr>
              <p:nvPr/>
            </p:nvSpPr>
            <p:spPr bwMode="auto">
              <a:xfrm flipV="1">
                <a:off x="3857" y="628"/>
                <a:ext cx="1" cy="19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12" name="Oval 276"/>
              <p:cNvSpPr>
                <a:spLocks noChangeArrowheads="1"/>
              </p:cNvSpPr>
              <p:nvPr/>
            </p:nvSpPr>
            <p:spPr bwMode="auto">
              <a:xfrm>
                <a:off x="2858" y="674"/>
                <a:ext cx="99" cy="99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7013" name="Oval 277"/>
              <p:cNvSpPr>
                <a:spLocks noChangeArrowheads="1"/>
              </p:cNvSpPr>
              <p:nvPr/>
            </p:nvSpPr>
            <p:spPr bwMode="auto">
              <a:xfrm>
                <a:off x="3810" y="674"/>
                <a:ext cx="99" cy="99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sp>
          <p:nvSpPr>
            <p:cNvPr id="117015" name="Rectangle 279"/>
            <p:cNvSpPr>
              <a:spLocks noChangeArrowheads="1"/>
            </p:cNvSpPr>
            <p:nvPr/>
          </p:nvSpPr>
          <p:spPr bwMode="auto">
            <a:xfrm>
              <a:off x="2449" y="1026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sp>
        <p:nvSpPr>
          <p:cNvPr id="112" name="Line 216"/>
          <p:cNvSpPr>
            <a:spLocks noChangeShapeType="1"/>
          </p:cNvSpPr>
          <p:nvPr/>
        </p:nvSpPr>
        <p:spPr bwMode="auto">
          <a:xfrm flipH="1" flipV="1">
            <a:off x="6444208" y="3212976"/>
            <a:ext cx="0" cy="549909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13" name="Line 204"/>
          <p:cNvSpPr>
            <a:spLocks noChangeShapeType="1"/>
          </p:cNvSpPr>
          <p:nvPr/>
        </p:nvSpPr>
        <p:spPr bwMode="auto">
          <a:xfrm>
            <a:off x="4211960" y="3248980"/>
            <a:ext cx="3175" cy="4889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grpSp>
        <p:nvGrpSpPr>
          <p:cNvPr id="5" name="组合 40"/>
          <p:cNvGrpSpPr/>
          <p:nvPr/>
        </p:nvGrpSpPr>
        <p:grpSpPr>
          <a:xfrm rot="16200000">
            <a:off x="3929058" y="4786322"/>
            <a:ext cx="500065" cy="928694"/>
            <a:chOff x="7177088" y="3041650"/>
            <a:chExt cx="768350" cy="630238"/>
          </a:xfrm>
        </p:grpSpPr>
        <p:sp>
          <p:nvSpPr>
            <p:cNvPr id="115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6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7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8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6" name="组合 40"/>
          <p:cNvGrpSpPr/>
          <p:nvPr/>
        </p:nvGrpSpPr>
        <p:grpSpPr>
          <a:xfrm rot="16200000">
            <a:off x="4000496" y="3786190"/>
            <a:ext cx="500065" cy="928694"/>
            <a:chOff x="7177088" y="3041650"/>
            <a:chExt cx="768350" cy="630238"/>
          </a:xfrm>
        </p:grpSpPr>
        <p:sp>
          <p:nvSpPr>
            <p:cNvPr id="120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1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2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3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7" name="组合 40"/>
          <p:cNvGrpSpPr/>
          <p:nvPr/>
        </p:nvGrpSpPr>
        <p:grpSpPr>
          <a:xfrm rot="16200000">
            <a:off x="6286512" y="4786322"/>
            <a:ext cx="500065" cy="928694"/>
            <a:chOff x="7177088" y="3041650"/>
            <a:chExt cx="768350" cy="630238"/>
          </a:xfrm>
        </p:grpSpPr>
        <p:sp>
          <p:nvSpPr>
            <p:cNvPr id="125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6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7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8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8" name="组合 40"/>
          <p:cNvGrpSpPr/>
          <p:nvPr/>
        </p:nvGrpSpPr>
        <p:grpSpPr>
          <a:xfrm rot="16200000">
            <a:off x="4081458" y="2500306"/>
            <a:ext cx="500065" cy="928694"/>
            <a:chOff x="7177088" y="3041650"/>
            <a:chExt cx="768350" cy="630238"/>
          </a:xfrm>
        </p:grpSpPr>
        <p:sp>
          <p:nvSpPr>
            <p:cNvPr id="130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1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2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3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9" name="组合 40"/>
          <p:cNvGrpSpPr/>
          <p:nvPr/>
        </p:nvGrpSpPr>
        <p:grpSpPr>
          <a:xfrm rot="16200000">
            <a:off x="4393406" y="1250141"/>
            <a:ext cx="428627" cy="928694"/>
            <a:chOff x="7177088" y="3041650"/>
            <a:chExt cx="768350" cy="630238"/>
          </a:xfrm>
        </p:grpSpPr>
        <p:sp>
          <p:nvSpPr>
            <p:cNvPr id="135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6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7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8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0" name="组合 40"/>
          <p:cNvGrpSpPr/>
          <p:nvPr/>
        </p:nvGrpSpPr>
        <p:grpSpPr>
          <a:xfrm rot="16200000">
            <a:off x="6215074" y="3786190"/>
            <a:ext cx="500065" cy="928694"/>
            <a:chOff x="7177088" y="3041650"/>
            <a:chExt cx="768350" cy="630238"/>
          </a:xfrm>
        </p:grpSpPr>
        <p:sp>
          <p:nvSpPr>
            <p:cNvPr id="140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1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2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3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1" name="组合 40"/>
          <p:cNvGrpSpPr/>
          <p:nvPr/>
        </p:nvGrpSpPr>
        <p:grpSpPr>
          <a:xfrm rot="16200000">
            <a:off x="6107918" y="2536025"/>
            <a:ext cx="428627" cy="928694"/>
            <a:chOff x="7177088" y="3041650"/>
            <a:chExt cx="768350" cy="630238"/>
          </a:xfrm>
        </p:grpSpPr>
        <p:sp>
          <p:nvSpPr>
            <p:cNvPr id="145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6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7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8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2" name="组合 40"/>
          <p:cNvGrpSpPr/>
          <p:nvPr/>
        </p:nvGrpSpPr>
        <p:grpSpPr>
          <a:xfrm rot="16200000">
            <a:off x="5893604" y="1250141"/>
            <a:ext cx="428627" cy="928694"/>
            <a:chOff x="7177088" y="3041650"/>
            <a:chExt cx="768350" cy="630238"/>
          </a:xfrm>
        </p:grpSpPr>
        <p:sp>
          <p:nvSpPr>
            <p:cNvPr id="150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51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52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53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sp>
        <p:nvSpPr>
          <p:cNvPr id="154" name="AutoShape 36"/>
          <p:cNvSpPr>
            <a:spLocks noChangeArrowheads="1"/>
          </p:cNvSpPr>
          <p:nvPr/>
        </p:nvSpPr>
        <p:spPr bwMode="auto">
          <a:xfrm>
            <a:off x="7480757" y="4994287"/>
            <a:ext cx="649288" cy="434978"/>
          </a:xfrm>
          <a:prstGeom prst="triangle">
            <a:avLst>
              <a:gd name="adj" fmla="val 50000"/>
            </a:avLst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zh-CN" altLang="en-US"/>
          </a:p>
        </p:txBody>
      </p:sp>
      <p:sp>
        <p:nvSpPr>
          <p:cNvPr id="155" name="灯片编号占位符 15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69</a:t>
            </a:fld>
            <a:endParaRPr lang="en-US" altLang="zh-CN"/>
          </a:p>
        </p:txBody>
      </p:sp>
      <p:sp>
        <p:nvSpPr>
          <p:cNvPr id="139" name="矩形 138"/>
          <p:cNvSpPr/>
          <p:nvPr/>
        </p:nvSpPr>
        <p:spPr>
          <a:xfrm>
            <a:off x="8001024" y="6072206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grpSp>
        <p:nvGrpSpPr>
          <p:cNvPr id="13" name="组合 164"/>
          <p:cNvGrpSpPr/>
          <p:nvPr/>
        </p:nvGrpSpPr>
        <p:grpSpPr>
          <a:xfrm>
            <a:off x="3753522" y="4429132"/>
            <a:ext cx="3218116" cy="584775"/>
            <a:chOff x="3753522" y="4429132"/>
            <a:chExt cx="3218116" cy="584775"/>
          </a:xfrm>
        </p:grpSpPr>
        <p:sp>
          <p:nvSpPr>
            <p:cNvPr id="158" name="矩形 157"/>
            <p:cNvSpPr/>
            <p:nvPr/>
          </p:nvSpPr>
          <p:spPr>
            <a:xfrm>
              <a:off x="3753522" y="4429132"/>
              <a:ext cx="38985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</a:t>
              </a:r>
              <a:endPara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59" name="矩形 158"/>
            <p:cNvSpPr/>
            <p:nvPr/>
          </p:nvSpPr>
          <p:spPr>
            <a:xfrm>
              <a:off x="6581788" y="4429132"/>
              <a:ext cx="38985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</a:t>
              </a:r>
              <a:endPara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grpSp>
        <p:nvGrpSpPr>
          <p:cNvPr id="167" name="组合 166"/>
          <p:cNvGrpSpPr/>
          <p:nvPr/>
        </p:nvGrpSpPr>
        <p:grpSpPr>
          <a:xfrm>
            <a:off x="3324894" y="5916059"/>
            <a:ext cx="2675866" cy="598046"/>
            <a:chOff x="3324894" y="5916059"/>
            <a:chExt cx="2675866" cy="598046"/>
          </a:xfrm>
        </p:grpSpPr>
        <p:sp>
          <p:nvSpPr>
            <p:cNvPr id="149" name="矩形 148"/>
            <p:cNvSpPr/>
            <p:nvPr/>
          </p:nvSpPr>
          <p:spPr>
            <a:xfrm>
              <a:off x="3324894" y="5916059"/>
              <a:ext cx="38985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</a:t>
              </a:r>
              <a:endPara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56" name="矩形 155"/>
            <p:cNvSpPr/>
            <p:nvPr/>
          </p:nvSpPr>
          <p:spPr>
            <a:xfrm>
              <a:off x="5610910" y="5929330"/>
              <a:ext cx="38985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</a:t>
              </a:r>
              <a:endPara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sp>
        <p:nvSpPr>
          <p:cNvPr id="162" name="矩形 161"/>
          <p:cNvSpPr/>
          <p:nvPr/>
        </p:nvSpPr>
        <p:spPr>
          <a:xfrm>
            <a:off x="71454" y="5780806"/>
            <a:ext cx="321466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CP=1</a:t>
            </a:r>
          </a:p>
        </p:txBody>
      </p:sp>
      <p:sp>
        <p:nvSpPr>
          <p:cNvPr id="163" name="矩形 162"/>
          <p:cNvSpPr/>
          <p:nvPr/>
        </p:nvSpPr>
        <p:spPr>
          <a:xfrm>
            <a:off x="0" y="780146"/>
            <a:ext cx="321466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“保持”举例（</a:t>
            </a:r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1</a:t>
            </a: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）</a:t>
            </a:r>
          </a:p>
        </p:txBody>
      </p:sp>
      <p:grpSp>
        <p:nvGrpSpPr>
          <p:cNvPr id="168" name="组合 167"/>
          <p:cNvGrpSpPr/>
          <p:nvPr/>
        </p:nvGrpSpPr>
        <p:grpSpPr>
          <a:xfrm>
            <a:off x="71406" y="3344291"/>
            <a:ext cx="3461684" cy="740922"/>
            <a:chOff x="71406" y="3344291"/>
            <a:chExt cx="3461684" cy="740922"/>
          </a:xfrm>
        </p:grpSpPr>
        <p:sp>
          <p:nvSpPr>
            <p:cNvPr id="157" name="矩形 156"/>
            <p:cNvSpPr/>
            <p:nvPr/>
          </p:nvSpPr>
          <p:spPr>
            <a:xfrm>
              <a:off x="71406" y="3500438"/>
              <a:ext cx="2852063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假定保持“</a:t>
              </a:r>
              <a:r>
                <a:rPr lang="en-US" altLang="zh-CN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</a:t>
              </a:r>
              <a:r>
                <a:rPr lang="zh-CN" altLang="en-US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”</a:t>
              </a:r>
              <a:endPara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66" name="矩形 165"/>
            <p:cNvSpPr/>
            <p:nvPr/>
          </p:nvSpPr>
          <p:spPr>
            <a:xfrm>
              <a:off x="3143240" y="3344291"/>
              <a:ext cx="38985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</a:t>
              </a:r>
              <a:endPara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9" grpId="0"/>
      <p:bldP spid="162" grpId="0"/>
      <p:bldP spid="163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785786" y="714356"/>
            <a:ext cx="3877985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 smtClean="0">
                <a:latin typeface="黑体" pitchFamily="49" charset="-122"/>
                <a:ea typeface="黑体" pitchFamily="49" charset="-122"/>
              </a:rPr>
              <a:t>触发器的重要公式</a:t>
            </a:r>
            <a:endParaRPr lang="zh-CN" altLang="en-US" dirty="0"/>
          </a:p>
        </p:txBody>
      </p:sp>
      <p:graphicFrame>
        <p:nvGraphicFramePr>
          <p:cNvPr id="157698" name="Object 2"/>
          <p:cNvGraphicFramePr>
            <a:graphicFrameLocks noChangeAspect="1"/>
          </p:cNvGraphicFramePr>
          <p:nvPr/>
        </p:nvGraphicFramePr>
        <p:xfrm>
          <a:off x="2020888" y="2325688"/>
          <a:ext cx="2166937" cy="755650"/>
        </p:xfrm>
        <a:graphic>
          <a:graphicData uri="http://schemas.openxmlformats.org/presentationml/2006/ole">
            <p:oleObj spid="_x0000_s157698" name="Equation" r:id="rId4" imgW="672840" imgH="241200" progId="Equation.DSMT4">
              <p:embed/>
            </p:oleObj>
          </a:graphicData>
        </a:graphic>
      </p:graphicFrame>
      <p:graphicFrame>
        <p:nvGraphicFramePr>
          <p:cNvPr id="157699" name="Object 3"/>
          <p:cNvGraphicFramePr>
            <a:graphicFrameLocks noChangeAspect="1"/>
          </p:cNvGraphicFramePr>
          <p:nvPr/>
        </p:nvGraphicFramePr>
        <p:xfrm>
          <a:off x="2000232" y="3786190"/>
          <a:ext cx="1879600" cy="715962"/>
        </p:xfrm>
        <a:graphic>
          <a:graphicData uri="http://schemas.openxmlformats.org/presentationml/2006/ole">
            <p:oleObj spid="_x0000_s157699" name="Equation" r:id="rId5" imgW="583920" imgH="228600" progId="Equation.DSMT4">
              <p:embed/>
            </p:oleObj>
          </a:graphicData>
        </a:graphic>
      </p:graphicFrame>
      <p:sp>
        <p:nvSpPr>
          <p:cNvPr id="8" name="矩形 7"/>
          <p:cNvSpPr/>
          <p:nvPr/>
        </p:nvSpPr>
        <p:spPr>
          <a:xfrm>
            <a:off x="4786314" y="2357430"/>
            <a:ext cx="156966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 smtClean="0">
                <a:latin typeface="黑体" pitchFamily="2" charset="-122"/>
                <a:ea typeface="黑体" pitchFamily="2" charset="-122"/>
              </a:rPr>
              <a:t>或非门</a:t>
            </a:r>
            <a:endParaRPr lang="zh-CN" altLang="en-US" dirty="0">
              <a:latin typeface="黑体" pitchFamily="2" charset="-122"/>
              <a:ea typeface="黑体" pitchFamily="2" charset="-122"/>
            </a:endParaRPr>
          </a:p>
        </p:txBody>
      </p:sp>
      <p:sp>
        <p:nvSpPr>
          <p:cNvPr id="9" name="矩形 8"/>
          <p:cNvSpPr/>
          <p:nvPr/>
        </p:nvSpPr>
        <p:spPr>
          <a:xfrm>
            <a:off x="4857752" y="3857628"/>
            <a:ext cx="156966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 smtClean="0">
                <a:latin typeface="黑体" pitchFamily="2" charset="-122"/>
                <a:ea typeface="黑体" pitchFamily="2" charset="-122"/>
              </a:rPr>
              <a:t>与非门</a:t>
            </a:r>
            <a:endParaRPr lang="zh-CN" altLang="en-US" dirty="0">
              <a:latin typeface="黑体" pitchFamily="2" charset="-122"/>
              <a:ea typeface="黑体" pitchFamily="2" charset="-122"/>
            </a:endParaRPr>
          </a:p>
        </p:txBody>
      </p:sp>
      <p:sp>
        <p:nvSpPr>
          <p:cNvPr id="10" name="灯片编号占位符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7</a:t>
            </a:fld>
            <a:endParaRPr lang="en-US" altLang="zh-CN"/>
          </a:p>
        </p:txBody>
      </p:sp>
    </p:spTree>
  </p:cSld>
  <p:clrMapOvr>
    <a:masterClrMapping/>
  </p:clrMapOvr>
  <p:transition>
    <p:sndAc>
      <p:stSnd>
        <p:snd r:embed="rId3" name="hammer.wav"/>
      </p:stSnd>
    </p:sndAc>
  </p:transition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8763000" cy="762000"/>
          </a:xfrm>
        </p:spPr>
        <p:txBody>
          <a:bodyPr/>
          <a:lstStyle/>
          <a:p>
            <a:r>
              <a:rPr lang="zh-CN" altLang="en-US" dirty="0">
                <a:latin typeface="黑体" pitchFamily="49" charset="-122"/>
                <a:ea typeface="黑体" pitchFamily="49" charset="-122"/>
              </a:rPr>
              <a:t>5.3.2 主从</a:t>
            </a:r>
            <a:r>
              <a:rPr lang="en-US" altLang="zh-CN" dirty="0">
                <a:latin typeface="黑体" pitchFamily="49" charset="-122"/>
                <a:ea typeface="黑体" pitchFamily="49" charset="-122"/>
              </a:rPr>
              <a:t>R-S</a:t>
            </a:r>
            <a:r>
              <a:rPr lang="zh-CN" altLang="en-US" dirty="0">
                <a:latin typeface="黑体" pitchFamily="49" charset="-122"/>
                <a:ea typeface="黑体" pitchFamily="49" charset="-122"/>
              </a:rPr>
              <a:t>触发器 </a:t>
            </a:r>
            <a:r>
              <a:rPr lang="en-US" altLang="zh-CN" dirty="0">
                <a:latin typeface="Times New Roman" pitchFamily="18" charset="0"/>
                <a:ea typeface="黑体" pitchFamily="49" charset="-122"/>
              </a:rPr>
              <a:t>master-slave</a:t>
            </a:r>
          </a:p>
        </p:txBody>
      </p:sp>
      <p:grpSp>
        <p:nvGrpSpPr>
          <p:cNvPr id="2" name="Group 172"/>
          <p:cNvGrpSpPr>
            <a:grpSpLocks/>
          </p:cNvGrpSpPr>
          <p:nvPr/>
        </p:nvGrpSpPr>
        <p:grpSpPr bwMode="auto">
          <a:xfrm>
            <a:off x="1331913" y="3249613"/>
            <a:ext cx="6934200" cy="3406775"/>
            <a:chOff x="521" y="1502"/>
            <a:chExt cx="4368" cy="2146"/>
          </a:xfrm>
        </p:grpSpPr>
        <p:sp>
          <p:nvSpPr>
            <p:cNvPr id="116909" name="Rectangle 173"/>
            <p:cNvSpPr>
              <a:spLocks noChangeArrowheads="1"/>
            </p:cNvSpPr>
            <p:nvPr/>
          </p:nvSpPr>
          <p:spPr bwMode="auto">
            <a:xfrm>
              <a:off x="2009" y="3181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10" name="Rectangle 174"/>
            <p:cNvSpPr>
              <a:spLocks noChangeArrowheads="1"/>
            </p:cNvSpPr>
            <p:nvPr/>
          </p:nvSpPr>
          <p:spPr bwMode="auto">
            <a:xfrm>
              <a:off x="3449" y="3181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11" name="Rectangle 175"/>
            <p:cNvSpPr>
              <a:spLocks noChangeArrowheads="1"/>
            </p:cNvSpPr>
            <p:nvPr/>
          </p:nvSpPr>
          <p:spPr bwMode="auto">
            <a:xfrm>
              <a:off x="4361" y="3283"/>
              <a:ext cx="5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13" name="Oval 177"/>
            <p:cNvSpPr>
              <a:spLocks noChangeArrowheads="1"/>
            </p:cNvSpPr>
            <p:nvPr/>
          </p:nvSpPr>
          <p:spPr bwMode="auto">
            <a:xfrm>
              <a:off x="3689" y="1891"/>
              <a:ext cx="96" cy="101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915" name="Oval 179"/>
            <p:cNvSpPr>
              <a:spLocks noChangeArrowheads="1"/>
            </p:cNvSpPr>
            <p:nvPr/>
          </p:nvSpPr>
          <p:spPr bwMode="auto">
            <a:xfrm>
              <a:off x="2297" y="1891"/>
              <a:ext cx="96" cy="101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917" name="Oval 181"/>
            <p:cNvSpPr>
              <a:spLocks noChangeArrowheads="1"/>
            </p:cNvSpPr>
            <p:nvPr/>
          </p:nvSpPr>
          <p:spPr bwMode="auto">
            <a:xfrm>
              <a:off x="2249" y="2515"/>
              <a:ext cx="96" cy="101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918" name="Line 182"/>
            <p:cNvSpPr>
              <a:spLocks noChangeShapeType="1"/>
            </p:cNvSpPr>
            <p:nvPr/>
          </p:nvSpPr>
          <p:spPr bwMode="auto">
            <a:xfrm>
              <a:off x="2449" y="2908"/>
              <a:ext cx="0" cy="13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20" name="Oval 184"/>
            <p:cNvSpPr>
              <a:spLocks noChangeArrowheads="1"/>
            </p:cNvSpPr>
            <p:nvPr/>
          </p:nvSpPr>
          <p:spPr bwMode="auto">
            <a:xfrm>
              <a:off x="3737" y="2515"/>
              <a:ext cx="96" cy="101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925" name="Line 189"/>
            <p:cNvSpPr>
              <a:spLocks noChangeShapeType="1"/>
            </p:cNvSpPr>
            <p:nvPr/>
          </p:nvSpPr>
          <p:spPr bwMode="auto">
            <a:xfrm flipV="1">
              <a:off x="2345" y="1795"/>
              <a:ext cx="1" cy="10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26" name="Line 190"/>
            <p:cNvSpPr>
              <a:spLocks noChangeShapeType="1"/>
            </p:cNvSpPr>
            <p:nvPr/>
          </p:nvSpPr>
          <p:spPr bwMode="auto">
            <a:xfrm>
              <a:off x="2345" y="1795"/>
              <a:ext cx="57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27" name="Line 191"/>
            <p:cNvSpPr>
              <a:spLocks noChangeShapeType="1"/>
            </p:cNvSpPr>
            <p:nvPr/>
          </p:nvSpPr>
          <p:spPr bwMode="auto">
            <a:xfrm flipH="1">
              <a:off x="3161" y="1795"/>
              <a:ext cx="57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28" name="Line 192"/>
            <p:cNvSpPr>
              <a:spLocks noChangeShapeType="1"/>
            </p:cNvSpPr>
            <p:nvPr/>
          </p:nvSpPr>
          <p:spPr bwMode="auto">
            <a:xfrm>
              <a:off x="2925" y="1797"/>
              <a:ext cx="363" cy="63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29" name="Line 193"/>
            <p:cNvSpPr>
              <a:spLocks noChangeShapeType="1"/>
            </p:cNvSpPr>
            <p:nvPr/>
          </p:nvSpPr>
          <p:spPr bwMode="auto">
            <a:xfrm flipH="1">
              <a:off x="2925" y="1797"/>
              <a:ext cx="240" cy="63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30" name="Line 194"/>
            <p:cNvSpPr>
              <a:spLocks noChangeShapeType="1"/>
            </p:cNvSpPr>
            <p:nvPr/>
          </p:nvSpPr>
          <p:spPr bwMode="auto">
            <a:xfrm>
              <a:off x="3605" y="2918"/>
              <a:ext cx="1" cy="33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31" name="Line 195"/>
            <p:cNvSpPr>
              <a:spLocks noChangeShapeType="1"/>
            </p:cNvSpPr>
            <p:nvPr/>
          </p:nvSpPr>
          <p:spPr bwMode="auto">
            <a:xfrm>
              <a:off x="3787" y="2296"/>
              <a:ext cx="1" cy="21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32" name="Line 196"/>
            <p:cNvSpPr>
              <a:spLocks noChangeShapeType="1"/>
            </p:cNvSpPr>
            <p:nvPr/>
          </p:nvSpPr>
          <p:spPr bwMode="auto">
            <a:xfrm>
              <a:off x="2441" y="3043"/>
              <a:ext cx="216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33" name="Oval 197"/>
            <p:cNvSpPr>
              <a:spLocks noChangeArrowheads="1"/>
            </p:cNvSpPr>
            <p:nvPr/>
          </p:nvSpPr>
          <p:spPr bwMode="auto">
            <a:xfrm>
              <a:off x="3881" y="2995"/>
              <a:ext cx="96" cy="101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934" name="Rectangle 198"/>
            <p:cNvSpPr>
              <a:spLocks noChangeArrowheads="1"/>
            </p:cNvSpPr>
            <p:nvPr/>
          </p:nvSpPr>
          <p:spPr bwMode="auto">
            <a:xfrm>
              <a:off x="1673" y="1885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5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35" name="Rectangle 199"/>
            <p:cNvSpPr>
              <a:spLocks noChangeArrowheads="1"/>
            </p:cNvSpPr>
            <p:nvPr/>
          </p:nvSpPr>
          <p:spPr bwMode="auto">
            <a:xfrm>
              <a:off x="4073" y="1933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6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36" name="Rectangle 200"/>
            <p:cNvSpPr>
              <a:spLocks noChangeArrowheads="1"/>
            </p:cNvSpPr>
            <p:nvPr/>
          </p:nvSpPr>
          <p:spPr bwMode="auto">
            <a:xfrm>
              <a:off x="1625" y="2509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7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37" name="Rectangle 201"/>
            <p:cNvSpPr>
              <a:spLocks noChangeArrowheads="1"/>
            </p:cNvSpPr>
            <p:nvPr/>
          </p:nvSpPr>
          <p:spPr bwMode="auto">
            <a:xfrm>
              <a:off x="3113" y="2509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8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38" name="Rectangle 202"/>
            <p:cNvSpPr>
              <a:spLocks noChangeArrowheads="1"/>
            </p:cNvSpPr>
            <p:nvPr/>
          </p:nvSpPr>
          <p:spPr bwMode="auto">
            <a:xfrm>
              <a:off x="1961" y="1579"/>
              <a:ext cx="310" cy="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ea typeface="黑体" pitchFamily="49" charset="-122"/>
                </a:rPr>
                <a:t>’</a:t>
              </a:r>
              <a:endPara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ea typeface="黑体" pitchFamily="49" charset="-122"/>
              </a:endParaRPr>
            </a:p>
          </p:txBody>
        </p:sp>
        <p:sp>
          <p:nvSpPr>
            <p:cNvPr id="116939" name="Rectangle 203"/>
            <p:cNvSpPr>
              <a:spLocks noChangeArrowheads="1"/>
            </p:cNvSpPr>
            <p:nvPr/>
          </p:nvSpPr>
          <p:spPr bwMode="auto">
            <a:xfrm>
              <a:off x="3785" y="1651"/>
              <a:ext cx="480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ea typeface="黑体" pitchFamily="49" charset="-122"/>
                </a:rPr>
                <a:t> ’</a:t>
              </a:r>
              <a:endParaRPr lang="zh-CN" altLang="en-US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40" name="Line 204"/>
            <p:cNvSpPr>
              <a:spLocks noChangeShapeType="1"/>
            </p:cNvSpPr>
            <p:nvPr/>
          </p:nvSpPr>
          <p:spPr bwMode="auto">
            <a:xfrm>
              <a:off x="2345" y="1502"/>
              <a:ext cx="2" cy="30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1" name="Rectangle 205"/>
            <p:cNvSpPr>
              <a:spLocks noChangeArrowheads="1"/>
            </p:cNvSpPr>
            <p:nvPr/>
          </p:nvSpPr>
          <p:spPr bwMode="auto">
            <a:xfrm>
              <a:off x="521" y="2242"/>
              <a:ext cx="1150" cy="67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主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触发器</a:t>
              </a:r>
              <a:endPara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  <a:p>
              <a:pPr algn="ctr"/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Master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6942" name="Line 206"/>
            <p:cNvSpPr>
              <a:spLocks noChangeShapeType="1"/>
            </p:cNvSpPr>
            <p:nvPr/>
          </p:nvSpPr>
          <p:spPr bwMode="auto">
            <a:xfrm>
              <a:off x="3833" y="1698"/>
              <a:ext cx="19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3" name="Line 207"/>
            <p:cNvSpPr>
              <a:spLocks noChangeShapeType="1"/>
            </p:cNvSpPr>
            <p:nvPr/>
          </p:nvSpPr>
          <p:spPr bwMode="auto">
            <a:xfrm>
              <a:off x="3833" y="1699"/>
              <a:ext cx="192" cy="1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4" name="Line 208"/>
            <p:cNvSpPr>
              <a:spLocks noChangeShapeType="1"/>
            </p:cNvSpPr>
            <p:nvPr/>
          </p:nvSpPr>
          <p:spPr bwMode="auto">
            <a:xfrm>
              <a:off x="3538" y="2281"/>
              <a:ext cx="1" cy="15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5" name="Line 209"/>
            <p:cNvSpPr>
              <a:spLocks noChangeShapeType="1"/>
            </p:cNvSpPr>
            <p:nvPr/>
          </p:nvSpPr>
          <p:spPr bwMode="auto">
            <a:xfrm flipH="1">
              <a:off x="3288" y="2432"/>
              <a:ext cx="26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6" name="Line 210"/>
            <p:cNvSpPr>
              <a:spLocks noChangeShapeType="1"/>
            </p:cNvSpPr>
            <p:nvPr/>
          </p:nvSpPr>
          <p:spPr bwMode="auto">
            <a:xfrm flipV="1">
              <a:off x="2290" y="2296"/>
              <a:ext cx="0" cy="22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7" name="Line 211"/>
            <p:cNvSpPr>
              <a:spLocks noChangeShapeType="1"/>
            </p:cNvSpPr>
            <p:nvPr/>
          </p:nvSpPr>
          <p:spPr bwMode="auto">
            <a:xfrm flipH="1">
              <a:off x="2441" y="2419"/>
              <a:ext cx="48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8" name="Line 212"/>
            <p:cNvSpPr>
              <a:spLocks noChangeShapeType="1"/>
            </p:cNvSpPr>
            <p:nvPr/>
          </p:nvSpPr>
          <p:spPr bwMode="auto">
            <a:xfrm flipV="1">
              <a:off x="2449" y="2296"/>
              <a:ext cx="1" cy="1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49" name="Line 213"/>
            <p:cNvSpPr>
              <a:spLocks noChangeShapeType="1"/>
            </p:cNvSpPr>
            <p:nvPr/>
          </p:nvSpPr>
          <p:spPr bwMode="auto">
            <a:xfrm>
              <a:off x="4601" y="3043"/>
              <a:ext cx="1" cy="30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50" name="Line 214"/>
            <p:cNvSpPr>
              <a:spLocks noChangeShapeType="1"/>
            </p:cNvSpPr>
            <p:nvPr/>
          </p:nvSpPr>
          <p:spPr bwMode="auto">
            <a:xfrm>
              <a:off x="2154" y="2923"/>
              <a:ext cx="1" cy="30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51" name="Line 215"/>
            <p:cNvSpPr>
              <a:spLocks noChangeShapeType="1"/>
            </p:cNvSpPr>
            <p:nvPr/>
          </p:nvSpPr>
          <p:spPr bwMode="auto">
            <a:xfrm flipV="1">
              <a:off x="3923" y="2916"/>
              <a:ext cx="1" cy="15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52" name="Line 216"/>
            <p:cNvSpPr>
              <a:spLocks noChangeShapeType="1"/>
            </p:cNvSpPr>
            <p:nvPr/>
          </p:nvSpPr>
          <p:spPr bwMode="auto">
            <a:xfrm flipV="1">
              <a:off x="3737" y="1506"/>
              <a:ext cx="1" cy="40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6953" name="Oval 217"/>
            <p:cNvSpPr>
              <a:spLocks noChangeArrowheads="1"/>
            </p:cNvSpPr>
            <p:nvPr/>
          </p:nvSpPr>
          <p:spPr bwMode="auto">
            <a:xfrm>
              <a:off x="2297" y="1747"/>
              <a:ext cx="96" cy="101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954" name="Oval 218"/>
            <p:cNvSpPr>
              <a:spLocks noChangeArrowheads="1"/>
            </p:cNvSpPr>
            <p:nvPr/>
          </p:nvSpPr>
          <p:spPr bwMode="auto">
            <a:xfrm>
              <a:off x="3689" y="1747"/>
              <a:ext cx="96" cy="101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grpSp>
        <p:nvGrpSpPr>
          <p:cNvPr id="3" name="Group 219"/>
          <p:cNvGrpSpPr>
            <a:grpSpLocks/>
          </p:cNvGrpSpPr>
          <p:nvPr/>
        </p:nvGrpSpPr>
        <p:grpSpPr bwMode="auto">
          <a:xfrm>
            <a:off x="1428750" y="765175"/>
            <a:ext cx="7319963" cy="4956175"/>
            <a:chOff x="884" y="1026"/>
            <a:chExt cx="4611" cy="3122"/>
          </a:xfrm>
        </p:grpSpPr>
        <p:sp>
          <p:nvSpPr>
            <p:cNvPr id="117014" name="Rectangle 278"/>
            <p:cNvSpPr>
              <a:spLocks noChangeArrowheads="1"/>
            </p:cNvSpPr>
            <p:nvPr/>
          </p:nvSpPr>
          <p:spPr bwMode="auto">
            <a:xfrm>
              <a:off x="3873" y="1026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grpSp>
          <p:nvGrpSpPr>
            <p:cNvPr id="4" name="Group 220"/>
            <p:cNvGrpSpPr>
              <a:grpSpLocks/>
            </p:cNvGrpSpPr>
            <p:nvPr/>
          </p:nvGrpSpPr>
          <p:grpSpPr bwMode="auto">
            <a:xfrm>
              <a:off x="884" y="1094"/>
              <a:ext cx="4611" cy="3054"/>
              <a:chOff x="907" y="540"/>
              <a:chExt cx="4611" cy="3054"/>
            </a:xfrm>
          </p:grpSpPr>
          <p:sp>
            <p:nvSpPr>
              <p:cNvPr id="116957" name="Oval 221"/>
              <p:cNvSpPr>
                <a:spLocks noChangeArrowheads="1"/>
              </p:cNvSpPr>
              <p:nvPr/>
            </p:nvSpPr>
            <p:spPr bwMode="auto">
              <a:xfrm>
                <a:off x="4876" y="3498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58" name="Line 222"/>
              <p:cNvSpPr>
                <a:spLocks noChangeShapeType="1"/>
              </p:cNvSpPr>
              <p:nvPr/>
            </p:nvSpPr>
            <p:spPr bwMode="auto">
              <a:xfrm>
                <a:off x="4921" y="3407"/>
                <a:ext cx="0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59" name="Line 223"/>
              <p:cNvSpPr>
                <a:spLocks noChangeShapeType="1"/>
              </p:cNvSpPr>
              <p:nvPr/>
            </p:nvSpPr>
            <p:spPr bwMode="auto">
              <a:xfrm>
                <a:off x="4987" y="2681"/>
                <a:ext cx="240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61" name="Oval 225"/>
              <p:cNvSpPr>
                <a:spLocks noChangeArrowheads="1"/>
              </p:cNvSpPr>
              <p:nvPr/>
            </p:nvSpPr>
            <p:spPr bwMode="auto">
              <a:xfrm>
                <a:off x="4857" y="3017"/>
                <a:ext cx="97" cy="99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63" name="Line 227"/>
              <p:cNvSpPr>
                <a:spLocks noChangeShapeType="1"/>
              </p:cNvSpPr>
              <p:nvPr/>
            </p:nvSpPr>
            <p:spPr bwMode="auto">
              <a:xfrm flipV="1">
                <a:off x="4898" y="2160"/>
                <a:ext cx="1" cy="86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64" name="Rectangle 228"/>
              <p:cNvSpPr>
                <a:spLocks noChangeArrowheads="1"/>
              </p:cNvSpPr>
              <p:nvPr/>
            </p:nvSpPr>
            <p:spPr bwMode="auto">
              <a:xfrm>
                <a:off x="5190" y="3059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9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6965" name="Rectangle 229"/>
              <p:cNvSpPr>
                <a:spLocks noChangeArrowheads="1"/>
              </p:cNvSpPr>
              <p:nvPr/>
            </p:nvSpPr>
            <p:spPr bwMode="auto">
              <a:xfrm>
                <a:off x="4935" y="2636"/>
                <a:ext cx="372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 dirty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CP</a:t>
                </a:r>
                <a:endPara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6966" name="Oval 230"/>
              <p:cNvSpPr>
                <a:spLocks noChangeArrowheads="1"/>
              </p:cNvSpPr>
              <p:nvPr/>
            </p:nvSpPr>
            <p:spPr bwMode="auto">
              <a:xfrm>
                <a:off x="3762" y="2101"/>
                <a:ext cx="97" cy="103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67" name="Line 231"/>
              <p:cNvSpPr>
                <a:spLocks noChangeShapeType="1"/>
              </p:cNvSpPr>
              <p:nvPr/>
            </p:nvSpPr>
            <p:spPr bwMode="auto">
              <a:xfrm>
                <a:off x="3762" y="2158"/>
                <a:ext cx="1049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69" name="Oval 233"/>
              <p:cNvSpPr>
                <a:spLocks noChangeArrowheads="1"/>
              </p:cNvSpPr>
              <p:nvPr/>
            </p:nvSpPr>
            <p:spPr bwMode="auto">
              <a:xfrm>
                <a:off x="3810" y="825"/>
                <a:ext cx="99" cy="99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70" name="Line 234"/>
              <p:cNvSpPr>
                <a:spLocks noChangeShapeType="1"/>
              </p:cNvSpPr>
              <p:nvPr/>
            </p:nvSpPr>
            <p:spPr bwMode="auto">
              <a:xfrm>
                <a:off x="4000" y="1205"/>
                <a:ext cx="1" cy="14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72" name="Oval 236"/>
              <p:cNvSpPr>
                <a:spLocks noChangeArrowheads="1"/>
              </p:cNvSpPr>
              <p:nvPr/>
            </p:nvSpPr>
            <p:spPr bwMode="auto">
              <a:xfrm>
                <a:off x="2858" y="825"/>
                <a:ext cx="99" cy="99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74" name="Oval 238"/>
              <p:cNvSpPr>
                <a:spLocks noChangeArrowheads="1"/>
              </p:cNvSpPr>
              <p:nvPr/>
            </p:nvSpPr>
            <p:spPr bwMode="auto">
              <a:xfrm>
                <a:off x="2668" y="1634"/>
                <a:ext cx="99" cy="99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75" name="Line 239"/>
              <p:cNvSpPr>
                <a:spLocks noChangeShapeType="1"/>
              </p:cNvSpPr>
              <p:nvPr/>
            </p:nvSpPr>
            <p:spPr bwMode="auto">
              <a:xfrm>
                <a:off x="2857" y="2026"/>
                <a:ext cx="1" cy="1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77" name="Oval 241"/>
              <p:cNvSpPr>
                <a:spLocks noChangeArrowheads="1"/>
              </p:cNvSpPr>
              <p:nvPr/>
            </p:nvSpPr>
            <p:spPr bwMode="auto">
              <a:xfrm>
                <a:off x="3953" y="1634"/>
                <a:ext cx="99" cy="99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6978" name="Line 242"/>
              <p:cNvSpPr>
                <a:spLocks noChangeShapeType="1"/>
              </p:cNvSpPr>
              <p:nvPr/>
            </p:nvSpPr>
            <p:spPr bwMode="auto">
              <a:xfrm>
                <a:off x="3809" y="2034"/>
                <a:ext cx="1" cy="14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79" name="Line 243"/>
              <p:cNvSpPr>
                <a:spLocks noChangeShapeType="1"/>
              </p:cNvSpPr>
              <p:nvPr/>
            </p:nvSpPr>
            <p:spPr bwMode="auto">
              <a:xfrm flipV="1">
                <a:off x="4000" y="1298"/>
                <a:ext cx="1" cy="34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80" name="Line 244"/>
              <p:cNvSpPr>
                <a:spLocks noChangeShapeType="1"/>
              </p:cNvSpPr>
              <p:nvPr/>
            </p:nvSpPr>
            <p:spPr bwMode="auto">
              <a:xfrm>
                <a:off x="2903" y="731"/>
                <a:ext cx="340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81" name="Line 245"/>
              <p:cNvSpPr>
                <a:spLocks noChangeShapeType="1"/>
              </p:cNvSpPr>
              <p:nvPr/>
            </p:nvSpPr>
            <p:spPr bwMode="auto">
              <a:xfrm flipH="1">
                <a:off x="3538" y="731"/>
                <a:ext cx="263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82" name="Line 246"/>
              <p:cNvSpPr>
                <a:spLocks noChangeShapeType="1"/>
              </p:cNvSpPr>
              <p:nvPr/>
            </p:nvSpPr>
            <p:spPr bwMode="auto">
              <a:xfrm>
                <a:off x="3243" y="731"/>
                <a:ext cx="295" cy="61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83" name="Line 247"/>
              <p:cNvSpPr>
                <a:spLocks noChangeShapeType="1"/>
              </p:cNvSpPr>
              <p:nvPr/>
            </p:nvSpPr>
            <p:spPr bwMode="auto">
              <a:xfrm flipH="1">
                <a:off x="3189" y="731"/>
                <a:ext cx="349" cy="6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84" name="Line 248"/>
              <p:cNvSpPr>
                <a:spLocks noChangeShapeType="1"/>
              </p:cNvSpPr>
              <p:nvPr/>
            </p:nvSpPr>
            <p:spPr bwMode="auto">
              <a:xfrm flipH="1">
                <a:off x="3538" y="1344"/>
                <a:ext cx="205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85" name="Line 249"/>
              <p:cNvSpPr>
                <a:spLocks noChangeShapeType="1"/>
              </p:cNvSpPr>
              <p:nvPr/>
            </p:nvSpPr>
            <p:spPr bwMode="auto">
              <a:xfrm>
                <a:off x="2858" y="2158"/>
                <a:ext cx="998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0" name="Line 254"/>
              <p:cNvSpPr>
                <a:spLocks noChangeShapeType="1"/>
              </p:cNvSpPr>
              <p:nvPr/>
            </p:nvSpPr>
            <p:spPr bwMode="auto">
              <a:xfrm>
                <a:off x="3953" y="540"/>
                <a:ext cx="12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1" name="Line 255"/>
              <p:cNvSpPr>
                <a:spLocks noChangeShapeType="1"/>
              </p:cNvSpPr>
              <p:nvPr/>
            </p:nvSpPr>
            <p:spPr bwMode="auto">
              <a:xfrm>
                <a:off x="4714" y="2158"/>
                <a:ext cx="20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2" name="Line 256"/>
              <p:cNvSpPr>
                <a:spLocks noChangeShapeType="1"/>
              </p:cNvSpPr>
              <p:nvPr/>
            </p:nvSpPr>
            <p:spPr bwMode="auto">
              <a:xfrm flipH="1">
                <a:off x="2620" y="2158"/>
                <a:ext cx="151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3" name="Line 257"/>
              <p:cNvSpPr>
                <a:spLocks noChangeShapeType="1"/>
              </p:cNvSpPr>
              <p:nvPr/>
            </p:nvSpPr>
            <p:spPr bwMode="auto">
              <a:xfrm flipH="1">
                <a:off x="2335" y="2158"/>
                <a:ext cx="20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4" name="Line 258"/>
              <p:cNvSpPr>
                <a:spLocks noChangeShapeType="1"/>
              </p:cNvSpPr>
              <p:nvPr/>
            </p:nvSpPr>
            <p:spPr bwMode="auto">
              <a:xfrm flipH="1">
                <a:off x="2002" y="2158"/>
                <a:ext cx="249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5" name="Line 259"/>
              <p:cNvSpPr>
                <a:spLocks noChangeShapeType="1"/>
              </p:cNvSpPr>
              <p:nvPr/>
            </p:nvSpPr>
            <p:spPr bwMode="auto">
              <a:xfrm flipH="1">
                <a:off x="1764" y="2158"/>
                <a:ext cx="20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6" name="Line 260"/>
              <p:cNvSpPr>
                <a:spLocks noChangeShapeType="1"/>
              </p:cNvSpPr>
              <p:nvPr/>
            </p:nvSpPr>
            <p:spPr bwMode="auto">
              <a:xfrm flipH="1">
                <a:off x="1526" y="2158"/>
                <a:ext cx="15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7" name="Line 261"/>
              <p:cNvSpPr>
                <a:spLocks noChangeShapeType="1"/>
              </p:cNvSpPr>
              <p:nvPr/>
            </p:nvSpPr>
            <p:spPr bwMode="auto">
              <a:xfrm flipH="1">
                <a:off x="1240" y="2158"/>
                <a:ext cx="20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8" name="Line 262"/>
              <p:cNvSpPr>
                <a:spLocks noChangeShapeType="1"/>
              </p:cNvSpPr>
              <p:nvPr/>
            </p:nvSpPr>
            <p:spPr bwMode="auto">
              <a:xfrm flipH="1">
                <a:off x="1002" y="2158"/>
                <a:ext cx="20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6999" name="Line 263"/>
              <p:cNvSpPr>
                <a:spLocks noChangeShapeType="1"/>
              </p:cNvSpPr>
              <p:nvPr/>
            </p:nvSpPr>
            <p:spPr bwMode="auto">
              <a:xfrm>
                <a:off x="4999" y="2158"/>
                <a:ext cx="151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00" name="Line 264"/>
              <p:cNvSpPr>
                <a:spLocks noChangeShapeType="1"/>
              </p:cNvSpPr>
              <p:nvPr/>
            </p:nvSpPr>
            <p:spPr bwMode="auto">
              <a:xfrm>
                <a:off x="5237" y="2158"/>
                <a:ext cx="151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01" name="Rectangle 265"/>
              <p:cNvSpPr>
                <a:spLocks noChangeArrowheads="1"/>
              </p:cNvSpPr>
              <p:nvPr/>
            </p:nvSpPr>
            <p:spPr bwMode="auto">
              <a:xfrm>
                <a:off x="2239" y="869"/>
                <a:ext cx="650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1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7002" name="Rectangle 266"/>
              <p:cNvSpPr>
                <a:spLocks noChangeArrowheads="1"/>
              </p:cNvSpPr>
              <p:nvPr/>
            </p:nvSpPr>
            <p:spPr bwMode="auto">
              <a:xfrm>
                <a:off x="4143" y="863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2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7003" name="Rectangle 267"/>
              <p:cNvSpPr>
                <a:spLocks noChangeArrowheads="1"/>
              </p:cNvSpPr>
              <p:nvPr/>
            </p:nvSpPr>
            <p:spPr bwMode="auto">
              <a:xfrm>
                <a:off x="2049" y="1624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3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7004" name="Rectangle 268"/>
              <p:cNvSpPr>
                <a:spLocks noChangeArrowheads="1"/>
              </p:cNvSpPr>
              <p:nvPr/>
            </p:nvSpPr>
            <p:spPr bwMode="auto">
              <a:xfrm>
                <a:off x="4286" y="1672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4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7005" name="Rectangle 269"/>
              <p:cNvSpPr>
                <a:spLocks noChangeArrowheads="1"/>
              </p:cNvSpPr>
              <p:nvPr/>
            </p:nvSpPr>
            <p:spPr bwMode="auto">
              <a:xfrm>
                <a:off x="907" y="1312"/>
                <a:ext cx="1150" cy="67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/>
                <a:r>
                  <a:rPr lang="zh-CN" altLang="en-US" sz="3200" dirty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从</a:t>
                </a:r>
                <a:r>
                  <a:rPr lang="zh-CN" altLang="en-US" sz="3200" dirty="0" smtClean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触发器</a:t>
                </a:r>
                <a:endPara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  <a:p>
                <a:pPr algn="ctr"/>
                <a:r>
                  <a:rPr lang="en-US" altLang="zh-CN" sz="3200" dirty="0" smtClean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Slave</a:t>
                </a:r>
                <a:endPara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7006" name="Line 270"/>
              <p:cNvSpPr>
                <a:spLocks noChangeShapeType="1"/>
              </p:cNvSpPr>
              <p:nvPr/>
            </p:nvSpPr>
            <p:spPr bwMode="auto">
              <a:xfrm>
                <a:off x="3742" y="1207"/>
                <a:ext cx="1" cy="14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07" name="Line 271"/>
              <p:cNvSpPr>
                <a:spLocks noChangeShapeType="1"/>
              </p:cNvSpPr>
              <p:nvPr/>
            </p:nvSpPr>
            <p:spPr bwMode="auto">
              <a:xfrm>
                <a:off x="2993" y="1221"/>
                <a:ext cx="1" cy="14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08" name="Line 272"/>
              <p:cNvSpPr>
                <a:spLocks noChangeShapeType="1"/>
              </p:cNvSpPr>
              <p:nvPr/>
            </p:nvSpPr>
            <p:spPr bwMode="auto">
              <a:xfrm>
                <a:off x="2993" y="1366"/>
                <a:ext cx="205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09" name="Line 273"/>
              <p:cNvSpPr>
                <a:spLocks noChangeShapeType="1"/>
              </p:cNvSpPr>
              <p:nvPr/>
            </p:nvSpPr>
            <p:spPr bwMode="auto">
              <a:xfrm flipV="1">
                <a:off x="2715" y="1211"/>
                <a:ext cx="1" cy="4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10" name="Line 274"/>
              <p:cNvSpPr>
                <a:spLocks noChangeShapeType="1"/>
              </p:cNvSpPr>
              <p:nvPr/>
            </p:nvSpPr>
            <p:spPr bwMode="auto">
              <a:xfrm flipV="1">
                <a:off x="2906" y="628"/>
                <a:ext cx="1" cy="19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11" name="Line 275"/>
              <p:cNvSpPr>
                <a:spLocks noChangeShapeType="1"/>
              </p:cNvSpPr>
              <p:nvPr/>
            </p:nvSpPr>
            <p:spPr bwMode="auto">
              <a:xfrm flipV="1">
                <a:off x="3857" y="628"/>
                <a:ext cx="1" cy="19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7012" name="Oval 276"/>
              <p:cNvSpPr>
                <a:spLocks noChangeArrowheads="1"/>
              </p:cNvSpPr>
              <p:nvPr/>
            </p:nvSpPr>
            <p:spPr bwMode="auto">
              <a:xfrm>
                <a:off x="2858" y="674"/>
                <a:ext cx="99" cy="99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7013" name="Oval 277"/>
              <p:cNvSpPr>
                <a:spLocks noChangeArrowheads="1"/>
              </p:cNvSpPr>
              <p:nvPr/>
            </p:nvSpPr>
            <p:spPr bwMode="auto">
              <a:xfrm>
                <a:off x="3810" y="674"/>
                <a:ext cx="99" cy="99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sp>
          <p:nvSpPr>
            <p:cNvPr id="117015" name="Rectangle 279"/>
            <p:cNvSpPr>
              <a:spLocks noChangeArrowheads="1"/>
            </p:cNvSpPr>
            <p:nvPr/>
          </p:nvSpPr>
          <p:spPr bwMode="auto">
            <a:xfrm>
              <a:off x="2449" y="1026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sp>
        <p:nvSpPr>
          <p:cNvPr id="112" name="Line 216"/>
          <p:cNvSpPr>
            <a:spLocks noChangeShapeType="1"/>
          </p:cNvSpPr>
          <p:nvPr/>
        </p:nvSpPr>
        <p:spPr bwMode="auto">
          <a:xfrm flipH="1" flipV="1">
            <a:off x="6444208" y="3212976"/>
            <a:ext cx="0" cy="549909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13" name="Line 204"/>
          <p:cNvSpPr>
            <a:spLocks noChangeShapeType="1"/>
          </p:cNvSpPr>
          <p:nvPr/>
        </p:nvSpPr>
        <p:spPr bwMode="auto">
          <a:xfrm>
            <a:off x="4211960" y="3248980"/>
            <a:ext cx="3175" cy="4889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grpSp>
        <p:nvGrpSpPr>
          <p:cNvPr id="5" name="组合 40"/>
          <p:cNvGrpSpPr/>
          <p:nvPr/>
        </p:nvGrpSpPr>
        <p:grpSpPr>
          <a:xfrm rot="16200000">
            <a:off x="3929058" y="4786322"/>
            <a:ext cx="500065" cy="928694"/>
            <a:chOff x="7177088" y="3041650"/>
            <a:chExt cx="768350" cy="630238"/>
          </a:xfrm>
        </p:grpSpPr>
        <p:sp>
          <p:nvSpPr>
            <p:cNvPr id="115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6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7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8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6" name="组合 40"/>
          <p:cNvGrpSpPr/>
          <p:nvPr/>
        </p:nvGrpSpPr>
        <p:grpSpPr>
          <a:xfrm rot="16200000">
            <a:off x="4000496" y="3786190"/>
            <a:ext cx="500065" cy="928694"/>
            <a:chOff x="7177088" y="3041650"/>
            <a:chExt cx="768350" cy="630238"/>
          </a:xfrm>
        </p:grpSpPr>
        <p:sp>
          <p:nvSpPr>
            <p:cNvPr id="120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1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2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3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7" name="组合 40"/>
          <p:cNvGrpSpPr/>
          <p:nvPr/>
        </p:nvGrpSpPr>
        <p:grpSpPr>
          <a:xfrm rot="16200000">
            <a:off x="6286512" y="4786322"/>
            <a:ext cx="500065" cy="928694"/>
            <a:chOff x="7177088" y="3041650"/>
            <a:chExt cx="768350" cy="630238"/>
          </a:xfrm>
        </p:grpSpPr>
        <p:sp>
          <p:nvSpPr>
            <p:cNvPr id="125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6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7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8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8" name="组合 40"/>
          <p:cNvGrpSpPr/>
          <p:nvPr/>
        </p:nvGrpSpPr>
        <p:grpSpPr>
          <a:xfrm rot="16200000">
            <a:off x="4081458" y="2500306"/>
            <a:ext cx="500065" cy="928694"/>
            <a:chOff x="7177088" y="3041650"/>
            <a:chExt cx="768350" cy="630238"/>
          </a:xfrm>
        </p:grpSpPr>
        <p:sp>
          <p:nvSpPr>
            <p:cNvPr id="130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1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2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3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9" name="组合 40"/>
          <p:cNvGrpSpPr/>
          <p:nvPr/>
        </p:nvGrpSpPr>
        <p:grpSpPr>
          <a:xfrm rot="16200000">
            <a:off x="4393406" y="1250141"/>
            <a:ext cx="428627" cy="928694"/>
            <a:chOff x="7177088" y="3041650"/>
            <a:chExt cx="768350" cy="630238"/>
          </a:xfrm>
        </p:grpSpPr>
        <p:sp>
          <p:nvSpPr>
            <p:cNvPr id="135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6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7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8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0" name="组合 40"/>
          <p:cNvGrpSpPr/>
          <p:nvPr/>
        </p:nvGrpSpPr>
        <p:grpSpPr>
          <a:xfrm rot="16200000">
            <a:off x="6215074" y="3786190"/>
            <a:ext cx="500065" cy="928694"/>
            <a:chOff x="7177088" y="3041650"/>
            <a:chExt cx="768350" cy="630238"/>
          </a:xfrm>
        </p:grpSpPr>
        <p:sp>
          <p:nvSpPr>
            <p:cNvPr id="140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1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2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3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1" name="组合 40"/>
          <p:cNvGrpSpPr/>
          <p:nvPr/>
        </p:nvGrpSpPr>
        <p:grpSpPr>
          <a:xfrm rot="16200000">
            <a:off x="6107918" y="2536025"/>
            <a:ext cx="428627" cy="928694"/>
            <a:chOff x="7177088" y="3041650"/>
            <a:chExt cx="768350" cy="630238"/>
          </a:xfrm>
        </p:grpSpPr>
        <p:sp>
          <p:nvSpPr>
            <p:cNvPr id="145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6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7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8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2" name="组合 40"/>
          <p:cNvGrpSpPr/>
          <p:nvPr/>
        </p:nvGrpSpPr>
        <p:grpSpPr>
          <a:xfrm rot="16200000">
            <a:off x="5893604" y="1250141"/>
            <a:ext cx="428627" cy="928694"/>
            <a:chOff x="7177088" y="3041650"/>
            <a:chExt cx="768350" cy="630238"/>
          </a:xfrm>
        </p:grpSpPr>
        <p:sp>
          <p:nvSpPr>
            <p:cNvPr id="150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51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52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53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sp>
        <p:nvSpPr>
          <p:cNvPr id="154" name="AutoShape 36"/>
          <p:cNvSpPr>
            <a:spLocks noChangeArrowheads="1"/>
          </p:cNvSpPr>
          <p:nvPr/>
        </p:nvSpPr>
        <p:spPr bwMode="auto">
          <a:xfrm>
            <a:off x="7480757" y="4994287"/>
            <a:ext cx="649288" cy="434978"/>
          </a:xfrm>
          <a:prstGeom prst="triangle">
            <a:avLst>
              <a:gd name="adj" fmla="val 50000"/>
            </a:avLst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zh-CN" altLang="en-US"/>
          </a:p>
        </p:txBody>
      </p:sp>
      <p:sp>
        <p:nvSpPr>
          <p:cNvPr id="155" name="灯片编号占位符 15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70</a:t>
            </a:fld>
            <a:endParaRPr lang="en-US" altLang="zh-CN"/>
          </a:p>
        </p:txBody>
      </p:sp>
      <p:sp>
        <p:nvSpPr>
          <p:cNvPr id="139" name="矩形 138"/>
          <p:cNvSpPr/>
          <p:nvPr/>
        </p:nvSpPr>
        <p:spPr>
          <a:xfrm>
            <a:off x="8001024" y="6072206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44" name="矩形 143"/>
          <p:cNvSpPr/>
          <p:nvPr/>
        </p:nvSpPr>
        <p:spPr>
          <a:xfrm>
            <a:off x="7643834" y="2786058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grpSp>
        <p:nvGrpSpPr>
          <p:cNvPr id="13" name="组合 164"/>
          <p:cNvGrpSpPr/>
          <p:nvPr/>
        </p:nvGrpSpPr>
        <p:grpSpPr>
          <a:xfrm>
            <a:off x="3753522" y="4429132"/>
            <a:ext cx="3218116" cy="584775"/>
            <a:chOff x="3753522" y="4429132"/>
            <a:chExt cx="3218116" cy="584775"/>
          </a:xfrm>
        </p:grpSpPr>
        <p:sp>
          <p:nvSpPr>
            <p:cNvPr id="158" name="矩形 157"/>
            <p:cNvSpPr/>
            <p:nvPr/>
          </p:nvSpPr>
          <p:spPr>
            <a:xfrm>
              <a:off x="3753522" y="4429132"/>
              <a:ext cx="38985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</a:t>
              </a:r>
              <a:endPara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59" name="矩形 158"/>
            <p:cNvSpPr/>
            <p:nvPr/>
          </p:nvSpPr>
          <p:spPr>
            <a:xfrm>
              <a:off x="6581788" y="4429132"/>
              <a:ext cx="38985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</a:t>
              </a:r>
              <a:endPara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sp>
        <p:nvSpPr>
          <p:cNvPr id="162" name="矩形 161"/>
          <p:cNvSpPr/>
          <p:nvPr/>
        </p:nvSpPr>
        <p:spPr>
          <a:xfrm>
            <a:off x="71454" y="5780806"/>
            <a:ext cx="321466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时钟下降沿</a:t>
            </a:r>
            <a:endParaRPr lang="en-US" altLang="zh-CN" sz="3200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黑体" pitchFamily="2" charset="-122"/>
              <a:ea typeface="黑体" pitchFamily="2" charset="-122"/>
            </a:endParaRPr>
          </a:p>
        </p:txBody>
      </p:sp>
      <p:sp>
        <p:nvSpPr>
          <p:cNvPr id="163" name="矩形 162"/>
          <p:cNvSpPr/>
          <p:nvPr/>
        </p:nvSpPr>
        <p:spPr>
          <a:xfrm>
            <a:off x="0" y="780146"/>
            <a:ext cx="321466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“保持”举例（</a:t>
            </a:r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2</a:t>
            </a: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）</a:t>
            </a:r>
          </a:p>
        </p:txBody>
      </p:sp>
      <p:grpSp>
        <p:nvGrpSpPr>
          <p:cNvPr id="165" name="组合 164"/>
          <p:cNvGrpSpPr/>
          <p:nvPr/>
        </p:nvGrpSpPr>
        <p:grpSpPr>
          <a:xfrm>
            <a:off x="71406" y="3344291"/>
            <a:ext cx="3461684" cy="740922"/>
            <a:chOff x="71406" y="3344291"/>
            <a:chExt cx="3461684" cy="740922"/>
          </a:xfrm>
        </p:grpSpPr>
        <p:sp>
          <p:nvSpPr>
            <p:cNvPr id="157" name="矩形 156"/>
            <p:cNvSpPr/>
            <p:nvPr/>
          </p:nvSpPr>
          <p:spPr>
            <a:xfrm>
              <a:off x="71406" y="3500438"/>
              <a:ext cx="2852063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假定保持“</a:t>
              </a:r>
              <a:r>
                <a:rPr lang="en-US" altLang="zh-CN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</a:t>
              </a:r>
              <a:r>
                <a:rPr lang="zh-CN" altLang="en-US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”</a:t>
              </a:r>
              <a:endPara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66" name="矩形 165"/>
            <p:cNvSpPr/>
            <p:nvPr/>
          </p:nvSpPr>
          <p:spPr>
            <a:xfrm>
              <a:off x="3143240" y="3344291"/>
              <a:ext cx="38985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</a:t>
              </a:r>
              <a:endPara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sp>
        <p:nvSpPr>
          <p:cNvPr id="160" name="矩形 159"/>
          <p:cNvSpPr/>
          <p:nvPr/>
        </p:nvSpPr>
        <p:spPr>
          <a:xfrm>
            <a:off x="3753522" y="1915531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61" name="矩形 160"/>
          <p:cNvSpPr/>
          <p:nvPr/>
        </p:nvSpPr>
        <p:spPr>
          <a:xfrm>
            <a:off x="3500430" y="714356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9" grpId="0"/>
      <p:bldP spid="144" grpId="0"/>
      <p:bldP spid="162" grpId="0"/>
      <p:bldP spid="163" grpId="0"/>
      <p:bldP spid="160" grpId="0"/>
      <p:bldP spid="161" grpId="0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4" name="Rectangle 4"/>
          <p:cNvSpPr>
            <a:spLocks noChangeArrowheads="1"/>
          </p:cNvSpPr>
          <p:nvPr/>
        </p:nvSpPr>
        <p:spPr bwMode="auto">
          <a:xfrm>
            <a:off x="2590800" y="1371600"/>
            <a:ext cx="3733800" cy="16764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92165" name="Line 5"/>
          <p:cNvSpPr>
            <a:spLocks noChangeShapeType="1"/>
          </p:cNvSpPr>
          <p:nvPr/>
        </p:nvSpPr>
        <p:spPr bwMode="auto">
          <a:xfrm>
            <a:off x="3200400" y="3048000"/>
            <a:ext cx="0" cy="609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2166" name="Line 6"/>
          <p:cNvSpPr>
            <a:spLocks noChangeShapeType="1"/>
          </p:cNvSpPr>
          <p:nvPr/>
        </p:nvSpPr>
        <p:spPr bwMode="auto">
          <a:xfrm>
            <a:off x="4343400" y="3276600"/>
            <a:ext cx="0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2167" name="Line 7"/>
          <p:cNvSpPr>
            <a:spLocks noChangeShapeType="1"/>
          </p:cNvSpPr>
          <p:nvPr/>
        </p:nvSpPr>
        <p:spPr bwMode="auto">
          <a:xfrm>
            <a:off x="5486400" y="3048000"/>
            <a:ext cx="0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2168" name="Line 8"/>
          <p:cNvSpPr>
            <a:spLocks noChangeShapeType="1"/>
          </p:cNvSpPr>
          <p:nvPr/>
        </p:nvSpPr>
        <p:spPr bwMode="auto">
          <a:xfrm flipV="1">
            <a:off x="3429000" y="838200"/>
            <a:ext cx="0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2169" name="Oval 9"/>
          <p:cNvSpPr>
            <a:spLocks noChangeArrowheads="1"/>
          </p:cNvSpPr>
          <p:nvPr/>
        </p:nvSpPr>
        <p:spPr bwMode="auto">
          <a:xfrm>
            <a:off x="5257800" y="1143000"/>
            <a:ext cx="228600" cy="2286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92170" name="Line 10"/>
          <p:cNvSpPr>
            <a:spLocks noChangeShapeType="1"/>
          </p:cNvSpPr>
          <p:nvPr/>
        </p:nvSpPr>
        <p:spPr bwMode="auto">
          <a:xfrm flipV="1">
            <a:off x="5410200" y="762000"/>
            <a:ext cx="0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2171" name="Line 11"/>
          <p:cNvSpPr>
            <a:spLocks noChangeShapeType="1"/>
          </p:cNvSpPr>
          <p:nvPr/>
        </p:nvSpPr>
        <p:spPr bwMode="auto">
          <a:xfrm flipV="1">
            <a:off x="4038600" y="2743200"/>
            <a:ext cx="304800" cy="304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2172" name="Line 12"/>
          <p:cNvSpPr>
            <a:spLocks noChangeShapeType="1"/>
          </p:cNvSpPr>
          <p:nvPr/>
        </p:nvSpPr>
        <p:spPr bwMode="auto">
          <a:xfrm>
            <a:off x="4343400" y="2743200"/>
            <a:ext cx="304800" cy="304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2173" name="Oval 13"/>
          <p:cNvSpPr>
            <a:spLocks noChangeArrowheads="1"/>
          </p:cNvSpPr>
          <p:nvPr/>
        </p:nvSpPr>
        <p:spPr bwMode="auto">
          <a:xfrm>
            <a:off x="4198938" y="3033713"/>
            <a:ext cx="228600" cy="2286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92174" name="Rectangle 14"/>
          <p:cNvSpPr>
            <a:spLocks noChangeArrowheads="1"/>
          </p:cNvSpPr>
          <p:nvPr/>
        </p:nvSpPr>
        <p:spPr bwMode="auto">
          <a:xfrm>
            <a:off x="2971800" y="35433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S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92175" name="Rectangle 15"/>
          <p:cNvSpPr>
            <a:spLocks noChangeArrowheads="1"/>
          </p:cNvSpPr>
          <p:nvPr/>
        </p:nvSpPr>
        <p:spPr bwMode="auto">
          <a:xfrm>
            <a:off x="5257800" y="34671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R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92176" name="Rectangle 16"/>
          <p:cNvSpPr>
            <a:spLocks noChangeArrowheads="1"/>
          </p:cNvSpPr>
          <p:nvPr/>
        </p:nvSpPr>
        <p:spPr bwMode="auto">
          <a:xfrm>
            <a:off x="3962400" y="3543300"/>
            <a:ext cx="590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92177" name="Rectangle 17"/>
          <p:cNvSpPr>
            <a:spLocks noChangeArrowheads="1"/>
          </p:cNvSpPr>
          <p:nvPr/>
        </p:nvSpPr>
        <p:spPr bwMode="auto">
          <a:xfrm>
            <a:off x="2987675" y="69215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92178" name="Rectangle 18"/>
          <p:cNvSpPr>
            <a:spLocks noChangeArrowheads="1"/>
          </p:cNvSpPr>
          <p:nvPr/>
        </p:nvSpPr>
        <p:spPr bwMode="auto">
          <a:xfrm>
            <a:off x="5508625" y="765175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92179" name="Line 19"/>
          <p:cNvSpPr>
            <a:spLocks noChangeShapeType="1"/>
          </p:cNvSpPr>
          <p:nvPr/>
        </p:nvSpPr>
        <p:spPr bwMode="auto">
          <a:xfrm>
            <a:off x="5584825" y="917575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2180" name="Rectangle 20"/>
          <p:cNvSpPr>
            <a:spLocks noChangeArrowheads="1"/>
          </p:cNvSpPr>
          <p:nvPr/>
        </p:nvSpPr>
        <p:spPr bwMode="auto">
          <a:xfrm>
            <a:off x="2362200" y="4686300"/>
            <a:ext cx="42481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主从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RS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触发器逻辑符号</a:t>
            </a:r>
          </a:p>
        </p:txBody>
      </p:sp>
      <p:sp>
        <p:nvSpPr>
          <p:cNvPr id="92183" name="Line 23"/>
          <p:cNvSpPr>
            <a:spLocks noChangeShapeType="1"/>
          </p:cNvSpPr>
          <p:nvPr/>
        </p:nvSpPr>
        <p:spPr bwMode="auto">
          <a:xfrm>
            <a:off x="3276600" y="1484313"/>
            <a:ext cx="3587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2184" name="Line 24"/>
          <p:cNvSpPr>
            <a:spLocks noChangeShapeType="1"/>
          </p:cNvSpPr>
          <p:nvPr/>
        </p:nvSpPr>
        <p:spPr bwMode="auto">
          <a:xfrm>
            <a:off x="3635375" y="1484313"/>
            <a:ext cx="0" cy="2159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2185" name="Line 25"/>
          <p:cNvSpPr>
            <a:spLocks noChangeShapeType="1"/>
          </p:cNvSpPr>
          <p:nvPr/>
        </p:nvSpPr>
        <p:spPr bwMode="auto">
          <a:xfrm>
            <a:off x="5219700" y="1484313"/>
            <a:ext cx="3587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2186" name="Line 26"/>
          <p:cNvSpPr>
            <a:spLocks noChangeShapeType="1"/>
          </p:cNvSpPr>
          <p:nvPr/>
        </p:nvSpPr>
        <p:spPr bwMode="auto">
          <a:xfrm>
            <a:off x="5580063" y="1484313"/>
            <a:ext cx="0" cy="2159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2187" name="Line 27"/>
          <p:cNvSpPr>
            <a:spLocks noChangeShapeType="1"/>
          </p:cNvSpPr>
          <p:nvPr/>
        </p:nvSpPr>
        <p:spPr bwMode="auto">
          <a:xfrm flipH="1">
            <a:off x="5616575" y="1052513"/>
            <a:ext cx="1295400" cy="468312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2188" name="Line 28"/>
          <p:cNvSpPr>
            <a:spLocks noChangeShapeType="1"/>
          </p:cNvSpPr>
          <p:nvPr/>
        </p:nvSpPr>
        <p:spPr bwMode="auto">
          <a:xfrm flipH="1">
            <a:off x="4500563" y="2600325"/>
            <a:ext cx="2411412" cy="252413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2189" name="Rectangle 29"/>
          <p:cNvSpPr>
            <a:spLocks noChangeArrowheads="1"/>
          </p:cNvSpPr>
          <p:nvPr/>
        </p:nvSpPr>
        <p:spPr bwMode="auto">
          <a:xfrm>
            <a:off x="7019925" y="2205038"/>
            <a:ext cx="1584325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zh-CN" altLang="en-US" sz="3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时钟边沿触发</a:t>
            </a:r>
          </a:p>
        </p:txBody>
      </p:sp>
      <p:sp>
        <p:nvSpPr>
          <p:cNvPr id="92190" name="Rectangle 30"/>
          <p:cNvSpPr>
            <a:spLocks noChangeArrowheads="1"/>
          </p:cNvSpPr>
          <p:nvPr/>
        </p:nvSpPr>
        <p:spPr bwMode="auto">
          <a:xfrm>
            <a:off x="6985000" y="225425"/>
            <a:ext cx="1979613" cy="1554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zh-CN" altLang="en-US" sz="3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延迟，表示为主从触发</a:t>
            </a:r>
          </a:p>
        </p:txBody>
      </p:sp>
      <p:sp>
        <p:nvSpPr>
          <p:cNvPr id="92191" name="Line 31"/>
          <p:cNvSpPr>
            <a:spLocks noChangeShapeType="1"/>
          </p:cNvSpPr>
          <p:nvPr/>
        </p:nvSpPr>
        <p:spPr bwMode="auto">
          <a:xfrm flipH="1" flipV="1">
            <a:off x="4392613" y="3176588"/>
            <a:ext cx="2519362" cy="1008062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2192" name="Rectangle 32"/>
          <p:cNvSpPr>
            <a:spLocks noChangeArrowheads="1"/>
          </p:cNvSpPr>
          <p:nvPr/>
        </p:nvSpPr>
        <p:spPr bwMode="auto">
          <a:xfrm>
            <a:off x="7019925" y="3681413"/>
            <a:ext cx="2124075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zh-CN" altLang="en-US" sz="3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时钟下跳时有效</a:t>
            </a:r>
          </a:p>
        </p:txBody>
      </p:sp>
      <p:sp>
        <p:nvSpPr>
          <p:cNvPr id="92193" name="Oval 33"/>
          <p:cNvSpPr>
            <a:spLocks noChangeArrowheads="1"/>
          </p:cNvSpPr>
          <p:nvPr/>
        </p:nvSpPr>
        <p:spPr bwMode="auto">
          <a:xfrm>
            <a:off x="3851275" y="2600325"/>
            <a:ext cx="973138" cy="828675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92194" name="Line 34"/>
          <p:cNvSpPr>
            <a:spLocks noChangeShapeType="1"/>
          </p:cNvSpPr>
          <p:nvPr/>
        </p:nvSpPr>
        <p:spPr bwMode="auto">
          <a:xfrm flipV="1">
            <a:off x="2339975" y="3176588"/>
            <a:ext cx="1511300" cy="468312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2195" name="Rectangle 35"/>
          <p:cNvSpPr>
            <a:spLocks noChangeArrowheads="1"/>
          </p:cNvSpPr>
          <p:nvPr/>
        </p:nvSpPr>
        <p:spPr bwMode="auto">
          <a:xfrm>
            <a:off x="503238" y="3141663"/>
            <a:ext cx="2052637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zh-CN" altLang="en-US" sz="3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时钟下降边沿有效</a:t>
            </a:r>
          </a:p>
        </p:txBody>
      </p:sp>
      <p:sp>
        <p:nvSpPr>
          <p:cNvPr id="32" name="灯片编号占位符 3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71</a:t>
            </a:fld>
            <a:endParaRPr lang="en-US" altLang="zh-CN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92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0" dur="500"/>
                                        <p:tgtEl>
                                          <p:spTgt spid="92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5" dur="500"/>
                                        <p:tgtEl>
                                          <p:spTgt spid="92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8" dur="500"/>
                                        <p:tgtEl>
                                          <p:spTgt spid="92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3" dur="500"/>
                                        <p:tgtEl>
                                          <p:spTgt spid="92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6" dur="500"/>
                                        <p:tgtEl>
                                          <p:spTgt spid="92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1" dur="500"/>
                                        <p:tgtEl>
                                          <p:spTgt spid="92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34" dur="2000"/>
                                        <p:tgtEl>
                                          <p:spTgt spid="92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7" dur="500"/>
                                        <p:tgtEl>
                                          <p:spTgt spid="9219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187" grpId="0" animBg="1"/>
      <p:bldP spid="92188" grpId="0" animBg="1"/>
      <p:bldP spid="92189" grpId="0"/>
      <p:bldP spid="92190" grpId="0"/>
      <p:bldP spid="92191" grpId="0" animBg="1"/>
      <p:bldP spid="92192" grpId="0"/>
      <p:bldP spid="92193" grpId="0" animBg="1"/>
      <p:bldP spid="92194" grpId="0" animBg="1"/>
      <p:bldP spid="92195" grpId="0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61" name="Line 5"/>
          <p:cNvSpPr>
            <a:spLocks noChangeShapeType="1"/>
          </p:cNvSpPr>
          <p:nvPr/>
        </p:nvSpPr>
        <p:spPr bwMode="auto">
          <a:xfrm>
            <a:off x="1447800" y="1447800"/>
            <a:ext cx="4648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5062" name="Line 6"/>
          <p:cNvSpPr>
            <a:spLocks noChangeShapeType="1"/>
          </p:cNvSpPr>
          <p:nvPr/>
        </p:nvSpPr>
        <p:spPr bwMode="auto">
          <a:xfrm>
            <a:off x="3810000" y="838200"/>
            <a:ext cx="0" cy="4724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5063" name="Line 7"/>
          <p:cNvSpPr>
            <a:spLocks noChangeShapeType="1"/>
          </p:cNvSpPr>
          <p:nvPr/>
        </p:nvSpPr>
        <p:spPr bwMode="auto">
          <a:xfrm>
            <a:off x="5105400" y="838200"/>
            <a:ext cx="0" cy="4724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5064" name="Rectangle 8"/>
          <p:cNvSpPr>
            <a:spLocks noChangeArrowheads="1"/>
          </p:cNvSpPr>
          <p:nvPr/>
        </p:nvSpPr>
        <p:spPr bwMode="auto">
          <a:xfrm>
            <a:off x="1295400" y="752475"/>
            <a:ext cx="48768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  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S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R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   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注释</a:t>
            </a:r>
          </a:p>
        </p:txBody>
      </p:sp>
      <p:sp>
        <p:nvSpPr>
          <p:cNvPr id="45065" name="Rectangle 9"/>
          <p:cNvSpPr>
            <a:spLocks noChangeArrowheads="1"/>
          </p:cNvSpPr>
          <p:nvPr/>
        </p:nvSpPr>
        <p:spPr bwMode="auto">
          <a:xfrm>
            <a:off x="609600" y="152400"/>
            <a:ext cx="28257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2、状态转换表</a:t>
            </a:r>
          </a:p>
        </p:txBody>
      </p:sp>
      <p:sp>
        <p:nvSpPr>
          <p:cNvPr id="45066" name="Rectangle 10"/>
          <p:cNvSpPr>
            <a:spLocks noChangeArrowheads="1"/>
          </p:cNvSpPr>
          <p:nvPr/>
        </p:nvSpPr>
        <p:spPr bwMode="auto">
          <a:xfrm>
            <a:off x="1295400" y="1447800"/>
            <a:ext cx="48577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0    0   0    保持</a:t>
            </a:r>
          </a:p>
        </p:txBody>
      </p:sp>
      <p:sp>
        <p:nvSpPr>
          <p:cNvPr id="45067" name="Rectangle 11"/>
          <p:cNvSpPr>
            <a:spLocks noChangeArrowheads="1"/>
          </p:cNvSpPr>
          <p:nvPr/>
        </p:nvSpPr>
        <p:spPr bwMode="auto">
          <a:xfrm>
            <a:off x="1295400" y="1981200"/>
            <a:ext cx="4654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0    1   0    置0</a:t>
            </a:r>
          </a:p>
        </p:txBody>
      </p:sp>
      <p:sp>
        <p:nvSpPr>
          <p:cNvPr id="45068" name="Rectangle 12"/>
          <p:cNvSpPr>
            <a:spLocks noChangeArrowheads="1"/>
          </p:cNvSpPr>
          <p:nvPr/>
        </p:nvSpPr>
        <p:spPr bwMode="auto">
          <a:xfrm>
            <a:off x="1295400" y="2514600"/>
            <a:ext cx="4654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1    0   1    置1</a:t>
            </a:r>
          </a:p>
        </p:txBody>
      </p:sp>
      <p:sp>
        <p:nvSpPr>
          <p:cNvPr id="45069" name="Rectangle 13"/>
          <p:cNvSpPr>
            <a:spLocks noChangeArrowheads="1"/>
          </p:cNvSpPr>
          <p:nvPr/>
        </p:nvSpPr>
        <p:spPr bwMode="auto">
          <a:xfrm>
            <a:off x="1295400" y="3048000"/>
            <a:ext cx="47879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0    1    1   1</a:t>
            </a:r>
            <a:r>
              <a:rPr lang="zh-CN" altLang="en-US" sz="3200" baseline="30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禁用</a:t>
            </a:r>
          </a:p>
        </p:txBody>
      </p:sp>
      <p:sp>
        <p:nvSpPr>
          <p:cNvPr id="45070" name="Rectangle 14"/>
          <p:cNvSpPr>
            <a:spLocks noChangeArrowheads="1"/>
          </p:cNvSpPr>
          <p:nvPr/>
        </p:nvSpPr>
        <p:spPr bwMode="auto">
          <a:xfrm>
            <a:off x="1295400" y="3581400"/>
            <a:ext cx="48577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0    0   1    保持</a:t>
            </a:r>
          </a:p>
        </p:txBody>
      </p:sp>
      <p:sp>
        <p:nvSpPr>
          <p:cNvPr id="45071" name="Rectangle 15"/>
          <p:cNvSpPr>
            <a:spLocks noChangeArrowheads="1"/>
          </p:cNvSpPr>
          <p:nvPr/>
        </p:nvSpPr>
        <p:spPr bwMode="auto">
          <a:xfrm>
            <a:off x="1295400" y="4038600"/>
            <a:ext cx="4654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0    1   0    置0</a:t>
            </a:r>
          </a:p>
        </p:txBody>
      </p:sp>
      <p:sp>
        <p:nvSpPr>
          <p:cNvPr id="45072" name="Rectangle 16"/>
          <p:cNvSpPr>
            <a:spLocks noChangeArrowheads="1"/>
          </p:cNvSpPr>
          <p:nvPr/>
        </p:nvSpPr>
        <p:spPr bwMode="auto">
          <a:xfrm>
            <a:off x="1295400" y="4572000"/>
            <a:ext cx="4654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1    0   1    置1</a:t>
            </a:r>
          </a:p>
        </p:txBody>
      </p:sp>
      <p:sp>
        <p:nvSpPr>
          <p:cNvPr id="45073" name="Rectangle 17"/>
          <p:cNvSpPr>
            <a:spLocks noChangeArrowheads="1"/>
          </p:cNvSpPr>
          <p:nvPr/>
        </p:nvSpPr>
        <p:spPr bwMode="auto">
          <a:xfrm>
            <a:off x="1295400" y="5019675"/>
            <a:ext cx="47879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1    1    1   1</a:t>
            </a:r>
            <a:r>
              <a:rPr lang="zh-CN" altLang="en-US" sz="3200" baseline="30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禁用</a:t>
            </a:r>
          </a:p>
        </p:txBody>
      </p:sp>
      <p:sp>
        <p:nvSpPr>
          <p:cNvPr id="15" name="灯片编号占位符 1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72</a:t>
            </a:fld>
            <a:endParaRPr lang="en-US" altLang="zh-CN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7" name="Rectangle 7"/>
          <p:cNvSpPr>
            <a:spLocks noChangeArrowheads="1"/>
          </p:cNvSpPr>
          <p:nvPr/>
        </p:nvSpPr>
        <p:spPr bwMode="auto">
          <a:xfrm>
            <a:off x="0" y="228600"/>
            <a:ext cx="2419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3、特征方程</a:t>
            </a:r>
          </a:p>
        </p:txBody>
      </p:sp>
      <p:grpSp>
        <p:nvGrpSpPr>
          <p:cNvPr id="46100" name="Group 20"/>
          <p:cNvGrpSpPr>
            <a:grpSpLocks/>
          </p:cNvGrpSpPr>
          <p:nvPr/>
        </p:nvGrpSpPr>
        <p:grpSpPr bwMode="auto">
          <a:xfrm>
            <a:off x="0" y="3657601"/>
            <a:ext cx="9418638" cy="2413001"/>
            <a:chOff x="0" y="2304"/>
            <a:chExt cx="5933" cy="1520"/>
          </a:xfrm>
        </p:grpSpPr>
        <p:sp>
          <p:nvSpPr>
            <p:cNvPr id="46090" name="Rectangle 10"/>
            <p:cNvSpPr>
              <a:spLocks noChangeArrowheads="1"/>
            </p:cNvSpPr>
            <p:nvPr/>
          </p:nvSpPr>
          <p:spPr bwMode="auto">
            <a:xfrm>
              <a:off x="336" y="2304"/>
              <a:ext cx="536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主-从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RS</a:t>
              </a:r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触发器解决了</a:t>
              </a:r>
              <a:r>
                <a:rPr lang="zh-CN" altLang="en-US" sz="32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空翻问题</a:t>
              </a:r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，主触发器的状</a:t>
              </a:r>
            </a:p>
          </p:txBody>
        </p:sp>
        <p:sp>
          <p:nvSpPr>
            <p:cNvPr id="46091" name="Rectangle 11"/>
            <p:cNvSpPr>
              <a:spLocks noChangeArrowheads="1"/>
            </p:cNvSpPr>
            <p:nvPr/>
          </p:nvSpPr>
          <p:spPr bwMode="auto">
            <a:xfrm>
              <a:off x="0" y="2736"/>
              <a:ext cx="5933" cy="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态取决于</a:t>
              </a:r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从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Arial Black"/>
                  <a:ea typeface="黑体" pitchFamily="49" charset="-122"/>
                </a:rPr>
                <a:t>“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1 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Arial Black"/>
                  <a:ea typeface="黑体" pitchFamily="49" charset="-122"/>
                </a:rPr>
                <a:t>”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变为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Arial Black"/>
                  <a:ea typeface="黑体" pitchFamily="49" charset="-122"/>
                </a:rPr>
                <a:t>“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0 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Arial Black"/>
                  <a:ea typeface="黑体" pitchFamily="49" charset="-122"/>
                </a:rPr>
                <a:t>”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之前</a:t>
              </a:r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 S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的状态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。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46092" name="Rectangle 12"/>
            <p:cNvSpPr>
              <a:spLocks noChangeArrowheads="1"/>
            </p:cNvSpPr>
            <p:nvPr/>
          </p:nvSpPr>
          <p:spPr bwMode="auto">
            <a:xfrm>
              <a:off x="0" y="3120"/>
              <a:ext cx="5803" cy="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若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从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Arial Black"/>
                  <a:ea typeface="黑体" pitchFamily="49" charset="-122"/>
                </a:rPr>
                <a:t>“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1 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Arial Black"/>
                  <a:ea typeface="黑体" pitchFamily="49" charset="-122"/>
                </a:rPr>
                <a:t>”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变为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Arial Black"/>
                  <a:ea typeface="黑体" pitchFamily="49" charset="-122"/>
                </a:rPr>
                <a:t>“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0 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Arial Black"/>
                  <a:ea typeface="黑体" pitchFamily="49" charset="-122"/>
                </a:rPr>
                <a:t>”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之前</a:t>
              </a:r>
              <a:r>
                <a:rPr lang="en-US" altLang="zh-CN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 S</a:t>
              </a:r>
              <a:r>
                <a:rPr lang="zh-CN" altLang="en-US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的状态为00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，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46093" name="Rectangle 13"/>
            <p:cNvSpPr>
              <a:spLocks noChangeArrowheads="1"/>
            </p:cNvSpPr>
            <p:nvPr/>
          </p:nvSpPr>
          <p:spPr bwMode="auto">
            <a:xfrm>
              <a:off x="0" y="3456"/>
              <a:ext cx="3606" cy="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则还需考察</a:t>
              </a:r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RS=00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之前的状态。</a:t>
              </a:r>
            </a:p>
          </p:txBody>
        </p:sp>
      </p:grpSp>
      <p:grpSp>
        <p:nvGrpSpPr>
          <p:cNvPr id="46103" name="Group 23"/>
          <p:cNvGrpSpPr>
            <a:grpSpLocks/>
          </p:cNvGrpSpPr>
          <p:nvPr/>
        </p:nvGrpSpPr>
        <p:grpSpPr bwMode="auto">
          <a:xfrm>
            <a:off x="863600" y="1125538"/>
            <a:ext cx="6891338" cy="1524000"/>
            <a:chOff x="544" y="709"/>
            <a:chExt cx="4341" cy="960"/>
          </a:xfrm>
        </p:grpSpPr>
        <p:sp>
          <p:nvSpPr>
            <p:cNvPr id="46086" name="AutoShape 6"/>
            <p:cNvSpPr>
              <a:spLocks/>
            </p:cNvSpPr>
            <p:nvPr/>
          </p:nvSpPr>
          <p:spPr bwMode="auto">
            <a:xfrm>
              <a:off x="544" y="875"/>
              <a:ext cx="144" cy="720"/>
            </a:xfrm>
            <a:prstGeom prst="leftBrace">
              <a:avLst>
                <a:gd name="adj1" fmla="val 41667"/>
                <a:gd name="adj2" fmla="val 50000"/>
              </a:avLst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6096" name="Rectangle 16"/>
            <p:cNvSpPr>
              <a:spLocks noChangeArrowheads="1"/>
            </p:cNvSpPr>
            <p:nvPr/>
          </p:nvSpPr>
          <p:spPr bwMode="auto">
            <a:xfrm>
              <a:off x="2789" y="1298"/>
              <a:ext cx="1396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(</a:t>
              </a:r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约束条件)</a:t>
              </a:r>
            </a:p>
          </p:txBody>
        </p:sp>
        <p:graphicFrame>
          <p:nvGraphicFramePr>
            <p:cNvPr id="46097" name="Object 17"/>
            <p:cNvGraphicFramePr>
              <a:graphicFrameLocks noChangeAspect="1"/>
            </p:cNvGraphicFramePr>
            <p:nvPr/>
          </p:nvGraphicFramePr>
          <p:xfrm>
            <a:off x="880" y="731"/>
            <a:ext cx="1536" cy="349"/>
          </p:xfrm>
          <a:graphic>
            <a:graphicData uri="http://schemas.openxmlformats.org/presentationml/2006/ole">
              <p:oleObj spid="_x0000_s46244" name="Equation" r:id="rId4" imgW="1575000" imgH="368280" progId="Equation.3">
                <p:embed/>
              </p:oleObj>
            </a:graphicData>
          </a:graphic>
        </p:graphicFrame>
        <p:graphicFrame>
          <p:nvGraphicFramePr>
            <p:cNvPr id="46098" name="Object 18"/>
            <p:cNvGraphicFramePr>
              <a:graphicFrameLocks noChangeAspect="1"/>
            </p:cNvGraphicFramePr>
            <p:nvPr/>
          </p:nvGraphicFramePr>
          <p:xfrm>
            <a:off x="928" y="1403"/>
            <a:ext cx="899" cy="266"/>
          </p:xfrm>
          <a:graphic>
            <a:graphicData uri="http://schemas.openxmlformats.org/presentationml/2006/ole">
              <p:oleObj spid="_x0000_s46245" name="Equation" r:id="rId5" imgW="876600" imgH="266760" progId="Equation.3">
                <p:embed/>
              </p:oleObj>
            </a:graphicData>
          </a:graphic>
        </p:graphicFrame>
        <p:sp>
          <p:nvSpPr>
            <p:cNvPr id="46102" name="Rectangle 22"/>
            <p:cNvSpPr>
              <a:spLocks noChangeArrowheads="1"/>
            </p:cNvSpPr>
            <p:nvPr/>
          </p:nvSpPr>
          <p:spPr bwMode="auto">
            <a:xfrm>
              <a:off x="2721" y="709"/>
              <a:ext cx="216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(CP</a:t>
              </a:r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下跳瞬间有效)</a:t>
              </a:r>
            </a:p>
          </p:txBody>
        </p:sp>
      </p:grpSp>
      <p:sp>
        <p:nvSpPr>
          <p:cNvPr id="14" name="灯片编号占位符 1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73</a:t>
            </a:fld>
            <a:endParaRPr lang="en-US" altLang="zh-CN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46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2" dur="500"/>
                                        <p:tgtEl>
                                          <p:spTgt spid="4610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74</a:t>
            </a:fld>
            <a:endParaRPr lang="en-US" altLang="zh-CN"/>
          </a:p>
        </p:txBody>
      </p:sp>
      <p:grpSp>
        <p:nvGrpSpPr>
          <p:cNvPr id="6" name="Group 172"/>
          <p:cNvGrpSpPr>
            <a:grpSpLocks/>
          </p:cNvGrpSpPr>
          <p:nvPr/>
        </p:nvGrpSpPr>
        <p:grpSpPr bwMode="auto">
          <a:xfrm>
            <a:off x="142844" y="3106737"/>
            <a:ext cx="6934200" cy="3406775"/>
            <a:chOff x="521" y="1502"/>
            <a:chExt cx="4368" cy="2146"/>
          </a:xfrm>
        </p:grpSpPr>
        <p:sp>
          <p:nvSpPr>
            <p:cNvPr id="7" name="Rectangle 173"/>
            <p:cNvSpPr>
              <a:spLocks noChangeArrowheads="1"/>
            </p:cNvSpPr>
            <p:nvPr/>
          </p:nvSpPr>
          <p:spPr bwMode="auto">
            <a:xfrm>
              <a:off x="2009" y="3181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8" name="Rectangle 174"/>
            <p:cNvSpPr>
              <a:spLocks noChangeArrowheads="1"/>
            </p:cNvSpPr>
            <p:nvPr/>
          </p:nvSpPr>
          <p:spPr bwMode="auto">
            <a:xfrm>
              <a:off x="3449" y="3181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9" name="Rectangle 175"/>
            <p:cNvSpPr>
              <a:spLocks noChangeArrowheads="1"/>
            </p:cNvSpPr>
            <p:nvPr/>
          </p:nvSpPr>
          <p:spPr bwMode="auto">
            <a:xfrm>
              <a:off x="4361" y="3283"/>
              <a:ext cx="5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0" name="Oval 177"/>
            <p:cNvSpPr>
              <a:spLocks noChangeArrowheads="1"/>
            </p:cNvSpPr>
            <p:nvPr/>
          </p:nvSpPr>
          <p:spPr bwMode="auto">
            <a:xfrm>
              <a:off x="3689" y="1891"/>
              <a:ext cx="96" cy="101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" name="Oval 179"/>
            <p:cNvSpPr>
              <a:spLocks noChangeArrowheads="1"/>
            </p:cNvSpPr>
            <p:nvPr/>
          </p:nvSpPr>
          <p:spPr bwMode="auto">
            <a:xfrm>
              <a:off x="2297" y="1891"/>
              <a:ext cx="96" cy="101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2" name="Oval 181"/>
            <p:cNvSpPr>
              <a:spLocks noChangeArrowheads="1"/>
            </p:cNvSpPr>
            <p:nvPr/>
          </p:nvSpPr>
          <p:spPr bwMode="auto">
            <a:xfrm>
              <a:off x="2249" y="2515"/>
              <a:ext cx="96" cy="101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3" name="Line 182"/>
            <p:cNvSpPr>
              <a:spLocks noChangeShapeType="1"/>
            </p:cNvSpPr>
            <p:nvPr/>
          </p:nvSpPr>
          <p:spPr bwMode="auto">
            <a:xfrm>
              <a:off x="2449" y="2908"/>
              <a:ext cx="0" cy="13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4" name="Oval 184"/>
            <p:cNvSpPr>
              <a:spLocks noChangeArrowheads="1"/>
            </p:cNvSpPr>
            <p:nvPr/>
          </p:nvSpPr>
          <p:spPr bwMode="auto">
            <a:xfrm>
              <a:off x="3737" y="2515"/>
              <a:ext cx="96" cy="101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5" name="Line 189"/>
            <p:cNvSpPr>
              <a:spLocks noChangeShapeType="1"/>
            </p:cNvSpPr>
            <p:nvPr/>
          </p:nvSpPr>
          <p:spPr bwMode="auto">
            <a:xfrm flipV="1">
              <a:off x="2345" y="1795"/>
              <a:ext cx="1" cy="10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6" name="Line 190"/>
            <p:cNvSpPr>
              <a:spLocks noChangeShapeType="1"/>
            </p:cNvSpPr>
            <p:nvPr/>
          </p:nvSpPr>
          <p:spPr bwMode="auto">
            <a:xfrm>
              <a:off x="2345" y="1795"/>
              <a:ext cx="57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7" name="Line 191"/>
            <p:cNvSpPr>
              <a:spLocks noChangeShapeType="1"/>
            </p:cNvSpPr>
            <p:nvPr/>
          </p:nvSpPr>
          <p:spPr bwMode="auto">
            <a:xfrm flipH="1">
              <a:off x="3161" y="1795"/>
              <a:ext cx="57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8" name="Line 192"/>
            <p:cNvSpPr>
              <a:spLocks noChangeShapeType="1"/>
            </p:cNvSpPr>
            <p:nvPr/>
          </p:nvSpPr>
          <p:spPr bwMode="auto">
            <a:xfrm>
              <a:off x="2925" y="1797"/>
              <a:ext cx="363" cy="63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9" name="Line 193"/>
            <p:cNvSpPr>
              <a:spLocks noChangeShapeType="1"/>
            </p:cNvSpPr>
            <p:nvPr/>
          </p:nvSpPr>
          <p:spPr bwMode="auto">
            <a:xfrm flipH="1">
              <a:off x="2925" y="1797"/>
              <a:ext cx="240" cy="63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20" name="Line 194"/>
            <p:cNvSpPr>
              <a:spLocks noChangeShapeType="1"/>
            </p:cNvSpPr>
            <p:nvPr/>
          </p:nvSpPr>
          <p:spPr bwMode="auto">
            <a:xfrm>
              <a:off x="3605" y="2918"/>
              <a:ext cx="1" cy="33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21" name="Line 195"/>
            <p:cNvSpPr>
              <a:spLocks noChangeShapeType="1"/>
            </p:cNvSpPr>
            <p:nvPr/>
          </p:nvSpPr>
          <p:spPr bwMode="auto">
            <a:xfrm>
              <a:off x="3787" y="2296"/>
              <a:ext cx="1" cy="21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22" name="Line 196"/>
            <p:cNvSpPr>
              <a:spLocks noChangeShapeType="1"/>
            </p:cNvSpPr>
            <p:nvPr/>
          </p:nvSpPr>
          <p:spPr bwMode="auto">
            <a:xfrm>
              <a:off x="2441" y="3043"/>
              <a:ext cx="216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23" name="Oval 197"/>
            <p:cNvSpPr>
              <a:spLocks noChangeArrowheads="1"/>
            </p:cNvSpPr>
            <p:nvPr/>
          </p:nvSpPr>
          <p:spPr bwMode="auto">
            <a:xfrm>
              <a:off x="3881" y="2995"/>
              <a:ext cx="96" cy="101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4" name="Rectangle 198"/>
            <p:cNvSpPr>
              <a:spLocks noChangeArrowheads="1"/>
            </p:cNvSpPr>
            <p:nvPr/>
          </p:nvSpPr>
          <p:spPr bwMode="auto">
            <a:xfrm>
              <a:off x="1673" y="1885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5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25" name="Rectangle 199"/>
            <p:cNvSpPr>
              <a:spLocks noChangeArrowheads="1"/>
            </p:cNvSpPr>
            <p:nvPr/>
          </p:nvSpPr>
          <p:spPr bwMode="auto">
            <a:xfrm>
              <a:off x="4073" y="1933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6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26" name="Rectangle 200"/>
            <p:cNvSpPr>
              <a:spLocks noChangeArrowheads="1"/>
            </p:cNvSpPr>
            <p:nvPr/>
          </p:nvSpPr>
          <p:spPr bwMode="auto">
            <a:xfrm>
              <a:off x="1625" y="2509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7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27" name="Rectangle 201"/>
            <p:cNvSpPr>
              <a:spLocks noChangeArrowheads="1"/>
            </p:cNvSpPr>
            <p:nvPr/>
          </p:nvSpPr>
          <p:spPr bwMode="auto">
            <a:xfrm>
              <a:off x="3113" y="2509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8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28" name="Rectangle 202"/>
            <p:cNvSpPr>
              <a:spLocks noChangeArrowheads="1"/>
            </p:cNvSpPr>
            <p:nvPr/>
          </p:nvSpPr>
          <p:spPr bwMode="auto">
            <a:xfrm>
              <a:off x="1961" y="1579"/>
              <a:ext cx="310" cy="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ea typeface="黑体" pitchFamily="49" charset="-122"/>
                </a:rPr>
                <a:t>’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ea typeface="黑体" pitchFamily="49" charset="-122"/>
              </a:endParaRPr>
            </a:p>
          </p:txBody>
        </p:sp>
        <p:sp>
          <p:nvSpPr>
            <p:cNvPr id="29" name="Rectangle 203"/>
            <p:cNvSpPr>
              <a:spLocks noChangeArrowheads="1"/>
            </p:cNvSpPr>
            <p:nvPr/>
          </p:nvSpPr>
          <p:spPr bwMode="auto">
            <a:xfrm>
              <a:off x="3785" y="1651"/>
              <a:ext cx="480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ea typeface="黑体" pitchFamily="49" charset="-122"/>
                </a:rPr>
                <a:t> ’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30" name="Line 204"/>
            <p:cNvSpPr>
              <a:spLocks noChangeShapeType="1"/>
            </p:cNvSpPr>
            <p:nvPr/>
          </p:nvSpPr>
          <p:spPr bwMode="auto">
            <a:xfrm>
              <a:off x="2345" y="1502"/>
              <a:ext cx="2" cy="30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1" name="Rectangle 205"/>
            <p:cNvSpPr>
              <a:spLocks noChangeArrowheads="1"/>
            </p:cNvSpPr>
            <p:nvPr/>
          </p:nvSpPr>
          <p:spPr bwMode="auto">
            <a:xfrm>
              <a:off x="521" y="2242"/>
              <a:ext cx="1150" cy="67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主</a:t>
              </a:r>
              <a:r>
                <a:rPr lang="zh-CN" altLang="en-US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触发器</a:t>
              </a:r>
              <a:endPara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  <a:p>
              <a:pPr algn="ctr"/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Master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32" name="Line 206"/>
            <p:cNvSpPr>
              <a:spLocks noChangeShapeType="1"/>
            </p:cNvSpPr>
            <p:nvPr/>
          </p:nvSpPr>
          <p:spPr bwMode="auto">
            <a:xfrm>
              <a:off x="3833" y="1698"/>
              <a:ext cx="19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3" name="Line 207"/>
            <p:cNvSpPr>
              <a:spLocks noChangeShapeType="1"/>
            </p:cNvSpPr>
            <p:nvPr/>
          </p:nvSpPr>
          <p:spPr bwMode="auto">
            <a:xfrm>
              <a:off x="3833" y="1699"/>
              <a:ext cx="19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4" name="Line 208"/>
            <p:cNvSpPr>
              <a:spLocks noChangeShapeType="1"/>
            </p:cNvSpPr>
            <p:nvPr/>
          </p:nvSpPr>
          <p:spPr bwMode="auto">
            <a:xfrm>
              <a:off x="3538" y="2281"/>
              <a:ext cx="1" cy="15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5" name="Line 209"/>
            <p:cNvSpPr>
              <a:spLocks noChangeShapeType="1"/>
            </p:cNvSpPr>
            <p:nvPr/>
          </p:nvSpPr>
          <p:spPr bwMode="auto">
            <a:xfrm flipH="1">
              <a:off x="3288" y="2432"/>
              <a:ext cx="26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6" name="Line 210"/>
            <p:cNvSpPr>
              <a:spLocks noChangeShapeType="1"/>
            </p:cNvSpPr>
            <p:nvPr/>
          </p:nvSpPr>
          <p:spPr bwMode="auto">
            <a:xfrm flipV="1">
              <a:off x="2290" y="2296"/>
              <a:ext cx="0" cy="22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7" name="Line 211"/>
            <p:cNvSpPr>
              <a:spLocks noChangeShapeType="1"/>
            </p:cNvSpPr>
            <p:nvPr/>
          </p:nvSpPr>
          <p:spPr bwMode="auto">
            <a:xfrm flipH="1">
              <a:off x="2441" y="2419"/>
              <a:ext cx="48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8" name="Line 212"/>
            <p:cNvSpPr>
              <a:spLocks noChangeShapeType="1"/>
            </p:cNvSpPr>
            <p:nvPr/>
          </p:nvSpPr>
          <p:spPr bwMode="auto">
            <a:xfrm flipV="1">
              <a:off x="2449" y="2296"/>
              <a:ext cx="1" cy="1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9" name="Line 213"/>
            <p:cNvSpPr>
              <a:spLocks noChangeShapeType="1"/>
            </p:cNvSpPr>
            <p:nvPr/>
          </p:nvSpPr>
          <p:spPr bwMode="auto">
            <a:xfrm>
              <a:off x="4601" y="3043"/>
              <a:ext cx="1" cy="30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0" name="Line 214"/>
            <p:cNvSpPr>
              <a:spLocks noChangeShapeType="1"/>
            </p:cNvSpPr>
            <p:nvPr/>
          </p:nvSpPr>
          <p:spPr bwMode="auto">
            <a:xfrm>
              <a:off x="2154" y="2923"/>
              <a:ext cx="1" cy="30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1" name="Line 215"/>
            <p:cNvSpPr>
              <a:spLocks noChangeShapeType="1"/>
            </p:cNvSpPr>
            <p:nvPr/>
          </p:nvSpPr>
          <p:spPr bwMode="auto">
            <a:xfrm flipV="1">
              <a:off x="3923" y="2916"/>
              <a:ext cx="1" cy="15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2" name="Line 216"/>
            <p:cNvSpPr>
              <a:spLocks noChangeShapeType="1"/>
            </p:cNvSpPr>
            <p:nvPr/>
          </p:nvSpPr>
          <p:spPr bwMode="auto">
            <a:xfrm flipV="1">
              <a:off x="3737" y="1506"/>
              <a:ext cx="1" cy="40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3" name="Oval 217"/>
            <p:cNvSpPr>
              <a:spLocks noChangeArrowheads="1"/>
            </p:cNvSpPr>
            <p:nvPr/>
          </p:nvSpPr>
          <p:spPr bwMode="auto">
            <a:xfrm>
              <a:off x="2297" y="1747"/>
              <a:ext cx="96" cy="101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4" name="Oval 218"/>
            <p:cNvSpPr>
              <a:spLocks noChangeArrowheads="1"/>
            </p:cNvSpPr>
            <p:nvPr/>
          </p:nvSpPr>
          <p:spPr bwMode="auto">
            <a:xfrm>
              <a:off x="3689" y="1747"/>
              <a:ext cx="96" cy="101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grpSp>
        <p:nvGrpSpPr>
          <p:cNvPr id="45" name="Group 219"/>
          <p:cNvGrpSpPr>
            <a:grpSpLocks/>
          </p:cNvGrpSpPr>
          <p:nvPr/>
        </p:nvGrpSpPr>
        <p:grpSpPr bwMode="auto">
          <a:xfrm>
            <a:off x="239681" y="622299"/>
            <a:ext cx="7319963" cy="4956175"/>
            <a:chOff x="884" y="1026"/>
            <a:chExt cx="4611" cy="3122"/>
          </a:xfrm>
        </p:grpSpPr>
        <p:grpSp>
          <p:nvGrpSpPr>
            <p:cNvPr id="46" name="Group 220"/>
            <p:cNvGrpSpPr>
              <a:grpSpLocks/>
            </p:cNvGrpSpPr>
            <p:nvPr/>
          </p:nvGrpSpPr>
          <p:grpSpPr bwMode="auto">
            <a:xfrm>
              <a:off x="884" y="1094"/>
              <a:ext cx="4611" cy="3054"/>
              <a:chOff x="907" y="540"/>
              <a:chExt cx="4611" cy="3054"/>
            </a:xfrm>
          </p:grpSpPr>
          <p:sp>
            <p:nvSpPr>
              <p:cNvPr id="49" name="Oval 221"/>
              <p:cNvSpPr>
                <a:spLocks noChangeArrowheads="1"/>
              </p:cNvSpPr>
              <p:nvPr/>
            </p:nvSpPr>
            <p:spPr bwMode="auto">
              <a:xfrm>
                <a:off x="4876" y="3498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50" name="Line 222"/>
              <p:cNvSpPr>
                <a:spLocks noChangeShapeType="1"/>
              </p:cNvSpPr>
              <p:nvPr/>
            </p:nvSpPr>
            <p:spPr bwMode="auto">
              <a:xfrm>
                <a:off x="4921" y="3407"/>
                <a:ext cx="0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51" name="Line 223"/>
              <p:cNvSpPr>
                <a:spLocks noChangeShapeType="1"/>
              </p:cNvSpPr>
              <p:nvPr/>
            </p:nvSpPr>
            <p:spPr bwMode="auto">
              <a:xfrm>
                <a:off x="4987" y="2681"/>
                <a:ext cx="240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52" name="Oval 225"/>
              <p:cNvSpPr>
                <a:spLocks noChangeArrowheads="1"/>
              </p:cNvSpPr>
              <p:nvPr/>
            </p:nvSpPr>
            <p:spPr bwMode="auto">
              <a:xfrm>
                <a:off x="4857" y="3017"/>
                <a:ext cx="97" cy="99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53" name="Line 227"/>
              <p:cNvSpPr>
                <a:spLocks noChangeShapeType="1"/>
              </p:cNvSpPr>
              <p:nvPr/>
            </p:nvSpPr>
            <p:spPr bwMode="auto">
              <a:xfrm flipV="1">
                <a:off x="4898" y="2160"/>
                <a:ext cx="1" cy="86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54" name="Rectangle 228"/>
              <p:cNvSpPr>
                <a:spLocks noChangeArrowheads="1"/>
              </p:cNvSpPr>
              <p:nvPr/>
            </p:nvSpPr>
            <p:spPr bwMode="auto">
              <a:xfrm>
                <a:off x="5190" y="3059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9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55" name="Rectangle 229"/>
              <p:cNvSpPr>
                <a:spLocks noChangeArrowheads="1"/>
              </p:cNvSpPr>
              <p:nvPr/>
            </p:nvSpPr>
            <p:spPr bwMode="auto">
              <a:xfrm>
                <a:off x="4935" y="2636"/>
                <a:ext cx="372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CP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56" name="Oval 230"/>
              <p:cNvSpPr>
                <a:spLocks noChangeArrowheads="1"/>
              </p:cNvSpPr>
              <p:nvPr/>
            </p:nvSpPr>
            <p:spPr bwMode="auto">
              <a:xfrm>
                <a:off x="3762" y="2101"/>
                <a:ext cx="97" cy="103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57" name="Line 231"/>
              <p:cNvSpPr>
                <a:spLocks noChangeShapeType="1"/>
              </p:cNvSpPr>
              <p:nvPr/>
            </p:nvSpPr>
            <p:spPr bwMode="auto">
              <a:xfrm>
                <a:off x="3762" y="2158"/>
                <a:ext cx="1049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58" name="Oval 233"/>
              <p:cNvSpPr>
                <a:spLocks noChangeArrowheads="1"/>
              </p:cNvSpPr>
              <p:nvPr/>
            </p:nvSpPr>
            <p:spPr bwMode="auto">
              <a:xfrm>
                <a:off x="3810" y="825"/>
                <a:ext cx="99" cy="99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59" name="Line 234"/>
              <p:cNvSpPr>
                <a:spLocks noChangeShapeType="1"/>
              </p:cNvSpPr>
              <p:nvPr/>
            </p:nvSpPr>
            <p:spPr bwMode="auto">
              <a:xfrm>
                <a:off x="4000" y="1205"/>
                <a:ext cx="1" cy="14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60" name="Oval 236"/>
              <p:cNvSpPr>
                <a:spLocks noChangeArrowheads="1"/>
              </p:cNvSpPr>
              <p:nvPr/>
            </p:nvSpPr>
            <p:spPr bwMode="auto">
              <a:xfrm>
                <a:off x="2858" y="825"/>
                <a:ext cx="99" cy="99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61" name="Oval 238"/>
              <p:cNvSpPr>
                <a:spLocks noChangeArrowheads="1"/>
              </p:cNvSpPr>
              <p:nvPr/>
            </p:nvSpPr>
            <p:spPr bwMode="auto">
              <a:xfrm>
                <a:off x="2668" y="1634"/>
                <a:ext cx="99" cy="99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62" name="Line 239"/>
              <p:cNvSpPr>
                <a:spLocks noChangeShapeType="1"/>
              </p:cNvSpPr>
              <p:nvPr/>
            </p:nvSpPr>
            <p:spPr bwMode="auto">
              <a:xfrm>
                <a:off x="2857" y="2026"/>
                <a:ext cx="1" cy="1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63" name="Oval 241"/>
              <p:cNvSpPr>
                <a:spLocks noChangeArrowheads="1"/>
              </p:cNvSpPr>
              <p:nvPr/>
            </p:nvSpPr>
            <p:spPr bwMode="auto">
              <a:xfrm>
                <a:off x="3953" y="1634"/>
                <a:ext cx="99" cy="99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64" name="Line 242"/>
              <p:cNvSpPr>
                <a:spLocks noChangeShapeType="1"/>
              </p:cNvSpPr>
              <p:nvPr/>
            </p:nvSpPr>
            <p:spPr bwMode="auto">
              <a:xfrm>
                <a:off x="3809" y="2034"/>
                <a:ext cx="1" cy="14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65" name="Line 243"/>
              <p:cNvSpPr>
                <a:spLocks noChangeShapeType="1"/>
              </p:cNvSpPr>
              <p:nvPr/>
            </p:nvSpPr>
            <p:spPr bwMode="auto">
              <a:xfrm flipV="1">
                <a:off x="4000" y="1298"/>
                <a:ext cx="1" cy="34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66" name="Line 244"/>
              <p:cNvSpPr>
                <a:spLocks noChangeShapeType="1"/>
              </p:cNvSpPr>
              <p:nvPr/>
            </p:nvSpPr>
            <p:spPr bwMode="auto">
              <a:xfrm>
                <a:off x="2903" y="731"/>
                <a:ext cx="340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67" name="Line 245"/>
              <p:cNvSpPr>
                <a:spLocks noChangeShapeType="1"/>
              </p:cNvSpPr>
              <p:nvPr/>
            </p:nvSpPr>
            <p:spPr bwMode="auto">
              <a:xfrm flipH="1">
                <a:off x="3538" y="731"/>
                <a:ext cx="263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68" name="Line 246"/>
              <p:cNvSpPr>
                <a:spLocks noChangeShapeType="1"/>
              </p:cNvSpPr>
              <p:nvPr/>
            </p:nvSpPr>
            <p:spPr bwMode="auto">
              <a:xfrm>
                <a:off x="3243" y="731"/>
                <a:ext cx="295" cy="61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69" name="Line 247"/>
              <p:cNvSpPr>
                <a:spLocks noChangeShapeType="1"/>
              </p:cNvSpPr>
              <p:nvPr/>
            </p:nvSpPr>
            <p:spPr bwMode="auto">
              <a:xfrm flipH="1">
                <a:off x="3189" y="731"/>
                <a:ext cx="349" cy="6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70" name="Line 248"/>
              <p:cNvSpPr>
                <a:spLocks noChangeShapeType="1"/>
              </p:cNvSpPr>
              <p:nvPr/>
            </p:nvSpPr>
            <p:spPr bwMode="auto">
              <a:xfrm flipH="1">
                <a:off x="3538" y="1344"/>
                <a:ext cx="205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71" name="Line 249"/>
              <p:cNvSpPr>
                <a:spLocks noChangeShapeType="1"/>
              </p:cNvSpPr>
              <p:nvPr/>
            </p:nvSpPr>
            <p:spPr bwMode="auto">
              <a:xfrm>
                <a:off x="2858" y="2158"/>
                <a:ext cx="998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72" name="Line 254"/>
              <p:cNvSpPr>
                <a:spLocks noChangeShapeType="1"/>
              </p:cNvSpPr>
              <p:nvPr/>
            </p:nvSpPr>
            <p:spPr bwMode="auto">
              <a:xfrm>
                <a:off x="3953" y="540"/>
                <a:ext cx="12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73" name="Line 255"/>
              <p:cNvSpPr>
                <a:spLocks noChangeShapeType="1"/>
              </p:cNvSpPr>
              <p:nvPr/>
            </p:nvSpPr>
            <p:spPr bwMode="auto">
              <a:xfrm>
                <a:off x="4714" y="2158"/>
                <a:ext cx="20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74" name="Line 256"/>
              <p:cNvSpPr>
                <a:spLocks noChangeShapeType="1"/>
              </p:cNvSpPr>
              <p:nvPr/>
            </p:nvSpPr>
            <p:spPr bwMode="auto">
              <a:xfrm flipH="1">
                <a:off x="2620" y="2158"/>
                <a:ext cx="151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75" name="Line 257"/>
              <p:cNvSpPr>
                <a:spLocks noChangeShapeType="1"/>
              </p:cNvSpPr>
              <p:nvPr/>
            </p:nvSpPr>
            <p:spPr bwMode="auto">
              <a:xfrm flipH="1">
                <a:off x="2335" y="2158"/>
                <a:ext cx="20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76" name="Line 258"/>
              <p:cNvSpPr>
                <a:spLocks noChangeShapeType="1"/>
              </p:cNvSpPr>
              <p:nvPr/>
            </p:nvSpPr>
            <p:spPr bwMode="auto">
              <a:xfrm flipH="1">
                <a:off x="2002" y="2158"/>
                <a:ext cx="249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77" name="Line 259"/>
              <p:cNvSpPr>
                <a:spLocks noChangeShapeType="1"/>
              </p:cNvSpPr>
              <p:nvPr/>
            </p:nvSpPr>
            <p:spPr bwMode="auto">
              <a:xfrm flipH="1">
                <a:off x="1764" y="2158"/>
                <a:ext cx="20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78" name="Line 260"/>
              <p:cNvSpPr>
                <a:spLocks noChangeShapeType="1"/>
              </p:cNvSpPr>
              <p:nvPr/>
            </p:nvSpPr>
            <p:spPr bwMode="auto">
              <a:xfrm flipH="1">
                <a:off x="1526" y="2158"/>
                <a:ext cx="15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79" name="Line 261"/>
              <p:cNvSpPr>
                <a:spLocks noChangeShapeType="1"/>
              </p:cNvSpPr>
              <p:nvPr/>
            </p:nvSpPr>
            <p:spPr bwMode="auto">
              <a:xfrm flipH="1">
                <a:off x="1240" y="2158"/>
                <a:ext cx="20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80" name="Line 262"/>
              <p:cNvSpPr>
                <a:spLocks noChangeShapeType="1"/>
              </p:cNvSpPr>
              <p:nvPr/>
            </p:nvSpPr>
            <p:spPr bwMode="auto">
              <a:xfrm flipH="1">
                <a:off x="1002" y="2158"/>
                <a:ext cx="20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81" name="Line 263"/>
              <p:cNvSpPr>
                <a:spLocks noChangeShapeType="1"/>
              </p:cNvSpPr>
              <p:nvPr/>
            </p:nvSpPr>
            <p:spPr bwMode="auto">
              <a:xfrm>
                <a:off x="4999" y="2158"/>
                <a:ext cx="151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82" name="Line 264"/>
              <p:cNvSpPr>
                <a:spLocks noChangeShapeType="1"/>
              </p:cNvSpPr>
              <p:nvPr/>
            </p:nvSpPr>
            <p:spPr bwMode="auto">
              <a:xfrm>
                <a:off x="5237" y="2158"/>
                <a:ext cx="151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83" name="Rectangle 265"/>
              <p:cNvSpPr>
                <a:spLocks noChangeArrowheads="1"/>
              </p:cNvSpPr>
              <p:nvPr/>
            </p:nvSpPr>
            <p:spPr bwMode="auto">
              <a:xfrm>
                <a:off x="2239" y="869"/>
                <a:ext cx="650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1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84" name="Rectangle 266"/>
              <p:cNvSpPr>
                <a:spLocks noChangeArrowheads="1"/>
              </p:cNvSpPr>
              <p:nvPr/>
            </p:nvSpPr>
            <p:spPr bwMode="auto">
              <a:xfrm>
                <a:off x="4143" y="863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2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85" name="Rectangle 267"/>
              <p:cNvSpPr>
                <a:spLocks noChangeArrowheads="1"/>
              </p:cNvSpPr>
              <p:nvPr/>
            </p:nvSpPr>
            <p:spPr bwMode="auto">
              <a:xfrm>
                <a:off x="2049" y="1624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3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86" name="Rectangle 268"/>
              <p:cNvSpPr>
                <a:spLocks noChangeArrowheads="1"/>
              </p:cNvSpPr>
              <p:nvPr/>
            </p:nvSpPr>
            <p:spPr bwMode="auto">
              <a:xfrm>
                <a:off x="4286" y="1672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4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87" name="Rectangle 269"/>
              <p:cNvSpPr>
                <a:spLocks noChangeArrowheads="1"/>
              </p:cNvSpPr>
              <p:nvPr/>
            </p:nvSpPr>
            <p:spPr bwMode="auto">
              <a:xfrm>
                <a:off x="907" y="1312"/>
                <a:ext cx="1150" cy="67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/>
                <a:r>
                  <a:rPr lang="zh-CN" altLang="en-US" sz="3200" dirty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从</a:t>
                </a:r>
                <a:r>
                  <a:rPr lang="zh-CN" altLang="en-US" sz="3200" dirty="0" smtClean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触发器</a:t>
                </a:r>
                <a:endPara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  <a:p>
                <a:pPr algn="ctr"/>
                <a:r>
                  <a:rPr lang="en-US" altLang="zh-CN" sz="3200" dirty="0" smtClean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Slave</a:t>
                </a:r>
                <a:endPara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88" name="Line 270"/>
              <p:cNvSpPr>
                <a:spLocks noChangeShapeType="1"/>
              </p:cNvSpPr>
              <p:nvPr/>
            </p:nvSpPr>
            <p:spPr bwMode="auto">
              <a:xfrm>
                <a:off x="3742" y="1207"/>
                <a:ext cx="1" cy="14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89" name="Line 271"/>
              <p:cNvSpPr>
                <a:spLocks noChangeShapeType="1"/>
              </p:cNvSpPr>
              <p:nvPr/>
            </p:nvSpPr>
            <p:spPr bwMode="auto">
              <a:xfrm>
                <a:off x="2993" y="1221"/>
                <a:ext cx="1" cy="14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0" name="Line 272"/>
              <p:cNvSpPr>
                <a:spLocks noChangeShapeType="1"/>
              </p:cNvSpPr>
              <p:nvPr/>
            </p:nvSpPr>
            <p:spPr bwMode="auto">
              <a:xfrm>
                <a:off x="2993" y="1366"/>
                <a:ext cx="205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1" name="Line 273"/>
              <p:cNvSpPr>
                <a:spLocks noChangeShapeType="1"/>
              </p:cNvSpPr>
              <p:nvPr/>
            </p:nvSpPr>
            <p:spPr bwMode="auto">
              <a:xfrm flipV="1">
                <a:off x="2715" y="1211"/>
                <a:ext cx="1" cy="43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2" name="Line 274"/>
              <p:cNvSpPr>
                <a:spLocks noChangeShapeType="1"/>
              </p:cNvSpPr>
              <p:nvPr/>
            </p:nvSpPr>
            <p:spPr bwMode="auto">
              <a:xfrm flipV="1">
                <a:off x="2906" y="628"/>
                <a:ext cx="1" cy="19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3" name="Line 275"/>
              <p:cNvSpPr>
                <a:spLocks noChangeShapeType="1"/>
              </p:cNvSpPr>
              <p:nvPr/>
            </p:nvSpPr>
            <p:spPr bwMode="auto">
              <a:xfrm flipV="1">
                <a:off x="3857" y="628"/>
                <a:ext cx="1" cy="19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94" name="Oval 276"/>
              <p:cNvSpPr>
                <a:spLocks noChangeArrowheads="1"/>
              </p:cNvSpPr>
              <p:nvPr/>
            </p:nvSpPr>
            <p:spPr bwMode="auto">
              <a:xfrm>
                <a:off x="2858" y="674"/>
                <a:ext cx="99" cy="99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5" name="Oval 277"/>
              <p:cNvSpPr>
                <a:spLocks noChangeArrowheads="1"/>
              </p:cNvSpPr>
              <p:nvPr/>
            </p:nvSpPr>
            <p:spPr bwMode="auto">
              <a:xfrm>
                <a:off x="3810" y="674"/>
                <a:ext cx="99" cy="99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sp>
          <p:nvSpPr>
            <p:cNvPr id="47" name="Rectangle 278"/>
            <p:cNvSpPr>
              <a:spLocks noChangeArrowheads="1"/>
            </p:cNvSpPr>
            <p:nvPr/>
          </p:nvSpPr>
          <p:spPr bwMode="auto">
            <a:xfrm>
              <a:off x="3873" y="1026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48" name="Rectangle 279"/>
            <p:cNvSpPr>
              <a:spLocks noChangeArrowheads="1"/>
            </p:cNvSpPr>
            <p:nvPr/>
          </p:nvSpPr>
          <p:spPr bwMode="auto">
            <a:xfrm>
              <a:off x="2449" y="1026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sp>
        <p:nvSpPr>
          <p:cNvPr id="96" name="Line 216"/>
          <p:cNvSpPr>
            <a:spLocks noChangeShapeType="1"/>
          </p:cNvSpPr>
          <p:nvPr/>
        </p:nvSpPr>
        <p:spPr bwMode="auto">
          <a:xfrm flipH="1" flipV="1">
            <a:off x="5255139" y="3070100"/>
            <a:ext cx="0" cy="549909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7" name="Line 204"/>
          <p:cNvSpPr>
            <a:spLocks noChangeShapeType="1"/>
          </p:cNvSpPr>
          <p:nvPr/>
        </p:nvSpPr>
        <p:spPr bwMode="auto">
          <a:xfrm>
            <a:off x="3022891" y="3106104"/>
            <a:ext cx="3175" cy="4889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grpSp>
        <p:nvGrpSpPr>
          <p:cNvPr id="98" name="组合 40"/>
          <p:cNvGrpSpPr/>
          <p:nvPr/>
        </p:nvGrpSpPr>
        <p:grpSpPr>
          <a:xfrm rot="16200000">
            <a:off x="2739989" y="4643446"/>
            <a:ext cx="500065" cy="928694"/>
            <a:chOff x="7177088" y="3041650"/>
            <a:chExt cx="768350" cy="630238"/>
          </a:xfrm>
        </p:grpSpPr>
        <p:sp>
          <p:nvSpPr>
            <p:cNvPr id="99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00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01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02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03" name="组合 40"/>
          <p:cNvGrpSpPr/>
          <p:nvPr/>
        </p:nvGrpSpPr>
        <p:grpSpPr>
          <a:xfrm rot="16200000">
            <a:off x="2811427" y="3643314"/>
            <a:ext cx="500065" cy="928694"/>
            <a:chOff x="7177088" y="3041650"/>
            <a:chExt cx="768350" cy="630238"/>
          </a:xfrm>
        </p:grpSpPr>
        <p:sp>
          <p:nvSpPr>
            <p:cNvPr id="104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05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06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07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08" name="组合 40"/>
          <p:cNvGrpSpPr/>
          <p:nvPr/>
        </p:nvGrpSpPr>
        <p:grpSpPr>
          <a:xfrm rot="16200000">
            <a:off x="5097443" y="4643446"/>
            <a:ext cx="500065" cy="928694"/>
            <a:chOff x="7177088" y="3041650"/>
            <a:chExt cx="768350" cy="630238"/>
          </a:xfrm>
        </p:grpSpPr>
        <p:sp>
          <p:nvSpPr>
            <p:cNvPr id="109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0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1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2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13" name="组合 40"/>
          <p:cNvGrpSpPr/>
          <p:nvPr/>
        </p:nvGrpSpPr>
        <p:grpSpPr>
          <a:xfrm rot="16200000">
            <a:off x="2892389" y="2357430"/>
            <a:ext cx="500065" cy="928694"/>
            <a:chOff x="7177088" y="3041650"/>
            <a:chExt cx="768350" cy="630238"/>
          </a:xfrm>
        </p:grpSpPr>
        <p:sp>
          <p:nvSpPr>
            <p:cNvPr id="114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5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6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7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18" name="组合 40"/>
          <p:cNvGrpSpPr/>
          <p:nvPr/>
        </p:nvGrpSpPr>
        <p:grpSpPr>
          <a:xfrm rot="16200000">
            <a:off x="3204337" y="1107265"/>
            <a:ext cx="428627" cy="928694"/>
            <a:chOff x="7177088" y="3041650"/>
            <a:chExt cx="768350" cy="630238"/>
          </a:xfrm>
        </p:grpSpPr>
        <p:sp>
          <p:nvSpPr>
            <p:cNvPr id="119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0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1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2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23" name="组合 40"/>
          <p:cNvGrpSpPr/>
          <p:nvPr/>
        </p:nvGrpSpPr>
        <p:grpSpPr>
          <a:xfrm rot="16200000">
            <a:off x="5026005" y="3643314"/>
            <a:ext cx="500065" cy="928694"/>
            <a:chOff x="7177088" y="3041650"/>
            <a:chExt cx="768350" cy="630238"/>
          </a:xfrm>
        </p:grpSpPr>
        <p:sp>
          <p:nvSpPr>
            <p:cNvPr id="124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5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6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7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28" name="组合 40"/>
          <p:cNvGrpSpPr/>
          <p:nvPr/>
        </p:nvGrpSpPr>
        <p:grpSpPr>
          <a:xfrm rot="16200000">
            <a:off x="4918849" y="2393149"/>
            <a:ext cx="428627" cy="928694"/>
            <a:chOff x="7177088" y="3041650"/>
            <a:chExt cx="768350" cy="630238"/>
          </a:xfrm>
        </p:grpSpPr>
        <p:sp>
          <p:nvSpPr>
            <p:cNvPr id="129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0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1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2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33" name="组合 40"/>
          <p:cNvGrpSpPr/>
          <p:nvPr/>
        </p:nvGrpSpPr>
        <p:grpSpPr>
          <a:xfrm rot="16200000">
            <a:off x="4704535" y="1107265"/>
            <a:ext cx="428627" cy="928694"/>
            <a:chOff x="7177088" y="3041650"/>
            <a:chExt cx="768350" cy="630238"/>
          </a:xfrm>
        </p:grpSpPr>
        <p:sp>
          <p:nvSpPr>
            <p:cNvPr id="134" name="Arc 92"/>
            <p:cNvSpPr>
              <a:spLocks/>
            </p:cNvSpPr>
            <p:nvPr/>
          </p:nvSpPr>
          <p:spPr bwMode="auto">
            <a:xfrm>
              <a:off x="7558088" y="3041650"/>
              <a:ext cx="387350" cy="62865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5" name="Line 94"/>
            <p:cNvSpPr>
              <a:spLocks noChangeShapeType="1"/>
            </p:cNvSpPr>
            <p:nvPr/>
          </p:nvSpPr>
          <p:spPr bwMode="auto">
            <a:xfrm flipH="1">
              <a:off x="7177088" y="3041650"/>
              <a:ext cx="387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6" name="Line 95"/>
            <p:cNvSpPr>
              <a:spLocks noChangeShapeType="1"/>
            </p:cNvSpPr>
            <p:nvPr/>
          </p:nvSpPr>
          <p:spPr bwMode="auto">
            <a:xfrm flipH="1">
              <a:off x="7177089" y="3670300"/>
              <a:ext cx="465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7" name="Line 96"/>
            <p:cNvSpPr>
              <a:spLocks noChangeShapeType="1"/>
            </p:cNvSpPr>
            <p:nvPr/>
          </p:nvSpPr>
          <p:spPr bwMode="auto">
            <a:xfrm>
              <a:off x="7177088" y="3041650"/>
              <a:ext cx="1588" cy="6302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sp>
        <p:nvSpPr>
          <p:cNvPr id="138" name="AutoShape 36"/>
          <p:cNvSpPr>
            <a:spLocks noChangeArrowheads="1"/>
          </p:cNvSpPr>
          <p:nvPr/>
        </p:nvSpPr>
        <p:spPr bwMode="auto">
          <a:xfrm>
            <a:off x="6291688" y="4851411"/>
            <a:ext cx="649288" cy="434978"/>
          </a:xfrm>
          <a:prstGeom prst="triangle">
            <a:avLst>
              <a:gd name="adj" fmla="val 50000"/>
            </a:avLst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zh-CN" altLang="en-US"/>
          </a:p>
        </p:txBody>
      </p:sp>
      <p:sp>
        <p:nvSpPr>
          <p:cNvPr id="139" name="灯片编号占位符 154"/>
          <p:cNvSpPr txBox="1">
            <a:spLocks/>
          </p:cNvSpPr>
          <p:nvPr/>
        </p:nvSpPr>
        <p:spPr bwMode="auto">
          <a:xfrm>
            <a:off x="7021513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11401BD-A8F3-4F23-A984-3039AD1189E9}" type="slidenum">
              <a:rPr kumimoji="0" lang="zh-CN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ea typeface="宋体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74</a:t>
            </a:fld>
            <a:endParaRPr kumimoji="0" lang="en-US" altLang="zh-CN" sz="14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imes New Roman" pitchFamily="18" charset="0"/>
              <a:ea typeface="宋体" pitchFamily="2" charset="-122"/>
              <a:cs typeface="+mn-cs"/>
            </a:endParaRPr>
          </a:p>
        </p:txBody>
      </p:sp>
      <p:sp>
        <p:nvSpPr>
          <p:cNvPr id="140" name="矩形 139"/>
          <p:cNvSpPr/>
          <p:nvPr/>
        </p:nvSpPr>
        <p:spPr>
          <a:xfrm>
            <a:off x="6811955" y="5929330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grpSp>
        <p:nvGrpSpPr>
          <p:cNvPr id="151" name="组合 150"/>
          <p:cNvGrpSpPr/>
          <p:nvPr/>
        </p:nvGrpSpPr>
        <p:grpSpPr>
          <a:xfrm>
            <a:off x="-32" y="357166"/>
            <a:ext cx="9418638" cy="2714644"/>
            <a:chOff x="0" y="3286124"/>
            <a:chExt cx="9418638" cy="2714644"/>
          </a:xfrm>
        </p:grpSpPr>
        <p:sp>
          <p:nvSpPr>
            <p:cNvPr id="145" name="矩形 144"/>
            <p:cNvSpPr/>
            <p:nvPr/>
          </p:nvSpPr>
          <p:spPr bwMode="auto">
            <a:xfrm>
              <a:off x="0" y="3286124"/>
              <a:ext cx="9144000" cy="2714644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zh-CN" altLang="en-US" sz="3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ea typeface="宋体" pitchFamily="2" charset="-122"/>
              </a:endParaRPr>
            </a:p>
          </p:txBody>
        </p:sp>
        <p:grpSp>
          <p:nvGrpSpPr>
            <p:cNvPr id="146" name="Group 20"/>
            <p:cNvGrpSpPr>
              <a:grpSpLocks/>
            </p:cNvGrpSpPr>
            <p:nvPr/>
          </p:nvGrpSpPr>
          <p:grpSpPr bwMode="auto">
            <a:xfrm>
              <a:off x="0" y="3429000"/>
              <a:ext cx="9418638" cy="2413001"/>
              <a:chOff x="0" y="2304"/>
              <a:chExt cx="5933" cy="1520"/>
            </a:xfrm>
          </p:grpSpPr>
          <p:sp>
            <p:nvSpPr>
              <p:cNvPr id="147" name="Rectangle 10"/>
              <p:cNvSpPr>
                <a:spLocks noChangeArrowheads="1"/>
              </p:cNvSpPr>
              <p:nvPr/>
            </p:nvSpPr>
            <p:spPr bwMode="auto">
              <a:xfrm>
                <a:off x="336" y="2304"/>
                <a:ext cx="536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zh-CN" altLang="en-US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主-从</a:t>
                </a:r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RS</a:t>
                </a:r>
                <a:r>
                  <a:rPr lang="zh-CN" altLang="en-US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触发器解决了</a:t>
                </a:r>
                <a:r>
                  <a:rPr lang="zh-CN" altLang="en-US" sz="320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空翻问题</a:t>
                </a:r>
                <a:r>
                  <a:rPr lang="zh-CN" altLang="en-US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，主触发器的状</a:t>
                </a:r>
              </a:p>
            </p:txBody>
          </p:sp>
          <p:sp>
            <p:nvSpPr>
              <p:cNvPr id="148" name="Rectangle 11"/>
              <p:cNvSpPr>
                <a:spLocks noChangeArrowheads="1"/>
              </p:cNvSpPr>
              <p:nvPr/>
            </p:nvSpPr>
            <p:spPr bwMode="auto">
              <a:xfrm>
                <a:off x="0" y="2736"/>
                <a:ext cx="5933" cy="3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zh-CN" altLang="en-US" sz="3200" dirty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态取决于</a:t>
                </a:r>
                <a:r>
                  <a:rPr lang="en-US" altLang="zh-CN" sz="3200" dirty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CP</a:t>
                </a:r>
                <a:r>
                  <a:rPr lang="zh-CN" altLang="en-US" sz="3200" dirty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从</a:t>
                </a:r>
                <a:r>
                  <a:rPr lang="zh-CN" altLang="en-US" sz="3200" dirty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Arial Black"/>
                    <a:ea typeface="黑体" pitchFamily="49" charset="-122"/>
                  </a:rPr>
                  <a:t>“</a:t>
                </a:r>
                <a:r>
                  <a:rPr lang="zh-CN" altLang="en-US" sz="3200" dirty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 1 </a:t>
                </a:r>
                <a:r>
                  <a:rPr lang="zh-CN" altLang="en-US" sz="3200" dirty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Arial Black"/>
                    <a:ea typeface="黑体" pitchFamily="49" charset="-122"/>
                  </a:rPr>
                  <a:t>”</a:t>
                </a:r>
                <a:r>
                  <a:rPr lang="zh-CN" altLang="en-US" sz="3200" dirty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变为</a:t>
                </a:r>
                <a:r>
                  <a:rPr lang="zh-CN" altLang="en-US" sz="3200" dirty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Arial Black"/>
                    <a:ea typeface="黑体" pitchFamily="49" charset="-122"/>
                  </a:rPr>
                  <a:t>“</a:t>
                </a:r>
                <a:r>
                  <a:rPr lang="zh-CN" altLang="en-US" sz="3200" dirty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 0 </a:t>
                </a:r>
                <a:r>
                  <a:rPr lang="zh-CN" altLang="en-US" sz="3200" dirty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Arial Black"/>
                    <a:ea typeface="黑体" pitchFamily="49" charset="-122"/>
                  </a:rPr>
                  <a:t>”</a:t>
                </a:r>
                <a:r>
                  <a:rPr lang="zh-CN" altLang="en-US" sz="3200" dirty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之前</a:t>
                </a:r>
                <a:r>
                  <a:rPr lang="en-US" altLang="zh-CN" sz="3200" dirty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R S</a:t>
                </a:r>
                <a:r>
                  <a:rPr lang="zh-CN" altLang="en-US" sz="3200" dirty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的状态</a:t>
                </a:r>
                <a:r>
                  <a:rPr lang="zh-CN" altLang="en-US" sz="3200" dirty="0" smtClean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。</a:t>
                </a:r>
                <a:endPara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49" name="Rectangle 12"/>
              <p:cNvSpPr>
                <a:spLocks noChangeArrowheads="1"/>
              </p:cNvSpPr>
              <p:nvPr/>
            </p:nvSpPr>
            <p:spPr bwMode="auto">
              <a:xfrm>
                <a:off x="0" y="3120"/>
                <a:ext cx="5803" cy="3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zh-CN" altLang="en-US" sz="3200" dirty="0" smtClean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若</a:t>
                </a:r>
                <a:r>
                  <a:rPr lang="en-US" altLang="zh-CN" sz="3200" dirty="0" smtClean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CP</a:t>
                </a:r>
                <a:r>
                  <a:rPr lang="zh-CN" altLang="en-US" sz="3200" dirty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从</a:t>
                </a:r>
                <a:r>
                  <a:rPr lang="zh-CN" altLang="en-US" sz="3200" dirty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Arial Black"/>
                    <a:ea typeface="黑体" pitchFamily="49" charset="-122"/>
                  </a:rPr>
                  <a:t>“</a:t>
                </a:r>
                <a:r>
                  <a:rPr lang="zh-CN" altLang="en-US" sz="3200" dirty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 1 </a:t>
                </a:r>
                <a:r>
                  <a:rPr lang="zh-CN" altLang="en-US" sz="3200" dirty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Arial Black"/>
                    <a:ea typeface="黑体" pitchFamily="49" charset="-122"/>
                  </a:rPr>
                  <a:t>”</a:t>
                </a:r>
                <a:r>
                  <a:rPr lang="zh-CN" altLang="en-US" sz="3200" dirty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变为</a:t>
                </a:r>
                <a:r>
                  <a:rPr lang="zh-CN" altLang="en-US" sz="3200" dirty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Arial Black"/>
                    <a:ea typeface="黑体" pitchFamily="49" charset="-122"/>
                  </a:rPr>
                  <a:t>“</a:t>
                </a:r>
                <a:r>
                  <a:rPr lang="zh-CN" altLang="en-US" sz="3200" dirty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 0 </a:t>
                </a:r>
                <a:r>
                  <a:rPr lang="zh-CN" altLang="en-US" sz="3200" dirty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Arial Black"/>
                    <a:ea typeface="黑体" pitchFamily="49" charset="-122"/>
                  </a:rPr>
                  <a:t>”</a:t>
                </a:r>
                <a:r>
                  <a:rPr lang="zh-CN" altLang="en-US" sz="3200" dirty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之前</a:t>
                </a:r>
                <a:r>
                  <a:rPr lang="en-US" altLang="zh-CN" sz="3200" dirty="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R S</a:t>
                </a:r>
                <a:r>
                  <a:rPr lang="zh-CN" altLang="en-US" sz="3200" dirty="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的状态为00</a:t>
                </a:r>
                <a:r>
                  <a:rPr lang="zh-CN" altLang="en-US" sz="3200" dirty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 </a:t>
                </a:r>
                <a:r>
                  <a:rPr lang="zh-CN" altLang="en-US" sz="3200" dirty="0" smtClean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，</a:t>
                </a:r>
                <a:endPara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50" name="Rectangle 13"/>
              <p:cNvSpPr>
                <a:spLocks noChangeArrowheads="1"/>
              </p:cNvSpPr>
              <p:nvPr/>
            </p:nvSpPr>
            <p:spPr bwMode="auto">
              <a:xfrm>
                <a:off x="0" y="3456"/>
                <a:ext cx="3606" cy="3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zh-CN" altLang="en-US" sz="3200" dirty="0" smtClean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则还需考察</a:t>
                </a:r>
                <a:r>
                  <a:rPr lang="en-US" altLang="zh-CN" sz="3200" dirty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RS=00</a:t>
                </a:r>
                <a:r>
                  <a:rPr lang="zh-CN" altLang="en-US" sz="3200" dirty="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之前的状态。</a:t>
                </a:r>
              </a:p>
            </p:txBody>
          </p:sp>
        </p:grpSp>
      </p:grpSp>
      <p:grpSp>
        <p:nvGrpSpPr>
          <p:cNvPr id="159" name="组合 158"/>
          <p:cNvGrpSpPr/>
          <p:nvPr/>
        </p:nvGrpSpPr>
        <p:grpSpPr>
          <a:xfrm>
            <a:off x="2357422" y="4415861"/>
            <a:ext cx="3675998" cy="598046"/>
            <a:chOff x="2357422" y="4415861"/>
            <a:chExt cx="3675998" cy="598046"/>
          </a:xfrm>
        </p:grpSpPr>
        <p:grpSp>
          <p:nvGrpSpPr>
            <p:cNvPr id="156" name="组合 155"/>
            <p:cNvGrpSpPr/>
            <p:nvPr/>
          </p:nvGrpSpPr>
          <p:grpSpPr>
            <a:xfrm>
              <a:off x="5643570" y="4415861"/>
              <a:ext cx="389850" cy="584775"/>
              <a:chOff x="10825884" y="4214818"/>
              <a:chExt cx="389850" cy="584775"/>
            </a:xfrm>
          </p:grpSpPr>
          <p:sp>
            <p:nvSpPr>
              <p:cNvPr id="153" name="矩形 152"/>
              <p:cNvSpPr/>
              <p:nvPr/>
            </p:nvSpPr>
            <p:spPr>
              <a:xfrm>
                <a:off x="10825884" y="4214818"/>
                <a:ext cx="389850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altLang="zh-CN" sz="3200" dirty="0" smtClean="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R</a:t>
                </a:r>
                <a:endParaRPr lang="zh-CN" altLang="en-US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54" name="Line 254"/>
              <p:cNvSpPr>
                <a:spLocks noChangeShapeType="1"/>
              </p:cNvSpPr>
              <p:nvPr/>
            </p:nvSpPr>
            <p:spPr bwMode="auto">
              <a:xfrm>
                <a:off x="10917961" y="4286256"/>
                <a:ext cx="193675" cy="0"/>
              </a:xfrm>
              <a:prstGeom prst="line">
                <a:avLst/>
              </a:prstGeom>
              <a:noFill/>
              <a:ln w="1905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</p:grpSp>
        <p:grpSp>
          <p:nvGrpSpPr>
            <p:cNvPr id="157" name="组合 156"/>
            <p:cNvGrpSpPr/>
            <p:nvPr/>
          </p:nvGrpSpPr>
          <p:grpSpPr>
            <a:xfrm>
              <a:off x="2357422" y="4429132"/>
              <a:ext cx="389850" cy="584775"/>
              <a:chOff x="8182678" y="4272985"/>
              <a:chExt cx="389850" cy="584775"/>
            </a:xfrm>
          </p:grpSpPr>
          <p:sp>
            <p:nvSpPr>
              <p:cNvPr id="152" name="矩形 151"/>
              <p:cNvSpPr/>
              <p:nvPr/>
            </p:nvSpPr>
            <p:spPr>
              <a:xfrm>
                <a:off x="8182678" y="4272985"/>
                <a:ext cx="389850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altLang="zh-CN" sz="3200" dirty="0" smtClean="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S</a:t>
                </a:r>
                <a:endParaRPr lang="zh-CN" altLang="en-US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55" name="Line 254"/>
              <p:cNvSpPr>
                <a:spLocks noChangeShapeType="1"/>
              </p:cNvSpPr>
              <p:nvPr/>
            </p:nvSpPr>
            <p:spPr bwMode="auto">
              <a:xfrm>
                <a:off x="8274755" y="4357694"/>
                <a:ext cx="193675" cy="0"/>
              </a:xfrm>
              <a:prstGeom prst="line">
                <a:avLst/>
              </a:prstGeom>
              <a:noFill/>
              <a:ln w="1905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</p:grpSp>
      </p:grpSp>
      <p:sp>
        <p:nvSpPr>
          <p:cNvPr id="158" name="矩形 157"/>
          <p:cNvSpPr/>
          <p:nvPr/>
        </p:nvSpPr>
        <p:spPr bwMode="auto">
          <a:xfrm>
            <a:off x="1928794" y="3214686"/>
            <a:ext cx="4572032" cy="1714512"/>
          </a:xfrm>
          <a:prstGeom prst="rect">
            <a:avLst/>
          </a:prstGeom>
          <a:noFill/>
          <a:ln w="25400" cap="flat" cmpd="sng" algn="ctr">
            <a:solidFill>
              <a:srgbClr val="FFFF00"/>
            </a:solidFill>
            <a:prstDash val="lg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zh-CN" altLang="en-US" sz="3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0" grpId="0"/>
      <p:bldP spid="158" grpId="0" animBg="1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8" name="Line 4"/>
          <p:cNvSpPr>
            <a:spLocks noChangeShapeType="1"/>
          </p:cNvSpPr>
          <p:nvPr/>
        </p:nvSpPr>
        <p:spPr bwMode="auto">
          <a:xfrm>
            <a:off x="704850" y="752475"/>
            <a:ext cx="5429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109" name="Line 5"/>
          <p:cNvSpPr>
            <a:spLocks noChangeShapeType="1"/>
          </p:cNvSpPr>
          <p:nvPr/>
        </p:nvSpPr>
        <p:spPr bwMode="auto">
          <a:xfrm flipV="1">
            <a:off x="1247775" y="142875"/>
            <a:ext cx="0" cy="609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110" name="Line 6"/>
          <p:cNvSpPr>
            <a:spLocks noChangeShapeType="1"/>
          </p:cNvSpPr>
          <p:nvPr/>
        </p:nvSpPr>
        <p:spPr bwMode="auto">
          <a:xfrm>
            <a:off x="1247775" y="142875"/>
            <a:ext cx="243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112" name="Line 8"/>
          <p:cNvSpPr>
            <a:spLocks noChangeShapeType="1"/>
          </p:cNvSpPr>
          <p:nvPr/>
        </p:nvSpPr>
        <p:spPr bwMode="auto">
          <a:xfrm>
            <a:off x="3686175" y="752475"/>
            <a:ext cx="4032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113" name="Line 9"/>
          <p:cNvSpPr>
            <a:spLocks noChangeShapeType="1"/>
          </p:cNvSpPr>
          <p:nvPr/>
        </p:nvSpPr>
        <p:spPr bwMode="auto">
          <a:xfrm>
            <a:off x="633413" y="1438275"/>
            <a:ext cx="12239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114" name="Line 10"/>
          <p:cNvSpPr>
            <a:spLocks noChangeShapeType="1"/>
          </p:cNvSpPr>
          <p:nvPr/>
        </p:nvSpPr>
        <p:spPr bwMode="auto">
          <a:xfrm flipV="1">
            <a:off x="1857375" y="904875"/>
            <a:ext cx="0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115" name="Line 11"/>
          <p:cNvSpPr>
            <a:spLocks noChangeShapeType="1"/>
          </p:cNvSpPr>
          <p:nvPr/>
        </p:nvSpPr>
        <p:spPr bwMode="auto">
          <a:xfrm>
            <a:off x="2085975" y="1438275"/>
            <a:ext cx="685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116" name="Line 12"/>
          <p:cNvSpPr>
            <a:spLocks noChangeShapeType="1"/>
          </p:cNvSpPr>
          <p:nvPr/>
        </p:nvSpPr>
        <p:spPr bwMode="auto">
          <a:xfrm flipV="1">
            <a:off x="2085975" y="904875"/>
            <a:ext cx="0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117" name="Line 13"/>
          <p:cNvSpPr>
            <a:spLocks noChangeShapeType="1"/>
          </p:cNvSpPr>
          <p:nvPr/>
        </p:nvSpPr>
        <p:spPr bwMode="auto">
          <a:xfrm>
            <a:off x="1857375" y="904875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118" name="Line 14"/>
          <p:cNvSpPr>
            <a:spLocks noChangeShapeType="1"/>
          </p:cNvSpPr>
          <p:nvPr/>
        </p:nvSpPr>
        <p:spPr bwMode="auto">
          <a:xfrm flipV="1">
            <a:off x="2771775" y="904875"/>
            <a:ext cx="0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119" name="Line 15"/>
          <p:cNvSpPr>
            <a:spLocks noChangeShapeType="1"/>
          </p:cNvSpPr>
          <p:nvPr/>
        </p:nvSpPr>
        <p:spPr bwMode="auto">
          <a:xfrm>
            <a:off x="2771775" y="904875"/>
            <a:ext cx="533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120" name="Line 16"/>
          <p:cNvSpPr>
            <a:spLocks noChangeShapeType="1"/>
          </p:cNvSpPr>
          <p:nvPr/>
        </p:nvSpPr>
        <p:spPr bwMode="auto">
          <a:xfrm>
            <a:off x="3305175" y="904875"/>
            <a:ext cx="0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121" name="Line 17"/>
          <p:cNvSpPr>
            <a:spLocks noChangeShapeType="1"/>
          </p:cNvSpPr>
          <p:nvPr/>
        </p:nvSpPr>
        <p:spPr bwMode="auto">
          <a:xfrm>
            <a:off x="3305175" y="1438275"/>
            <a:ext cx="6397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122" name="Line 18"/>
          <p:cNvSpPr>
            <a:spLocks noChangeShapeType="1"/>
          </p:cNvSpPr>
          <p:nvPr/>
        </p:nvSpPr>
        <p:spPr bwMode="auto">
          <a:xfrm>
            <a:off x="704850" y="2200275"/>
            <a:ext cx="16097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123" name="Line 19"/>
          <p:cNvSpPr>
            <a:spLocks noChangeShapeType="1"/>
          </p:cNvSpPr>
          <p:nvPr/>
        </p:nvSpPr>
        <p:spPr bwMode="auto">
          <a:xfrm flipV="1">
            <a:off x="2314575" y="1666875"/>
            <a:ext cx="0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124" name="Line 20"/>
          <p:cNvSpPr>
            <a:spLocks noChangeShapeType="1"/>
          </p:cNvSpPr>
          <p:nvPr/>
        </p:nvSpPr>
        <p:spPr bwMode="auto">
          <a:xfrm>
            <a:off x="2314575" y="1666875"/>
            <a:ext cx="685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125" name="Line 21"/>
          <p:cNvSpPr>
            <a:spLocks noChangeShapeType="1"/>
          </p:cNvSpPr>
          <p:nvPr/>
        </p:nvSpPr>
        <p:spPr bwMode="auto">
          <a:xfrm>
            <a:off x="3000375" y="1666875"/>
            <a:ext cx="0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126" name="Line 22"/>
          <p:cNvSpPr>
            <a:spLocks noChangeShapeType="1"/>
          </p:cNvSpPr>
          <p:nvPr/>
        </p:nvSpPr>
        <p:spPr bwMode="auto">
          <a:xfrm>
            <a:off x="3000375" y="2200275"/>
            <a:ext cx="457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132" name="Line 28"/>
          <p:cNvSpPr>
            <a:spLocks noChangeShapeType="1"/>
          </p:cNvSpPr>
          <p:nvPr/>
        </p:nvSpPr>
        <p:spPr bwMode="auto">
          <a:xfrm>
            <a:off x="3457575" y="2200275"/>
            <a:ext cx="4873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168" name="Rectangle 64"/>
          <p:cNvSpPr>
            <a:spLocks noChangeArrowheads="1"/>
          </p:cNvSpPr>
          <p:nvPr/>
        </p:nvSpPr>
        <p:spPr bwMode="auto">
          <a:xfrm>
            <a:off x="180975" y="361950"/>
            <a:ext cx="590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47169" name="Rectangle 65"/>
          <p:cNvSpPr>
            <a:spLocks noChangeArrowheads="1"/>
          </p:cNvSpPr>
          <p:nvPr/>
        </p:nvSpPr>
        <p:spPr bwMode="auto">
          <a:xfrm>
            <a:off x="180975" y="104775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S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47170" name="Rectangle 66"/>
          <p:cNvSpPr>
            <a:spLocks noChangeArrowheads="1"/>
          </p:cNvSpPr>
          <p:nvPr/>
        </p:nvSpPr>
        <p:spPr bwMode="auto">
          <a:xfrm>
            <a:off x="180975" y="180975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R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47171" name="Rectangle 67"/>
          <p:cNvSpPr>
            <a:spLocks noChangeArrowheads="1"/>
          </p:cNvSpPr>
          <p:nvPr/>
        </p:nvSpPr>
        <p:spPr bwMode="auto">
          <a:xfrm>
            <a:off x="180975" y="2973127"/>
            <a:ext cx="6858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Q`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47172" name="Rectangle 68"/>
          <p:cNvSpPr>
            <a:spLocks noChangeArrowheads="1"/>
          </p:cNvSpPr>
          <p:nvPr/>
        </p:nvSpPr>
        <p:spPr bwMode="auto">
          <a:xfrm>
            <a:off x="180975" y="3506527"/>
            <a:ext cx="590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Q`</a:t>
            </a:r>
            <a:endParaRPr lang="zh-CN" altLang="en-US" sz="3200" baseline="30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47173" name="Line 69"/>
          <p:cNvSpPr>
            <a:spLocks noChangeShapeType="1"/>
          </p:cNvSpPr>
          <p:nvPr/>
        </p:nvSpPr>
        <p:spPr bwMode="auto">
          <a:xfrm>
            <a:off x="257175" y="3592252"/>
            <a:ext cx="381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grpSp>
        <p:nvGrpSpPr>
          <p:cNvPr id="47313" name="Group 209"/>
          <p:cNvGrpSpPr>
            <a:grpSpLocks/>
          </p:cNvGrpSpPr>
          <p:nvPr/>
        </p:nvGrpSpPr>
        <p:grpSpPr bwMode="auto">
          <a:xfrm>
            <a:off x="633413" y="2744527"/>
            <a:ext cx="1223962" cy="2133600"/>
            <a:chOff x="399" y="1434"/>
            <a:chExt cx="771" cy="1344"/>
          </a:xfrm>
        </p:grpSpPr>
        <p:sp>
          <p:nvSpPr>
            <p:cNvPr id="47145" name="Line 41"/>
            <p:cNvSpPr>
              <a:spLocks noChangeShapeType="1"/>
            </p:cNvSpPr>
            <p:nvPr/>
          </p:nvSpPr>
          <p:spPr bwMode="auto">
            <a:xfrm>
              <a:off x="399" y="1818"/>
              <a:ext cx="77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7154" name="Line 50"/>
            <p:cNvSpPr>
              <a:spLocks noChangeShapeType="1"/>
            </p:cNvSpPr>
            <p:nvPr/>
          </p:nvSpPr>
          <p:spPr bwMode="auto">
            <a:xfrm>
              <a:off x="444" y="1962"/>
              <a:ext cx="72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7135" name="Line 31"/>
            <p:cNvSpPr>
              <a:spLocks noChangeShapeType="1"/>
            </p:cNvSpPr>
            <p:nvPr/>
          </p:nvSpPr>
          <p:spPr bwMode="auto">
            <a:xfrm>
              <a:off x="1170" y="1434"/>
              <a:ext cx="0" cy="38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7155" name="Line 51"/>
            <p:cNvSpPr>
              <a:spLocks noChangeShapeType="1"/>
            </p:cNvSpPr>
            <p:nvPr/>
          </p:nvSpPr>
          <p:spPr bwMode="auto">
            <a:xfrm>
              <a:off x="1170" y="1962"/>
              <a:ext cx="0" cy="3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7180" name="Line 76"/>
            <p:cNvSpPr>
              <a:spLocks noChangeShapeType="1"/>
            </p:cNvSpPr>
            <p:nvPr/>
          </p:nvSpPr>
          <p:spPr bwMode="auto">
            <a:xfrm>
              <a:off x="399" y="2778"/>
              <a:ext cx="77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sp>
        <p:nvSpPr>
          <p:cNvPr id="47183" name="Rectangle 79"/>
          <p:cNvSpPr>
            <a:spLocks noChangeArrowheads="1"/>
          </p:cNvSpPr>
          <p:nvPr/>
        </p:nvSpPr>
        <p:spPr bwMode="auto">
          <a:xfrm>
            <a:off x="257175" y="4476167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47184" name="Line 80"/>
          <p:cNvSpPr>
            <a:spLocks noChangeShapeType="1"/>
          </p:cNvSpPr>
          <p:nvPr/>
        </p:nvSpPr>
        <p:spPr bwMode="auto">
          <a:xfrm>
            <a:off x="3686175" y="142875"/>
            <a:ext cx="0" cy="609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grpSp>
        <p:nvGrpSpPr>
          <p:cNvPr id="47314" name="Group 210"/>
          <p:cNvGrpSpPr>
            <a:grpSpLocks/>
          </p:cNvGrpSpPr>
          <p:nvPr/>
        </p:nvGrpSpPr>
        <p:grpSpPr bwMode="auto">
          <a:xfrm>
            <a:off x="1857375" y="2744527"/>
            <a:ext cx="914400" cy="2133600"/>
            <a:chOff x="1170" y="1434"/>
            <a:chExt cx="576" cy="1344"/>
          </a:xfrm>
        </p:grpSpPr>
        <p:sp>
          <p:nvSpPr>
            <p:cNvPr id="47147" name="Line 43"/>
            <p:cNvSpPr>
              <a:spLocks noChangeShapeType="1"/>
            </p:cNvSpPr>
            <p:nvPr/>
          </p:nvSpPr>
          <p:spPr bwMode="auto">
            <a:xfrm>
              <a:off x="1170" y="1434"/>
              <a:ext cx="2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7157" name="Line 53"/>
            <p:cNvSpPr>
              <a:spLocks noChangeShapeType="1"/>
            </p:cNvSpPr>
            <p:nvPr/>
          </p:nvSpPr>
          <p:spPr bwMode="auto">
            <a:xfrm>
              <a:off x="1170" y="2298"/>
              <a:ext cx="2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7137" name="Line 33"/>
            <p:cNvSpPr>
              <a:spLocks noChangeShapeType="1"/>
            </p:cNvSpPr>
            <p:nvPr/>
          </p:nvSpPr>
          <p:spPr bwMode="auto">
            <a:xfrm>
              <a:off x="1458" y="1434"/>
              <a:ext cx="0" cy="38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7156" name="Line 52"/>
            <p:cNvSpPr>
              <a:spLocks noChangeShapeType="1"/>
            </p:cNvSpPr>
            <p:nvPr/>
          </p:nvSpPr>
          <p:spPr bwMode="auto">
            <a:xfrm>
              <a:off x="1458" y="1962"/>
              <a:ext cx="0" cy="3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7189" name="Line 85"/>
            <p:cNvSpPr>
              <a:spLocks noChangeShapeType="1"/>
            </p:cNvSpPr>
            <p:nvPr/>
          </p:nvSpPr>
          <p:spPr bwMode="auto">
            <a:xfrm>
              <a:off x="1170" y="2778"/>
              <a:ext cx="57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grpSp>
        <p:nvGrpSpPr>
          <p:cNvPr id="47320" name="Group 216"/>
          <p:cNvGrpSpPr>
            <a:grpSpLocks/>
          </p:cNvGrpSpPr>
          <p:nvPr/>
        </p:nvGrpSpPr>
        <p:grpSpPr bwMode="auto">
          <a:xfrm>
            <a:off x="3683000" y="4257092"/>
            <a:ext cx="528638" cy="609600"/>
            <a:chOff x="2320" y="2394"/>
            <a:chExt cx="333" cy="384"/>
          </a:xfrm>
        </p:grpSpPr>
        <p:sp>
          <p:nvSpPr>
            <p:cNvPr id="47181" name="Line 77"/>
            <p:cNvSpPr>
              <a:spLocks noChangeShapeType="1"/>
            </p:cNvSpPr>
            <p:nvPr/>
          </p:nvSpPr>
          <p:spPr bwMode="auto">
            <a:xfrm flipV="1">
              <a:off x="2320" y="2394"/>
              <a:ext cx="0" cy="38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7182" name="Line 78"/>
            <p:cNvSpPr>
              <a:spLocks noChangeShapeType="1"/>
            </p:cNvSpPr>
            <p:nvPr/>
          </p:nvSpPr>
          <p:spPr bwMode="auto">
            <a:xfrm>
              <a:off x="2320" y="2394"/>
              <a:ext cx="33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grpSp>
        <p:nvGrpSpPr>
          <p:cNvPr id="47319" name="Group 215"/>
          <p:cNvGrpSpPr>
            <a:grpSpLocks/>
          </p:cNvGrpSpPr>
          <p:nvPr/>
        </p:nvGrpSpPr>
        <p:grpSpPr bwMode="auto">
          <a:xfrm>
            <a:off x="2771775" y="2744527"/>
            <a:ext cx="1223963" cy="2133600"/>
            <a:chOff x="1746" y="1434"/>
            <a:chExt cx="771" cy="1344"/>
          </a:xfrm>
        </p:grpSpPr>
        <p:sp>
          <p:nvSpPr>
            <p:cNvPr id="47194" name="Line 90"/>
            <p:cNvSpPr>
              <a:spLocks noChangeShapeType="1"/>
            </p:cNvSpPr>
            <p:nvPr/>
          </p:nvSpPr>
          <p:spPr bwMode="auto">
            <a:xfrm>
              <a:off x="2080" y="2778"/>
              <a:ext cx="24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7195" name="Line 91"/>
            <p:cNvSpPr>
              <a:spLocks noChangeShapeType="1"/>
            </p:cNvSpPr>
            <p:nvPr/>
          </p:nvSpPr>
          <p:spPr bwMode="auto">
            <a:xfrm>
              <a:off x="2080" y="2298"/>
              <a:ext cx="43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7196" name="Line 92"/>
            <p:cNvSpPr>
              <a:spLocks noChangeShapeType="1"/>
            </p:cNvSpPr>
            <p:nvPr/>
          </p:nvSpPr>
          <p:spPr bwMode="auto">
            <a:xfrm>
              <a:off x="2032" y="1434"/>
              <a:ext cx="45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7151" name="Line 47"/>
            <p:cNvSpPr>
              <a:spLocks noChangeShapeType="1"/>
            </p:cNvSpPr>
            <p:nvPr/>
          </p:nvSpPr>
          <p:spPr bwMode="auto">
            <a:xfrm>
              <a:off x="1746" y="1434"/>
              <a:ext cx="33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7161" name="Line 57"/>
            <p:cNvSpPr>
              <a:spLocks noChangeShapeType="1"/>
            </p:cNvSpPr>
            <p:nvPr/>
          </p:nvSpPr>
          <p:spPr bwMode="auto">
            <a:xfrm>
              <a:off x="1890" y="1962"/>
              <a:ext cx="0" cy="3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7165" name="Line 61"/>
            <p:cNvSpPr>
              <a:spLocks noChangeShapeType="1"/>
            </p:cNvSpPr>
            <p:nvPr/>
          </p:nvSpPr>
          <p:spPr bwMode="auto">
            <a:xfrm>
              <a:off x="1890" y="2298"/>
              <a:ext cx="19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grpSp>
        <p:nvGrpSpPr>
          <p:cNvPr id="47315" name="Group 211"/>
          <p:cNvGrpSpPr>
            <a:grpSpLocks/>
          </p:cNvGrpSpPr>
          <p:nvPr/>
        </p:nvGrpSpPr>
        <p:grpSpPr bwMode="auto">
          <a:xfrm>
            <a:off x="2314575" y="2744527"/>
            <a:ext cx="990600" cy="2133600"/>
            <a:chOff x="1458" y="1434"/>
            <a:chExt cx="624" cy="1344"/>
          </a:xfrm>
        </p:grpSpPr>
        <p:sp>
          <p:nvSpPr>
            <p:cNvPr id="47149" name="Line 45"/>
            <p:cNvSpPr>
              <a:spLocks noChangeShapeType="1"/>
            </p:cNvSpPr>
            <p:nvPr/>
          </p:nvSpPr>
          <p:spPr bwMode="auto">
            <a:xfrm>
              <a:off x="1458" y="1818"/>
              <a:ext cx="2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7162" name="Line 58"/>
            <p:cNvSpPr>
              <a:spLocks noChangeShapeType="1"/>
            </p:cNvSpPr>
            <p:nvPr/>
          </p:nvSpPr>
          <p:spPr bwMode="auto">
            <a:xfrm>
              <a:off x="1458" y="1962"/>
              <a:ext cx="2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7142" name="Line 38"/>
            <p:cNvSpPr>
              <a:spLocks noChangeShapeType="1"/>
            </p:cNvSpPr>
            <p:nvPr/>
          </p:nvSpPr>
          <p:spPr bwMode="auto">
            <a:xfrm>
              <a:off x="1746" y="1434"/>
              <a:ext cx="0" cy="38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7192" name="Line 88"/>
            <p:cNvSpPr>
              <a:spLocks noChangeShapeType="1"/>
            </p:cNvSpPr>
            <p:nvPr/>
          </p:nvSpPr>
          <p:spPr bwMode="auto">
            <a:xfrm>
              <a:off x="1746" y="2778"/>
              <a:ext cx="33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7198" name="Line 94"/>
            <p:cNvSpPr>
              <a:spLocks noChangeShapeType="1"/>
            </p:cNvSpPr>
            <p:nvPr/>
          </p:nvSpPr>
          <p:spPr bwMode="auto">
            <a:xfrm>
              <a:off x="1746" y="1962"/>
              <a:ext cx="14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sp>
        <p:nvSpPr>
          <p:cNvPr id="47322" name="Line 218"/>
          <p:cNvSpPr>
            <a:spLocks noChangeShapeType="1"/>
          </p:cNvSpPr>
          <p:nvPr/>
        </p:nvSpPr>
        <p:spPr bwMode="auto">
          <a:xfrm flipH="1">
            <a:off x="3671888" y="333375"/>
            <a:ext cx="576262" cy="206375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324" name="Rectangle 220"/>
          <p:cNvSpPr>
            <a:spLocks noChangeArrowheads="1"/>
          </p:cNvSpPr>
          <p:nvPr/>
        </p:nvSpPr>
        <p:spPr bwMode="auto">
          <a:xfrm>
            <a:off x="4970180" y="4551634"/>
            <a:ext cx="387506" cy="5795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S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47325" name="Rectangle 221"/>
          <p:cNvSpPr>
            <a:spLocks noChangeArrowheads="1"/>
          </p:cNvSpPr>
          <p:nvPr/>
        </p:nvSpPr>
        <p:spPr bwMode="auto">
          <a:xfrm>
            <a:off x="6868170" y="4551634"/>
            <a:ext cx="386188" cy="5795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R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47326" name="Rectangle 222"/>
          <p:cNvSpPr>
            <a:spLocks noChangeArrowheads="1"/>
          </p:cNvSpPr>
          <p:nvPr/>
        </p:nvSpPr>
        <p:spPr bwMode="auto">
          <a:xfrm>
            <a:off x="8070230" y="4686195"/>
            <a:ext cx="695929" cy="5795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47328" name="Oval 224"/>
          <p:cNvSpPr>
            <a:spLocks noChangeArrowheads="1"/>
          </p:cNvSpPr>
          <p:nvPr/>
        </p:nvSpPr>
        <p:spPr bwMode="auto">
          <a:xfrm>
            <a:off x="7184501" y="2832989"/>
            <a:ext cx="126533" cy="134561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47330" name="Oval 226"/>
          <p:cNvSpPr>
            <a:spLocks noChangeArrowheads="1"/>
          </p:cNvSpPr>
          <p:nvPr/>
        </p:nvSpPr>
        <p:spPr bwMode="auto">
          <a:xfrm>
            <a:off x="5349778" y="2832989"/>
            <a:ext cx="126533" cy="134561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47332" name="Oval 228"/>
          <p:cNvSpPr>
            <a:spLocks noChangeArrowheads="1"/>
          </p:cNvSpPr>
          <p:nvPr/>
        </p:nvSpPr>
        <p:spPr bwMode="auto">
          <a:xfrm>
            <a:off x="5286512" y="3664334"/>
            <a:ext cx="126533" cy="134561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47333" name="Line 229"/>
          <p:cNvSpPr>
            <a:spLocks noChangeShapeType="1"/>
          </p:cNvSpPr>
          <p:nvPr/>
        </p:nvSpPr>
        <p:spPr bwMode="auto">
          <a:xfrm>
            <a:off x="5550122" y="4187921"/>
            <a:ext cx="0" cy="18252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335" name="Oval 231"/>
          <p:cNvSpPr>
            <a:spLocks noChangeArrowheads="1"/>
          </p:cNvSpPr>
          <p:nvPr/>
        </p:nvSpPr>
        <p:spPr bwMode="auto">
          <a:xfrm>
            <a:off x="7247768" y="3664334"/>
            <a:ext cx="126533" cy="134561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47340" name="Line 236"/>
          <p:cNvSpPr>
            <a:spLocks noChangeShapeType="1"/>
          </p:cNvSpPr>
          <p:nvPr/>
        </p:nvSpPr>
        <p:spPr bwMode="auto">
          <a:xfrm flipV="1">
            <a:off x="5413045" y="2705090"/>
            <a:ext cx="1318" cy="134561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341" name="Line 237"/>
          <p:cNvSpPr>
            <a:spLocks noChangeShapeType="1"/>
          </p:cNvSpPr>
          <p:nvPr/>
        </p:nvSpPr>
        <p:spPr bwMode="auto">
          <a:xfrm>
            <a:off x="5413045" y="2705090"/>
            <a:ext cx="759196" cy="133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342" name="Line 238"/>
          <p:cNvSpPr>
            <a:spLocks noChangeShapeType="1"/>
          </p:cNvSpPr>
          <p:nvPr/>
        </p:nvSpPr>
        <p:spPr bwMode="auto">
          <a:xfrm flipH="1">
            <a:off x="6488572" y="2705090"/>
            <a:ext cx="759196" cy="133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343" name="Line 239"/>
          <p:cNvSpPr>
            <a:spLocks noChangeShapeType="1"/>
          </p:cNvSpPr>
          <p:nvPr/>
        </p:nvSpPr>
        <p:spPr bwMode="auto">
          <a:xfrm>
            <a:off x="6177512" y="2707754"/>
            <a:ext cx="478451" cy="846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344" name="Line 240"/>
          <p:cNvSpPr>
            <a:spLocks noChangeShapeType="1"/>
          </p:cNvSpPr>
          <p:nvPr/>
        </p:nvSpPr>
        <p:spPr bwMode="auto">
          <a:xfrm flipH="1">
            <a:off x="6177512" y="2707754"/>
            <a:ext cx="316332" cy="846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345" name="Line 241"/>
          <p:cNvSpPr>
            <a:spLocks noChangeShapeType="1"/>
          </p:cNvSpPr>
          <p:nvPr/>
        </p:nvSpPr>
        <p:spPr bwMode="auto">
          <a:xfrm>
            <a:off x="7073785" y="4201244"/>
            <a:ext cx="1318" cy="440986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346" name="Line 242"/>
          <p:cNvSpPr>
            <a:spLocks noChangeShapeType="1"/>
          </p:cNvSpPr>
          <p:nvPr/>
        </p:nvSpPr>
        <p:spPr bwMode="auto">
          <a:xfrm>
            <a:off x="7313670" y="3372564"/>
            <a:ext cx="1318" cy="29177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347" name="Line 243"/>
          <p:cNvSpPr>
            <a:spLocks noChangeShapeType="1"/>
          </p:cNvSpPr>
          <p:nvPr/>
        </p:nvSpPr>
        <p:spPr bwMode="auto">
          <a:xfrm>
            <a:off x="5539577" y="4367779"/>
            <a:ext cx="2846984" cy="133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348" name="Oval 244"/>
          <p:cNvSpPr>
            <a:spLocks noChangeArrowheads="1"/>
          </p:cNvSpPr>
          <p:nvPr/>
        </p:nvSpPr>
        <p:spPr bwMode="auto">
          <a:xfrm>
            <a:off x="7437566" y="4303830"/>
            <a:ext cx="126533" cy="134561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47349" name="Rectangle 245"/>
          <p:cNvSpPr>
            <a:spLocks noChangeArrowheads="1"/>
          </p:cNvSpPr>
          <p:nvPr/>
        </p:nvSpPr>
        <p:spPr bwMode="auto">
          <a:xfrm>
            <a:off x="4527316" y="2824995"/>
            <a:ext cx="520629" cy="5795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5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47350" name="Rectangle 246"/>
          <p:cNvSpPr>
            <a:spLocks noChangeArrowheads="1"/>
          </p:cNvSpPr>
          <p:nvPr/>
        </p:nvSpPr>
        <p:spPr bwMode="auto">
          <a:xfrm>
            <a:off x="7691950" y="2888945"/>
            <a:ext cx="520629" cy="5795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6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47351" name="Rectangle 247"/>
          <p:cNvSpPr>
            <a:spLocks noChangeArrowheads="1"/>
          </p:cNvSpPr>
          <p:nvPr/>
        </p:nvSpPr>
        <p:spPr bwMode="auto">
          <a:xfrm>
            <a:off x="4464050" y="3656340"/>
            <a:ext cx="520629" cy="5795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7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47352" name="Rectangle 248"/>
          <p:cNvSpPr>
            <a:spLocks noChangeArrowheads="1"/>
          </p:cNvSpPr>
          <p:nvPr/>
        </p:nvSpPr>
        <p:spPr bwMode="auto">
          <a:xfrm>
            <a:off x="6423987" y="3656340"/>
            <a:ext cx="521947" cy="5795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8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47353" name="Rectangle 249"/>
          <p:cNvSpPr>
            <a:spLocks noChangeArrowheads="1"/>
          </p:cNvSpPr>
          <p:nvPr/>
        </p:nvSpPr>
        <p:spPr bwMode="auto">
          <a:xfrm>
            <a:off x="4906914" y="2415984"/>
            <a:ext cx="590486" cy="5795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ea typeface="黑体" pitchFamily="49" charset="-122"/>
              </a:rPr>
              <a:t> ’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47354" name="Rectangle 250"/>
          <p:cNvSpPr>
            <a:spLocks noChangeArrowheads="1"/>
          </p:cNvSpPr>
          <p:nvPr/>
        </p:nvSpPr>
        <p:spPr bwMode="auto">
          <a:xfrm>
            <a:off x="7311034" y="2513241"/>
            <a:ext cx="633981" cy="5795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ea typeface="黑体" pitchFamily="49" charset="-122"/>
              </a:rPr>
              <a:t> ’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47355" name="Line 251"/>
          <p:cNvSpPr>
            <a:spLocks noChangeShapeType="1"/>
          </p:cNvSpPr>
          <p:nvPr/>
        </p:nvSpPr>
        <p:spPr bwMode="auto">
          <a:xfrm>
            <a:off x="5413045" y="2314731"/>
            <a:ext cx="2636" cy="41034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356" name="Line 252"/>
          <p:cNvSpPr>
            <a:spLocks noChangeShapeType="1"/>
          </p:cNvSpPr>
          <p:nvPr/>
        </p:nvSpPr>
        <p:spPr bwMode="auto">
          <a:xfrm>
            <a:off x="7374300" y="2575858"/>
            <a:ext cx="253065" cy="133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357" name="Line 253"/>
          <p:cNvSpPr>
            <a:spLocks noChangeShapeType="1"/>
          </p:cNvSpPr>
          <p:nvPr/>
        </p:nvSpPr>
        <p:spPr bwMode="auto">
          <a:xfrm>
            <a:off x="7374300" y="2577190"/>
            <a:ext cx="253065" cy="133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358" name="Line 254"/>
          <p:cNvSpPr>
            <a:spLocks noChangeShapeType="1"/>
          </p:cNvSpPr>
          <p:nvPr/>
        </p:nvSpPr>
        <p:spPr bwMode="auto">
          <a:xfrm>
            <a:off x="6985476" y="3352579"/>
            <a:ext cx="1318" cy="2011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359" name="Line 255"/>
          <p:cNvSpPr>
            <a:spLocks noChangeShapeType="1"/>
          </p:cNvSpPr>
          <p:nvPr/>
        </p:nvSpPr>
        <p:spPr bwMode="auto">
          <a:xfrm flipH="1">
            <a:off x="6655964" y="3553754"/>
            <a:ext cx="34664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360" name="Line 256"/>
          <p:cNvSpPr>
            <a:spLocks noChangeShapeType="1"/>
          </p:cNvSpPr>
          <p:nvPr/>
        </p:nvSpPr>
        <p:spPr bwMode="auto">
          <a:xfrm flipV="1">
            <a:off x="5340552" y="3372564"/>
            <a:ext cx="0" cy="30509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361" name="Line 257"/>
          <p:cNvSpPr>
            <a:spLocks noChangeShapeType="1"/>
          </p:cNvSpPr>
          <p:nvPr/>
        </p:nvSpPr>
        <p:spPr bwMode="auto">
          <a:xfrm flipH="1">
            <a:off x="5539577" y="3536434"/>
            <a:ext cx="632663" cy="133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362" name="Line 258"/>
          <p:cNvSpPr>
            <a:spLocks noChangeShapeType="1"/>
          </p:cNvSpPr>
          <p:nvPr/>
        </p:nvSpPr>
        <p:spPr bwMode="auto">
          <a:xfrm flipV="1">
            <a:off x="5550122" y="3372564"/>
            <a:ext cx="1318" cy="181191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363" name="Line 259"/>
          <p:cNvSpPr>
            <a:spLocks noChangeShapeType="1"/>
          </p:cNvSpPr>
          <p:nvPr/>
        </p:nvSpPr>
        <p:spPr bwMode="auto">
          <a:xfrm>
            <a:off x="8386561" y="4367779"/>
            <a:ext cx="1318" cy="40368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364" name="Line 260"/>
          <p:cNvSpPr>
            <a:spLocks noChangeShapeType="1"/>
          </p:cNvSpPr>
          <p:nvPr/>
        </p:nvSpPr>
        <p:spPr bwMode="auto">
          <a:xfrm>
            <a:off x="5161297" y="4207905"/>
            <a:ext cx="1318" cy="40368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365" name="Line 261"/>
          <p:cNvSpPr>
            <a:spLocks noChangeShapeType="1"/>
          </p:cNvSpPr>
          <p:nvPr/>
        </p:nvSpPr>
        <p:spPr bwMode="auto">
          <a:xfrm flipV="1">
            <a:off x="7492924" y="4198579"/>
            <a:ext cx="1318" cy="2011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366" name="Line 262"/>
          <p:cNvSpPr>
            <a:spLocks noChangeShapeType="1"/>
          </p:cNvSpPr>
          <p:nvPr/>
        </p:nvSpPr>
        <p:spPr bwMode="auto">
          <a:xfrm flipV="1">
            <a:off x="7247768" y="2321392"/>
            <a:ext cx="1318" cy="53824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367" name="Oval 263"/>
          <p:cNvSpPr>
            <a:spLocks noChangeArrowheads="1"/>
          </p:cNvSpPr>
          <p:nvPr/>
        </p:nvSpPr>
        <p:spPr bwMode="auto">
          <a:xfrm>
            <a:off x="5349778" y="2641140"/>
            <a:ext cx="126533" cy="134561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47368" name="Oval 264"/>
          <p:cNvSpPr>
            <a:spLocks noChangeArrowheads="1"/>
          </p:cNvSpPr>
          <p:nvPr/>
        </p:nvSpPr>
        <p:spPr bwMode="auto">
          <a:xfrm>
            <a:off x="7184501" y="2641140"/>
            <a:ext cx="126533" cy="134561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47369" name="Oval 265"/>
          <p:cNvSpPr>
            <a:spLocks noChangeArrowheads="1"/>
          </p:cNvSpPr>
          <p:nvPr/>
        </p:nvSpPr>
        <p:spPr bwMode="auto">
          <a:xfrm>
            <a:off x="8329885" y="4291839"/>
            <a:ext cx="126533" cy="127899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47370" name="Line 266"/>
          <p:cNvSpPr>
            <a:spLocks noChangeShapeType="1"/>
          </p:cNvSpPr>
          <p:nvPr/>
        </p:nvSpPr>
        <p:spPr bwMode="auto">
          <a:xfrm>
            <a:off x="8389197" y="4170601"/>
            <a:ext cx="0" cy="191849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371" name="Line 267"/>
          <p:cNvSpPr>
            <a:spLocks noChangeShapeType="1"/>
          </p:cNvSpPr>
          <p:nvPr/>
        </p:nvSpPr>
        <p:spPr bwMode="auto">
          <a:xfrm>
            <a:off x="8476188" y="3203364"/>
            <a:ext cx="31633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373" name="Oval 269"/>
          <p:cNvSpPr>
            <a:spLocks noChangeArrowheads="1"/>
          </p:cNvSpPr>
          <p:nvPr/>
        </p:nvSpPr>
        <p:spPr bwMode="auto">
          <a:xfrm>
            <a:off x="8304842" y="3651011"/>
            <a:ext cx="127851" cy="131896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47375" name="Line 271"/>
          <p:cNvSpPr>
            <a:spLocks noChangeShapeType="1"/>
          </p:cNvSpPr>
          <p:nvPr/>
        </p:nvSpPr>
        <p:spPr bwMode="auto">
          <a:xfrm flipV="1">
            <a:off x="8358882" y="2509244"/>
            <a:ext cx="1318" cy="114842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376" name="Rectangle 272"/>
          <p:cNvSpPr>
            <a:spLocks noChangeArrowheads="1"/>
          </p:cNvSpPr>
          <p:nvPr/>
        </p:nvSpPr>
        <p:spPr bwMode="auto">
          <a:xfrm>
            <a:off x="8643966" y="3705634"/>
            <a:ext cx="520629" cy="5782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9</a:t>
            </a:r>
            <a:endParaRPr lang="zh-CN" altLang="en-US" sz="3200" baseline="-250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47377" name="Rectangle 273"/>
          <p:cNvSpPr>
            <a:spLocks noChangeArrowheads="1"/>
          </p:cNvSpPr>
          <p:nvPr/>
        </p:nvSpPr>
        <p:spPr bwMode="auto">
          <a:xfrm>
            <a:off x="8407650" y="3143411"/>
            <a:ext cx="590486" cy="5795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47378" name="Oval 274"/>
          <p:cNvSpPr>
            <a:spLocks noChangeArrowheads="1"/>
          </p:cNvSpPr>
          <p:nvPr/>
        </p:nvSpPr>
        <p:spPr bwMode="auto">
          <a:xfrm>
            <a:off x="6861579" y="2430639"/>
            <a:ext cx="127851" cy="13722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47379" name="Line 275"/>
          <p:cNvSpPr>
            <a:spLocks noChangeShapeType="1"/>
          </p:cNvSpPr>
          <p:nvPr/>
        </p:nvSpPr>
        <p:spPr bwMode="auto">
          <a:xfrm>
            <a:off x="6861579" y="2506579"/>
            <a:ext cx="1382632" cy="133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381" name="Oval 277"/>
          <p:cNvSpPr>
            <a:spLocks noChangeArrowheads="1"/>
          </p:cNvSpPr>
          <p:nvPr/>
        </p:nvSpPr>
        <p:spPr bwMode="auto">
          <a:xfrm>
            <a:off x="6924846" y="730646"/>
            <a:ext cx="130487" cy="131896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47382" name="Line 278"/>
          <p:cNvSpPr>
            <a:spLocks noChangeShapeType="1"/>
          </p:cNvSpPr>
          <p:nvPr/>
        </p:nvSpPr>
        <p:spPr bwMode="auto">
          <a:xfrm>
            <a:off x="7175275" y="1236914"/>
            <a:ext cx="1318" cy="19851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384" name="Oval 280"/>
          <p:cNvSpPr>
            <a:spLocks noChangeArrowheads="1"/>
          </p:cNvSpPr>
          <p:nvPr/>
        </p:nvSpPr>
        <p:spPr bwMode="auto">
          <a:xfrm>
            <a:off x="5670064" y="730646"/>
            <a:ext cx="130487" cy="131896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47386" name="Oval 282"/>
          <p:cNvSpPr>
            <a:spLocks noChangeArrowheads="1"/>
          </p:cNvSpPr>
          <p:nvPr/>
        </p:nvSpPr>
        <p:spPr bwMode="auto">
          <a:xfrm>
            <a:off x="5419635" y="1808463"/>
            <a:ext cx="130487" cy="131896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47387" name="Line 283"/>
          <p:cNvSpPr>
            <a:spLocks noChangeShapeType="1"/>
          </p:cNvSpPr>
          <p:nvPr/>
        </p:nvSpPr>
        <p:spPr bwMode="auto">
          <a:xfrm>
            <a:off x="5668746" y="2328054"/>
            <a:ext cx="1318" cy="19851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389" name="Oval 285"/>
          <p:cNvSpPr>
            <a:spLocks noChangeArrowheads="1"/>
          </p:cNvSpPr>
          <p:nvPr/>
        </p:nvSpPr>
        <p:spPr bwMode="auto">
          <a:xfrm>
            <a:off x="7113327" y="1808463"/>
            <a:ext cx="130487" cy="131896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47390" name="Line 286"/>
          <p:cNvSpPr>
            <a:spLocks noChangeShapeType="1"/>
          </p:cNvSpPr>
          <p:nvPr/>
        </p:nvSpPr>
        <p:spPr bwMode="auto">
          <a:xfrm>
            <a:off x="6923528" y="2341376"/>
            <a:ext cx="1318" cy="19851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391" name="Line 287"/>
          <p:cNvSpPr>
            <a:spLocks noChangeShapeType="1"/>
          </p:cNvSpPr>
          <p:nvPr/>
        </p:nvSpPr>
        <p:spPr bwMode="auto">
          <a:xfrm flipV="1">
            <a:off x="7175275" y="1360816"/>
            <a:ext cx="1318" cy="46496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392" name="Line 288"/>
          <p:cNvSpPr>
            <a:spLocks noChangeShapeType="1"/>
          </p:cNvSpPr>
          <p:nvPr/>
        </p:nvSpPr>
        <p:spPr bwMode="auto">
          <a:xfrm>
            <a:off x="5729376" y="605411"/>
            <a:ext cx="448136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393" name="Line 289"/>
          <p:cNvSpPr>
            <a:spLocks noChangeShapeType="1"/>
          </p:cNvSpPr>
          <p:nvPr/>
        </p:nvSpPr>
        <p:spPr bwMode="auto">
          <a:xfrm flipH="1">
            <a:off x="6566337" y="605411"/>
            <a:ext cx="34664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394" name="Line 290"/>
          <p:cNvSpPr>
            <a:spLocks noChangeShapeType="1"/>
          </p:cNvSpPr>
          <p:nvPr/>
        </p:nvSpPr>
        <p:spPr bwMode="auto">
          <a:xfrm>
            <a:off x="6177512" y="605411"/>
            <a:ext cx="388824" cy="81669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395" name="Line 291"/>
          <p:cNvSpPr>
            <a:spLocks noChangeShapeType="1"/>
          </p:cNvSpPr>
          <p:nvPr/>
        </p:nvSpPr>
        <p:spPr bwMode="auto">
          <a:xfrm flipH="1">
            <a:off x="6106338" y="605411"/>
            <a:ext cx="459999" cy="846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396" name="Line 292"/>
          <p:cNvSpPr>
            <a:spLocks noChangeShapeType="1"/>
          </p:cNvSpPr>
          <p:nvPr/>
        </p:nvSpPr>
        <p:spPr bwMode="auto">
          <a:xfrm flipH="1">
            <a:off x="6566337" y="1422101"/>
            <a:ext cx="270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397" name="Line 293"/>
          <p:cNvSpPr>
            <a:spLocks noChangeShapeType="1"/>
          </p:cNvSpPr>
          <p:nvPr/>
        </p:nvSpPr>
        <p:spPr bwMode="auto">
          <a:xfrm>
            <a:off x="5670064" y="2506579"/>
            <a:ext cx="1315412" cy="133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402" name="Line 298"/>
          <p:cNvSpPr>
            <a:spLocks noChangeShapeType="1"/>
          </p:cNvSpPr>
          <p:nvPr/>
        </p:nvSpPr>
        <p:spPr bwMode="auto">
          <a:xfrm>
            <a:off x="7113327" y="350945"/>
            <a:ext cx="16080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403" name="Line 299"/>
          <p:cNvSpPr>
            <a:spLocks noChangeShapeType="1"/>
          </p:cNvSpPr>
          <p:nvPr/>
        </p:nvSpPr>
        <p:spPr bwMode="auto">
          <a:xfrm>
            <a:off x="8116361" y="2506579"/>
            <a:ext cx="263610" cy="133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404" name="Rectangle 300"/>
          <p:cNvSpPr>
            <a:spLocks noChangeArrowheads="1"/>
          </p:cNvSpPr>
          <p:nvPr/>
        </p:nvSpPr>
        <p:spPr bwMode="auto">
          <a:xfrm>
            <a:off x="4854192" y="789266"/>
            <a:ext cx="856731" cy="5795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47405" name="Rectangle 301"/>
          <p:cNvSpPr>
            <a:spLocks noChangeArrowheads="1"/>
          </p:cNvSpPr>
          <p:nvPr/>
        </p:nvSpPr>
        <p:spPr bwMode="auto">
          <a:xfrm>
            <a:off x="7362438" y="781273"/>
            <a:ext cx="521947" cy="5795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2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47406" name="Rectangle 302"/>
          <p:cNvSpPr>
            <a:spLocks noChangeArrowheads="1"/>
          </p:cNvSpPr>
          <p:nvPr/>
        </p:nvSpPr>
        <p:spPr bwMode="auto">
          <a:xfrm>
            <a:off x="4603763" y="1795140"/>
            <a:ext cx="520629" cy="5795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3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47407" name="Rectangle 303"/>
          <p:cNvSpPr>
            <a:spLocks noChangeArrowheads="1"/>
          </p:cNvSpPr>
          <p:nvPr/>
        </p:nvSpPr>
        <p:spPr bwMode="auto">
          <a:xfrm>
            <a:off x="7552237" y="1859090"/>
            <a:ext cx="520629" cy="5795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4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47408" name="Line 304"/>
          <p:cNvSpPr>
            <a:spLocks noChangeShapeType="1"/>
          </p:cNvSpPr>
          <p:nvPr/>
        </p:nvSpPr>
        <p:spPr bwMode="auto">
          <a:xfrm>
            <a:off x="6835218" y="1239578"/>
            <a:ext cx="1318" cy="193181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409" name="Line 305"/>
          <p:cNvSpPr>
            <a:spLocks noChangeShapeType="1"/>
          </p:cNvSpPr>
          <p:nvPr/>
        </p:nvSpPr>
        <p:spPr bwMode="auto">
          <a:xfrm>
            <a:off x="5848000" y="1258230"/>
            <a:ext cx="1318" cy="193181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410" name="Line 306"/>
          <p:cNvSpPr>
            <a:spLocks noChangeShapeType="1"/>
          </p:cNvSpPr>
          <p:nvPr/>
        </p:nvSpPr>
        <p:spPr bwMode="auto">
          <a:xfrm>
            <a:off x="5848000" y="1451411"/>
            <a:ext cx="270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411" name="Line 307"/>
          <p:cNvSpPr>
            <a:spLocks noChangeShapeType="1"/>
          </p:cNvSpPr>
          <p:nvPr/>
        </p:nvSpPr>
        <p:spPr bwMode="auto">
          <a:xfrm flipV="1">
            <a:off x="5481583" y="1244907"/>
            <a:ext cx="1318" cy="57954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412" name="Line 308"/>
          <p:cNvSpPr>
            <a:spLocks noChangeShapeType="1"/>
          </p:cNvSpPr>
          <p:nvPr/>
        </p:nvSpPr>
        <p:spPr bwMode="auto">
          <a:xfrm flipV="1">
            <a:off x="5733330" y="468186"/>
            <a:ext cx="1318" cy="2584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413" name="Line 309"/>
          <p:cNvSpPr>
            <a:spLocks noChangeShapeType="1"/>
          </p:cNvSpPr>
          <p:nvPr/>
        </p:nvSpPr>
        <p:spPr bwMode="auto">
          <a:xfrm flipV="1">
            <a:off x="6986794" y="468186"/>
            <a:ext cx="1318" cy="2584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414" name="Oval 310"/>
          <p:cNvSpPr>
            <a:spLocks noChangeArrowheads="1"/>
          </p:cNvSpPr>
          <p:nvPr/>
        </p:nvSpPr>
        <p:spPr bwMode="auto">
          <a:xfrm>
            <a:off x="5670064" y="529471"/>
            <a:ext cx="130487" cy="131896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47415" name="Oval 311"/>
          <p:cNvSpPr>
            <a:spLocks noChangeArrowheads="1"/>
          </p:cNvSpPr>
          <p:nvPr/>
        </p:nvSpPr>
        <p:spPr bwMode="auto">
          <a:xfrm>
            <a:off x="6924846" y="529471"/>
            <a:ext cx="130487" cy="131896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47416" name="Rectangle 312"/>
          <p:cNvSpPr>
            <a:spLocks noChangeArrowheads="1"/>
          </p:cNvSpPr>
          <p:nvPr/>
        </p:nvSpPr>
        <p:spPr bwMode="auto">
          <a:xfrm>
            <a:off x="7038198" y="260350"/>
            <a:ext cx="386188" cy="5795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47417" name="Rectangle 313"/>
          <p:cNvSpPr>
            <a:spLocks noChangeArrowheads="1"/>
          </p:cNvSpPr>
          <p:nvPr/>
        </p:nvSpPr>
        <p:spPr bwMode="auto">
          <a:xfrm>
            <a:off x="5159979" y="260350"/>
            <a:ext cx="386188" cy="5795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47419" name="Line 315"/>
          <p:cNvSpPr>
            <a:spLocks noChangeShapeType="1"/>
          </p:cNvSpPr>
          <p:nvPr/>
        </p:nvSpPr>
        <p:spPr bwMode="auto">
          <a:xfrm flipH="1">
            <a:off x="3600450" y="1916113"/>
            <a:ext cx="576263" cy="206375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421" name="Rectangle 317"/>
          <p:cNvSpPr>
            <a:spLocks noChangeArrowheads="1"/>
          </p:cNvSpPr>
          <p:nvPr/>
        </p:nvSpPr>
        <p:spPr bwMode="auto">
          <a:xfrm>
            <a:off x="4184650" y="1625426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</a:p>
        </p:txBody>
      </p:sp>
      <p:sp>
        <p:nvSpPr>
          <p:cNvPr id="47424" name="Line 320"/>
          <p:cNvSpPr>
            <a:spLocks noChangeShapeType="1"/>
          </p:cNvSpPr>
          <p:nvPr/>
        </p:nvSpPr>
        <p:spPr bwMode="auto">
          <a:xfrm flipH="1">
            <a:off x="3635375" y="1169988"/>
            <a:ext cx="576263" cy="206375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7425" name="Rectangle 321"/>
          <p:cNvSpPr>
            <a:spLocks noChangeArrowheads="1"/>
          </p:cNvSpPr>
          <p:nvPr/>
        </p:nvSpPr>
        <p:spPr bwMode="auto">
          <a:xfrm>
            <a:off x="4184650" y="836712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</a:p>
        </p:txBody>
      </p:sp>
      <p:sp>
        <p:nvSpPr>
          <p:cNvPr id="158" name="Line 64"/>
          <p:cNvSpPr>
            <a:spLocks noChangeShapeType="1"/>
          </p:cNvSpPr>
          <p:nvPr/>
        </p:nvSpPr>
        <p:spPr bwMode="auto">
          <a:xfrm>
            <a:off x="1223628" y="3068960"/>
            <a:ext cx="0" cy="1080000"/>
          </a:xfrm>
          <a:prstGeom prst="line">
            <a:avLst/>
          </a:prstGeom>
          <a:noFill/>
          <a:ln w="38100">
            <a:solidFill>
              <a:schemeClr val="accent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60" name="Line 64"/>
          <p:cNvSpPr>
            <a:spLocks noChangeShapeType="1"/>
          </p:cNvSpPr>
          <p:nvPr/>
        </p:nvSpPr>
        <p:spPr bwMode="auto">
          <a:xfrm>
            <a:off x="1835696" y="3068960"/>
            <a:ext cx="0" cy="1080000"/>
          </a:xfrm>
          <a:prstGeom prst="line">
            <a:avLst/>
          </a:prstGeom>
          <a:noFill/>
          <a:ln w="38100">
            <a:solidFill>
              <a:srgbClr val="FFFC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61" name="Line 64"/>
          <p:cNvSpPr>
            <a:spLocks noChangeShapeType="1"/>
          </p:cNvSpPr>
          <p:nvPr/>
        </p:nvSpPr>
        <p:spPr bwMode="auto">
          <a:xfrm>
            <a:off x="2123728" y="3068960"/>
            <a:ext cx="0" cy="1080000"/>
          </a:xfrm>
          <a:prstGeom prst="line">
            <a:avLst/>
          </a:prstGeom>
          <a:noFill/>
          <a:ln w="38100">
            <a:solidFill>
              <a:schemeClr val="accent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62" name="Line 64"/>
          <p:cNvSpPr>
            <a:spLocks noChangeShapeType="1"/>
          </p:cNvSpPr>
          <p:nvPr/>
        </p:nvSpPr>
        <p:spPr bwMode="auto">
          <a:xfrm>
            <a:off x="2339752" y="3104964"/>
            <a:ext cx="0" cy="1080000"/>
          </a:xfrm>
          <a:prstGeom prst="line">
            <a:avLst/>
          </a:prstGeom>
          <a:noFill/>
          <a:ln w="38100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63" name="Line 64"/>
          <p:cNvSpPr>
            <a:spLocks noChangeShapeType="1"/>
          </p:cNvSpPr>
          <p:nvPr/>
        </p:nvSpPr>
        <p:spPr bwMode="auto">
          <a:xfrm>
            <a:off x="2771800" y="3105084"/>
            <a:ext cx="0" cy="1080000"/>
          </a:xfrm>
          <a:prstGeom prst="line">
            <a:avLst/>
          </a:prstGeom>
          <a:noFill/>
          <a:ln w="38100">
            <a:solidFill>
              <a:schemeClr val="bg2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64" name="Line 64"/>
          <p:cNvSpPr>
            <a:spLocks noChangeShapeType="1"/>
          </p:cNvSpPr>
          <p:nvPr/>
        </p:nvSpPr>
        <p:spPr bwMode="auto">
          <a:xfrm>
            <a:off x="2987824" y="3105084"/>
            <a:ext cx="0" cy="1080000"/>
          </a:xfrm>
          <a:prstGeom prst="line">
            <a:avLst/>
          </a:prstGeom>
          <a:noFill/>
          <a:ln w="38100">
            <a:solidFill>
              <a:srgbClr val="FFFC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65" name="Line 64"/>
          <p:cNvSpPr>
            <a:spLocks noChangeShapeType="1"/>
          </p:cNvSpPr>
          <p:nvPr/>
        </p:nvSpPr>
        <p:spPr bwMode="auto">
          <a:xfrm>
            <a:off x="3311860" y="3104964"/>
            <a:ext cx="0" cy="1080000"/>
          </a:xfrm>
          <a:prstGeom prst="line">
            <a:avLst/>
          </a:prstGeom>
          <a:noFill/>
          <a:ln w="38100">
            <a:solidFill>
              <a:schemeClr val="accent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66" name="Line 64"/>
          <p:cNvSpPr>
            <a:spLocks noChangeShapeType="1"/>
          </p:cNvSpPr>
          <p:nvPr/>
        </p:nvSpPr>
        <p:spPr bwMode="auto">
          <a:xfrm>
            <a:off x="3671900" y="3104964"/>
            <a:ext cx="0" cy="1080000"/>
          </a:xfrm>
          <a:prstGeom prst="line">
            <a:avLst/>
          </a:prstGeom>
          <a:noFill/>
          <a:ln w="38100">
            <a:solidFill>
              <a:schemeClr val="accent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71" name="Line 315"/>
          <p:cNvSpPr>
            <a:spLocks noChangeShapeType="1"/>
          </p:cNvSpPr>
          <p:nvPr/>
        </p:nvSpPr>
        <p:spPr bwMode="auto">
          <a:xfrm flipH="1">
            <a:off x="3247095" y="1704678"/>
            <a:ext cx="576263" cy="206375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72" name="Rectangle 317"/>
          <p:cNvSpPr>
            <a:spLocks noChangeArrowheads="1"/>
          </p:cNvSpPr>
          <p:nvPr/>
        </p:nvSpPr>
        <p:spPr bwMode="auto">
          <a:xfrm>
            <a:off x="3759858" y="1337394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</a:p>
        </p:txBody>
      </p:sp>
      <p:sp>
        <p:nvSpPr>
          <p:cNvPr id="173" name="Line 320"/>
          <p:cNvSpPr>
            <a:spLocks noChangeShapeType="1"/>
          </p:cNvSpPr>
          <p:nvPr/>
        </p:nvSpPr>
        <p:spPr bwMode="auto">
          <a:xfrm flipH="1">
            <a:off x="3282020" y="958553"/>
            <a:ext cx="576263" cy="206375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74" name="Rectangle 321"/>
          <p:cNvSpPr>
            <a:spLocks noChangeArrowheads="1"/>
          </p:cNvSpPr>
          <p:nvPr/>
        </p:nvSpPr>
        <p:spPr bwMode="auto">
          <a:xfrm>
            <a:off x="3788606" y="617314"/>
            <a:ext cx="38985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en-US" altLang="zh-CN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76" name="Rectangle 60"/>
          <p:cNvSpPr>
            <a:spLocks noChangeArrowheads="1"/>
          </p:cNvSpPr>
          <p:nvPr/>
        </p:nvSpPr>
        <p:spPr bwMode="auto">
          <a:xfrm>
            <a:off x="214282" y="2357430"/>
            <a:ext cx="4209838" cy="2877532"/>
          </a:xfrm>
          <a:prstGeom prst="rect">
            <a:avLst/>
          </a:prstGeom>
          <a:solidFill>
            <a:srgbClr val="0070C0"/>
          </a:solidFill>
          <a:ln w="50800">
            <a:noFill/>
            <a:prstDash val="dash"/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77" name="Rectangle 79"/>
          <p:cNvSpPr>
            <a:spLocks noChangeArrowheads="1"/>
          </p:cNvSpPr>
          <p:nvPr/>
        </p:nvSpPr>
        <p:spPr bwMode="auto">
          <a:xfrm>
            <a:off x="143508" y="5564206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grpSp>
        <p:nvGrpSpPr>
          <p:cNvPr id="178" name="Group 216"/>
          <p:cNvGrpSpPr>
            <a:grpSpLocks/>
          </p:cNvGrpSpPr>
          <p:nvPr/>
        </p:nvGrpSpPr>
        <p:grpSpPr bwMode="auto">
          <a:xfrm>
            <a:off x="3785357" y="5286388"/>
            <a:ext cx="528638" cy="609600"/>
            <a:chOff x="2320" y="2394"/>
            <a:chExt cx="333" cy="384"/>
          </a:xfrm>
        </p:grpSpPr>
        <p:sp>
          <p:nvSpPr>
            <p:cNvPr id="179" name="Line 77"/>
            <p:cNvSpPr>
              <a:spLocks noChangeShapeType="1"/>
            </p:cNvSpPr>
            <p:nvPr/>
          </p:nvSpPr>
          <p:spPr bwMode="auto">
            <a:xfrm flipV="1">
              <a:off x="2320" y="2394"/>
              <a:ext cx="0" cy="38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80" name="Line 78"/>
            <p:cNvSpPr>
              <a:spLocks noChangeShapeType="1"/>
            </p:cNvSpPr>
            <p:nvPr/>
          </p:nvSpPr>
          <p:spPr bwMode="auto">
            <a:xfrm>
              <a:off x="2320" y="2394"/>
              <a:ext cx="33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sp>
        <p:nvSpPr>
          <p:cNvPr id="181" name="Line 314"/>
          <p:cNvSpPr>
            <a:spLocks noChangeShapeType="1"/>
          </p:cNvSpPr>
          <p:nvPr/>
        </p:nvSpPr>
        <p:spPr bwMode="auto">
          <a:xfrm flipH="1" flipV="1">
            <a:off x="3774244" y="5562985"/>
            <a:ext cx="604080" cy="144016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82" name="Rectangle 321"/>
          <p:cNvSpPr>
            <a:spLocks noChangeArrowheads="1"/>
          </p:cNvSpPr>
          <p:nvPr/>
        </p:nvSpPr>
        <p:spPr bwMode="auto">
          <a:xfrm>
            <a:off x="4499992" y="5418969"/>
            <a:ext cx="38985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en-US" altLang="zh-CN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83" name="Line 6"/>
          <p:cNvSpPr>
            <a:spLocks noChangeShapeType="1"/>
          </p:cNvSpPr>
          <p:nvPr/>
        </p:nvSpPr>
        <p:spPr bwMode="auto">
          <a:xfrm>
            <a:off x="539552" y="5887021"/>
            <a:ext cx="3240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85" name="Arc 92"/>
          <p:cNvSpPr>
            <a:spLocks/>
          </p:cNvSpPr>
          <p:nvPr/>
        </p:nvSpPr>
        <p:spPr bwMode="auto">
          <a:xfrm rot="16200000">
            <a:off x="5284325" y="3431055"/>
            <a:ext cx="216086" cy="926354"/>
          </a:xfrm>
          <a:custGeom>
            <a:avLst/>
            <a:gdLst>
              <a:gd name="G0" fmla="+- 0 0 0"/>
              <a:gd name="G1" fmla="+- 21600 0 0"/>
              <a:gd name="G2" fmla="+- 21600 0 0"/>
              <a:gd name="T0" fmla="*/ 0 w 21600"/>
              <a:gd name="T1" fmla="*/ 0 h 43179"/>
              <a:gd name="T2" fmla="*/ 953 w 21600"/>
              <a:gd name="T3" fmla="*/ 43179 h 43179"/>
              <a:gd name="T4" fmla="*/ 0 w 21600"/>
              <a:gd name="T5" fmla="*/ 21600 h 43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43179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cubicBezTo>
                  <a:pt x="21600" y="33158"/>
                  <a:pt x="12500" y="42668"/>
                  <a:pt x="952" y="43178"/>
                </a:cubicBezTo>
              </a:path>
              <a:path w="21600" h="43179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cubicBezTo>
                  <a:pt x="21600" y="33158"/>
                  <a:pt x="12500" y="42668"/>
                  <a:pt x="952" y="43178"/>
                </a:cubicBezTo>
                <a:lnTo>
                  <a:pt x="0" y="21600"/>
                </a:lnTo>
                <a:close/>
              </a:path>
            </a:pathLst>
          </a:cu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zh-CN" altLang="en-US"/>
          </a:p>
        </p:txBody>
      </p:sp>
      <p:sp>
        <p:nvSpPr>
          <p:cNvPr id="186" name="Line 94"/>
          <p:cNvSpPr>
            <a:spLocks noChangeShapeType="1"/>
          </p:cNvSpPr>
          <p:nvPr/>
        </p:nvSpPr>
        <p:spPr bwMode="auto">
          <a:xfrm rot="16200000" flipH="1">
            <a:off x="4822318" y="4105606"/>
            <a:ext cx="216086" cy="2340"/>
          </a:xfrm>
          <a:prstGeom prst="line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zh-CN" altLang="en-US"/>
          </a:p>
        </p:txBody>
      </p:sp>
      <p:sp>
        <p:nvSpPr>
          <p:cNvPr id="187" name="Line 95"/>
          <p:cNvSpPr>
            <a:spLocks noChangeShapeType="1"/>
          </p:cNvSpPr>
          <p:nvPr/>
        </p:nvSpPr>
        <p:spPr bwMode="auto">
          <a:xfrm rot="16200000" flipH="1">
            <a:off x="5726975" y="4083908"/>
            <a:ext cx="259480" cy="2340"/>
          </a:xfrm>
          <a:prstGeom prst="line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zh-CN" altLang="en-US"/>
          </a:p>
        </p:txBody>
      </p:sp>
      <p:sp>
        <p:nvSpPr>
          <p:cNvPr id="188" name="Line 96"/>
          <p:cNvSpPr>
            <a:spLocks noChangeShapeType="1"/>
          </p:cNvSpPr>
          <p:nvPr/>
        </p:nvSpPr>
        <p:spPr bwMode="auto">
          <a:xfrm rot="16200000">
            <a:off x="5393095" y="3750029"/>
            <a:ext cx="886" cy="928694"/>
          </a:xfrm>
          <a:prstGeom prst="line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zh-CN" altLang="en-US"/>
          </a:p>
        </p:txBody>
      </p:sp>
      <p:sp>
        <p:nvSpPr>
          <p:cNvPr id="189" name="AutoShape 36"/>
          <p:cNvSpPr>
            <a:spLocks noChangeArrowheads="1"/>
          </p:cNvSpPr>
          <p:nvPr/>
        </p:nvSpPr>
        <p:spPr bwMode="auto">
          <a:xfrm>
            <a:off x="8058607" y="3800045"/>
            <a:ext cx="649288" cy="357190"/>
          </a:xfrm>
          <a:prstGeom prst="triangle">
            <a:avLst>
              <a:gd name="adj" fmla="val 50000"/>
            </a:avLst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zh-CN" altLang="en-US"/>
          </a:p>
        </p:txBody>
      </p:sp>
      <p:sp>
        <p:nvSpPr>
          <p:cNvPr id="191" name="Arc 92"/>
          <p:cNvSpPr>
            <a:spLocks/>
          </p:cNvSpPr>
          <p:nvPr/>
        </p:nvSpPr>
        <p:spPr bwMode="auto">
          <a:xfrm rot="16200000">
            <a:off x="5284325" y="2603671"/>
            <a:ext cx="216086" cy="926354"/>
          </a:xfrm>
          <a:custGeom>
            <a:avLst/>
            <a:gdLst>
              <a:gd name="G0" fmla="+- 0 0 0"/>
              <a:gd name="G1" fmla="+- 21600 0 0"/>
              <a:gd name="G2" fmla="+- 21600 0 0"/>
              <a:gd name="T0" fmla="*/ 0 w 21600"/>
              <a:gd name="T1" fmla="*/ 0 h 43179"/>
              <a:gd name="T2" fmla="*/ 953 w 21600"/>
              <a:gd name="T3" fmla="*/ 43179 h 43179"/>
              <a:gd name="T4" fmla="*/ 0 w 21600"/>
              <a:gd name="T5" fmla="*/ 21600 h 43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43179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cubicBezTo>
                  <a:pt x="21600" y="33158"/>
                  <a:pt x="12500" y="42668"/>
                  <a:pt x="952" y="43178"/>
                </a:cubicBezTo>
              </a:path>
              <a:path w="21600" h="43179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cubicBezTo>
                  <a:pt x="21600" y="33158"/>
                  <a:pt x="12500" y="42668"/>
                  <a:pt x="952" y="43178"/>
                </a:cubicBezTo>
                <a:lnTo>
                  <a:pt x="0" y="21600"/>
                </a:lnTo>
                <a:close/>
              </a:path>
            </a:pathLst>
          </a:cu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zh-CN" altLang="en-US"/>
          </a:p>
        </p:txBody>
      </p:sp>
      <p:sp>
        <p:nvSpPr>
          <p:cNvPr id="192" name="Line 94"/>
          <p:cNvSpPr>
            <a:spLocks noChangeShapeType="1"/>
          </p:cNvSpPr>
          <p:nvPr/>
        </p:nvSpPr>
        <p:spPr bwMode="auto">
          <a:xfrm rot="16200000" flipH="1">
            <a:off x="4822318" y="3278222"/>
            <a:ext cx="216086" cy="2340"/>
          </a:xfrm>
          <a:prstGeom prst="line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zh-CN" altLang="en-US"/>
          </a:p>
        </p:txBody>
      </p:sp>
      <p:sp>
        <p:nvSpPr>
          <p:cNvPr id="193" name="Line 95"/>
          <p:cNvSpPr>
            <a:spLocks noChangeShapeType="1"/>
          </p:cNvSpPr>
          <p:nvPr/>
        </p:nvSpPr>
        <p:spPr bwMode="auto">
          <a:xfrm rot="16200000" flipH="1">
            <a:off x="5726975" y="3256524"/>
            <a:ext cx="259480" cy="2340"/>
          </a:xfrm>
          <a:prstGeom prst="line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zh-CN" altLang="en-US"/>
          </a:p>
        </p:txBody>
      </p:sp>
      <p:sp>
        <p:nvSpPr>
          <p:cNvPr id="194" name="Line 96"/>
          <p:cNvSpPr>
            <a:spLocks noChangeShapeType="1"/>
          </p:cNvSpPr>
          <p:nvPr/>
        </p:nvSpPr>
        <p:spPr bwMode="auto">
          <a:xfrm rot="16200000">
            <a:off x="5393095" y="2922645"/>
            <a:ext cx="886" cy="928694"/>
          </a:xfrm>
          <a:prstGeom prst="line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zh-CN" altLang="en-US"/>
          </a:p>
        </p:txBody>
      </p:sp>
      <p:sp>
        <p:nvSpPr>
          <p:cNvPr id="196" name="Arc 92"/>
          <p:cNvSpPr>
            <a:spLocks/>
          </p:cNvSpPr>
          <p:nvPr/>
        </p:nvSpPr>
        <p:spPr bwMode="auto">
          <a:xfrm rot="16200000">
            <a:off x="5422870" y="1559813"/>
            <a:ext cx="216086" cy="926354"/>
          </a:xfrm>
          <a:custGeom>
            <a:avLst/>
            <a:gdLst>
              <a:gd name="G0" fmla="+- 0 0 0"/>
              <a:gd name="G1" fmla="+- 21600 0 0"/>
              <a:gd name="G2" fmla="+- 21600 0 0"/>
              <a:gd name="T0" fmla="*/ 0 w 21600"/>
              <a:gd name="T1" fmla="*/ 0 h 43179"/>
              <a:gd name="T2" fmla="*/ 953 w 21600"/>
              <a:gd name="T3" fmla="*/ 43179 h 43179"/>
              <a:gd name="T4" fmla="*/ 0 w 21600"/>
              <a:gd name="T5" fmla="*/ 21600 h 43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43179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cubicBezTo>
                  <a:pt x="21600" y="33158"/>
                  <a:pt x="12500" y="42668"/>
                  <a:pt x="952" y="43178"/>
                </a:cubicBezTo>
              </a:path>
              <a:path w="21600" h="43179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cubicBezTo>
                  <a:pt x="21600" y="33158"/>
                  <a:pt x="12500" y="42668"/>
                  <a:pt x="952" y="43178"/>
                </a:cubicBezTo>
                <a:lnTo>
                  <a:pt x="0" y="21600"/>
                </a:lnTo>
                <a:close/>
              </a:path>
            </a:pathLst>
          </a:cu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zh-CN" altLang="en-US"/>
          </a:p>
        </p:txBody>
      </p:sp>
      <p:sp>
        <p:nvSpPr>
          <p:cNvPr id="197" name="Line 94"/>
          <p:cNvSpPr>
            <a:spLocks noChangeShapeType="1"/>
          </p:cNvSpPr>
          <p:nvPr/>
        </p:nvSpPr>
        <p:spPr bwMode="auto">
          <a:xfrm rot="16200000" flipH="1">
            <a:off x="4960863" y="2234364"/>
            <a:ext cx="216086" cy="2340"/>
          </a:xfrm>
          <a:prstGeom prst="line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zh-CN" altLang="en-US"/>
          </a:p>
        </p:txBody>
      </p:sp>
      <p:sp>
        <p:nvSpPr>
          <p:cNvPr id="198" name="Line 95"/>
          <p:cNvSpPr>
            <a:spLocks noChangeShapeType="1"/>
          </p:cNvSpPr>
          <p:nvPr/>
        </p:nvSpPr>
        <p:spPr bwMode="auto">
          <a:xfrm rot="16200000" flipH="1">
            <a:off x="5865520" y="2212666"/>
            <a:ext cx="259480" cy="2340"/>
          </a:xfrm>
          <a:prstGeom prst="line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zh-CN" altLang="en-US"/>
          </a:p>
        </p:txBody>
      </p:sp>
      <p:sp>
        <p:nvSpPr>
          <p:cNvPr id="199" name="Line 96"/>
          <p:cNvSpPr>
            <a:spLocks noChangeShapeType="1"/>
          </p:cNvSpPr>
          <p:nvPr/>
        </p:nvSpPr>
        <p:spPr bwMode="auto">
          <a:xfrm rot="16200000">
            <a:off x="5531640" y="1878787"/>
            <a:ext cx="886" cy="928694"/>
          </a:xfrm>
          <a:prstGeom prst="line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zh-CN" altLang="en-US"/>
          </a:p>
        </p:txBody>
      </p:sp>
      <p:sp>
        <p:nvSpPr>
          <p:cNvPr id="201" name="Arc 92"/>
          <p:cNvSpPr>
            <a:spLocks/>
          </p:cNvSpPr>
          <p:nvPr/>
        </p:nvSpPr>
        <p:spPr bwMode="auto">
          <a:xfrm rot="16200000">
            <a:off x="5656028" y="487582"/>
            <a:ext cx="187057" cy="926354"/>
          </a:xfrm>
          <a:custGeom>
            <a:avLst/>
            <a:gdLst>
              <a:gd name="G0" fmla="+- 0 0 0"/>
              <a:gd name="G1" fmla="+- 21600 0 0"/>
              <a:gd name="G2" fmla="+- 21600 0 0"/>
              <a:gd name="T0" fmla="*/ 0 w 21600"/>
              <a:gd name="T1" fmla="*/ 0 h 43179"/>
              <a:gd name="T2" fmla="*/ 953 w 21600"/>
              <a:gd name="T3" fmla="*/ 43179 h 43179"/>
              <a:gd name="T4" fmla="*/ 0 w 21600"/>
              <a:gd name="T5" fmla="*/ 21600 h 43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43179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cubicBezTo>
                  <a:pt x="21600" y="33158"/>
                  <a:pt x="12500" y="42668"/>
                  <a:pt x="952" y="43178"/>
                </a:cubicBezTo>
              </a:path>
              <a:path w="21600" h="43179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cubicBezTo>
                  <a:pt x="21600" y="33158"/>
                  <a:pt x="12500" y="42668"/>
                  <a:pt x="952" y="43178"/>
                </a:cubicBezTo>
                <a:lnTo>
                  <a:pt x="0" y="21600"/>
                </a:lnTo>
                <a:close/>
              </a:path>
            </a:pathLst>
          </a:cu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zh-CN" altLang="en-US"/>
          </a:p>
        </p:txBody>
      </p:sp>
      <p:sp>
        <p:nvSpPr>
          <p:cNvPr id="202" name="Line 94"/>
          <p:cNvSpPr>
            <a:spLocks noChangeShapeType="1"/>
          </p:cNvSpPr>
          <p:nvPr/>
        </p:nvSpPr>
        <p:spPr bwMode="auto">
          <a:xfrm rot="16200000" flipH="1">
            <a:off x="5194021" y="1133579"/>
            <a:ext cx="187057" cy="2340"/>
          </a:xfrm>
          <a:prstGeom prst="line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zh-CN" altLang="en-US"/>
          </a:p>
        </p:txBody>
      </p:sp>
      <p:sp>
        <p:nvSpPr>
          <p:cNvPr id="203" name="Line 95"/>
          <p:cNvSpPr>
            <a:spLocks noChangeShapeType="1"/>
          </p:cNvSpPr>
          <p:nvPr/>
        </p:nvSpPr>
        <p:spPr bwMode="auto">
          <a:xfrm rot="16200000" flipH="1">
            <a:off x="6101593" y="1114796"/>
            <a:ext cx="224621" cy="2340"/>
          </a:xfrm>
          <a:prstGeom prst="line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zh-CN" altLang="en-US"/>
          </a:p>
        </p:txBody>
      </p:sp>
      <p:sp>
        <p:nvSpPr>
          <p:cNvPr id="204" name="Line 96"/>
          <p:cNvSpPr>
            <a:spLocks noChangeShapeType="1"/>
          </p:cNvSpPr>
          <p:nvPr/>
        </p:nvSpPr>
        <p:spPr bwMode="auto">
          <a:xfrm rot="16200000">
            <a:off x="5750343" y="763547"/>
            <a:ext cx="767" cy="928694"/>
          </a:xfrm>
          <a:prstGeom prst="line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zh-CN" altLang="en-US"/>
          </a:p>
        </p:txBody>
      </p:sp>
      <p:sp>
        <p:nvSpPr>
          <p:cNvPr id="206" name="Arc 92"/>
          <p:cNvSpPr>
            <a:spLocks/>
          </p:cNvSpPr>
          <p:nvPr/>
        </p:nvSpPr>
        <p:spPr bwMode="auto">
          <a:xfrm rot="16200000">
            <a:off x="6900347" y="487584"/>
            <a:ext cx="187057" cy="926354"/>
          </a:xfrm>
          <a:custGeom>
            <a:avLst/>
            <a:gdLst>
              <a:gd name="G0" fmla="+- 0 0 0"/>
              <a:gd name="G1" fmla="+- 21600 0 0"/>
              <a:gd name="G2" fmla="+- 21600 0 0"/>
              <a:gd name="T0" fmla="*/ 0 w 21600"/>
              <a:gd name="T1" fmla="*/ 0 h 43179"/>
              <a:gd name="T2" fmla="*/ 953 w 21600"/>
              <a:gd name="T3" fmla="*/ 43179 h 43179"/>
              <a:gd name="T4" fmla="*/ 0 w 21600"/>
              <a:gd name="T5" fmla="*/ 21600 h 43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43179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cubicBezTo>
                  <a:pt x="21600" y="33158"/>
                  <a:pt x="12500" y="42668"/>
                  <a:pt x="952" y="43178"/>
                </a:cubicBezTo>
              </a:path>
              <a:path w="21600" h="43179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cubicBezTo>
                  <a:pt x="21600" y="33158"/>
                  <a:pt x="12500" y="42668"/>
                  <a:pt x="952" y="43178"/>
                </a:cubicBezTo>
                <a:lnTo>
                  <a:pt x="0" y="21600"/>
                </a:lnTo>
                <a:close/>
              </a:path>
            </a:pathLst>
          </a:cu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zh-CN" altLang="en-US"/>
          </a:p>
        </p:txBody>
      </p:sp>
      <p:sp>
        <p:nvSpPr>
          <p:cNvPr id="207" name="Line 94"/>
          <p:cNvSpPr>
            <a:spLocks noChangeShapeType="1"/>
          </p:cNvSpPr>
          <p:nvPr/>
        </p:nvSpPr>
        <p:spPr bwMode="auto">
          <a:xfrm rot="16200000" flipH="1">
            <a:off x="6438340" y="1133581"/>
            <a:ext cx="187057" cy="2340"/>
          </a:xfrm>
          <a:prstGeom prst="line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zh-CN" altLang="en-US"/>
          </a:p>
        </p:txBody>
      </p:sp>
      <p:sp>
        <p:nvSpPr>
          <p:cNvPr id="208" name="Line 95"/>
          <p:cNvSpPr>
            <a:spLocks noChangeShapeType="1"/>
          </p:cNvSpPr>
          <p:nvPr/>
        </p:nvSpPr>
        <p:spPr bwMode="auto">
          <a:xfrm rot="16200000" flipH="1">
            <a:off x="7345912" y="1114798"/>
            <a:ext cx="224621" cy="2340"/>
          </a:xfrm>
          <a:prstGeom prst="line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zh-CN" altLang="en-US"/>
          </a:p>
        </p:txBody>
      </p:sp>
      <p:sp>
        <p:nvSpPr>
          <p:cNvPr id="209" name="Line 96"/>
          <p:cNvSpPr>
            <a:spLocks noChangeShapeType="1"/>
          </p:cNvSpPr>
          <p:nvPr/>
        </p:nvSpPr>
        <p:spPr bwMode="auto">
          <a:xfrm rot="16200000">
            <a:off x="6994662" y="763549"/>
            <a:ext cx="767" cy="928694"/>
          </a:xfrm>
          <a:prstGeom prst="line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zh-CN" altLang="en-US"/>
          </a:p>
        </p:txBody>
      </p:sp>
      <p:sp>
        <p:nvSpPr>
          <p:cNvPr id="211" name="Arc 92"/>
          <p:cNvSpPr>
            <a:spLocks/>
          </p:cNvSpPr>
          <p:nvPr/>
        </p:nvSpPr>
        <p:spPr bwMode="auto">
          <a:xfrm rot="16200000">
            <a:off x="7070933" y="1589024"/>
            <a:ext cx="187057" cy="926354"/>
          </a:xfrm>
          <a:custGeom>
            <a:avLst/>
            <a:gdLst>
              <a:gd name="G0" fmla="+- 0 0 0"/>
              <a:gd name="G1" fmla="+- 21600 0 0"/>
              <a:gd name="G2" fmla="+- 21600 0 0"/>
              <a:gd name="T0" fmla="*/ 0 w 21600"/>
              <a:gd name="T1" fmla="*/ 0 h 43179"/>
              <a:gd name="T2" fmla="*/ 953 w 21600"/>
              <a:gd name="T3" fmla="*/ 43179 h 43179"/>
              <a:gd name="T4" fmla="*/ 0 w 21600"/>
              <a:gd name="T5" fmla="*/ 21600 h 43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43179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cubicBezTo>
                  <a:pt x="21600" y="33158"/>
                  <a:pt x="12500" y="42668"/>
                  <a:pt x="952" y="43178"/>
                </a:cubicBezTo>
              </a:path>
              <a:path w="21600" h="43179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cubicBezTo>
                  <a:pt x="21600" y="33158"/>
                  <a:pt x="12500" y="42668"/>
                  <a:pt x="952" y="43178"/>
                </a:cubicBezTo>
                <a:lnTo>
                  <a:pt x="0" y="21600"/>
                </a:lnTo>
                <a:close/>
              </a:path>
            </a:pathLst>
          </a:cu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zh-CN" altLang="en-US"/>
          </a:p>
        </p:txBody>
      </p:sp>
      <p:sp>
        <p:nvSpPr>
          <p:cNvPr id="212" name="Line 94"/>
          <p:cNvSpPr>
            <a:spLocks noChangeShapeType="1"/>
          </p:cNvSpPr>
          <p:nvPr/>
        </p:nvSpPr>
        <p:spPr bwMode="auto">
          <a:xfrm rot="16200000" flipH="1">
            <a:off x="6608926" y="2235021"/>
            <a:ext cx="187057" cy="2340"/>
          </a:xfrm>
          <a:prstGeom prst="line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zh-CN" altLang="en-US"/>
          </a:p>
        </p:txBody>
      </p:sp>
      <p:sp>
        <p:nvSpPr>
          <p:cNvPr id="213" name="Line 95"/>
          <p:cNvSpPr>
            <a:spLocks noChangeShapeType="1"/>
          </p:cNvSpPr>
          <p:nvPr/>
        </p:nvSpPr>
        <p:spPr bwMode="auto">
          <a:xfrm rot="16200000" flipH="1">
            <a:off x="7516498" y="2216238"/>
            <a:ext cx="224621" cy="2340"/>
          </a:xfrm>
          <a:prstGeom prst="line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zh-CN" altLang="en-US"/>
          </a:p>
        </p:txBody>
      </p:sp>
      <p:sp>
        <p:nvSpPr>
          <p:cNvPr id="214" name="Line 96"/>
          <p:cNvSpPr>
            <a:spLocks noChangeShapeType="1"/>
          </p:cNvSpPr>
          <p:nvPr/>
        </p:nvSpPr>
        <p:spPr bwMode="auto">
          <a:xfrm rot="16200000">
            <a:off x="7165248" y="1864989"/>
            <a:ext cx="767" cy="928694"/>
          </a:xfrm>
          <a:prstGeom prst="line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zh-CN" altLang="en-US"/>
          </a:p>
        </p:txBody>
      </p:sp>
      <p:sp>
        <p:nvSpPr>
          <p:cNvPr id="216" name="Arc 92"/>
          <p:cNvSpPr>
            <a:spLocks/>
          </p:cNvSpPr>
          <p:nvPr/>
        </p:nvSpPr>
        <p:spPr bwMode="auto">
          <a:xfrm rot="16200000">
            <a:off x="7156227" y="2603011"/>
            <a:ext cx="187057" cy="926354"/>
          </a:xfrm>
          <a:custGeom>
            <a:avLst/>
            <a:gdLst>
              <a:gd name="G0" fmla="+- 0 0 0"/>
              <a:gd name="G1" fmla="+- 21600 0 0"/>
              <a:gd name="G2" fmla="+- 21600 0 0"/>
              <a:gd name="T0" fmla="*/ 0 w 21600"/>
              <a:gd name="T1" fmla="*/ 0 h 43179"/>
              <a:gd name="T2" fmla="*/ 953 w 21600"/>
              <a:gd name="T3" fmla="*/ 43179 h 43179"/>
              <a:gd name="T4" fmla="*/ 0 w 21600"/>
              <a:gd name="T5" fmla="*/ 21600 h 43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43179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cubicBezTo>
                  <a:pt x="21600" y="33158"/>
                  <a:pt x="12500" y="42668"/>
                  <a:pt x="952" y="43178"/>
                </a:cubicBezTo>
              </a:path>
              <a:path w="21600" h="43179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cubicBezTo>
                  <a:pt x="21600" y="33158"/>
                  <a:pt x="12500" y="42668"/>
                  <a:pt x="952" y="43178"/>
                </a:cubicBezTo>
                <a:lnTo>
                  <a:pt x="0" y="21600"/>
                </a:lnTo>
                <a:close/>
              </a:path>
            </a:pathLst>
          </a:cu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zh-CN" altLang="en-US"/>
          </a:p>
        </p:txBody>
      </p:sp>
      <p:sp>
        <p:nvSpPr>
          <p:cNvPr id="217" name="Line 94"/>
          <p:cNvSpPr>
            <a:spLocks noChangeShapeType="1"/>
          </p:cNvSpPr>
          <p:nvPr/>
        </p:nvSpPr>
        <p:spPr bwMode="auto">
          <a:xfrm rot="16200000" flipH="1">
            <a:off x="6694220" y="3249008"/>
            <a:ext cx="187057" cy="2340"/>
          </a:xfrm>
          <a:prstGeom prst="line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zh-CN" altLang="en-US"/>
          </a:p>
        </p:txBody>
      </p:sp>
      <p:sp>
        <p:nvSpPr>
          <p:cNvPr id="218" name="Line 95"/>
          <p:cNvSpPr>
            <a:spLocks noChangeShapeType="1"/>
          </p:cNvSpPr>
          <p:nvPr/>
        </p:nvSpPr>
        <p:spPr bwMode="auto">
          <a:xfrm rot="16200000" flipH="1">
            <a:off x="7601792" y="3230225"/>
            <a:ext cx="224621" cy="2340"/>
          </a:xfrm>
          <a:prstGeom prst="line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zh-CN" altLang="en-US"/>
          </a:p>
        </p:txBody>
      </p:sp>
      <p:sp>
        <p:nvSpPr>
          <p:cNvPr id="219" name="Line 96"/>
          <p:cNvSpPr>
            <a:spLocks noChangeShapeType="1"/>
          </p:cNvSpPr>
          <p:nvPr/>
        </p:nvSpPr>
        <p:spPr bwMode="auto">
          <a:xfrm rot="16200000">
            <a:off x="7250542" y="2878976"/>
            <a:ext cx="767" cy="928694"/>
          </a:xfrm>
          <a:prstGeom prst="line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zh-CN" altLang="en-US"/>
          </a:p>
        </p:txBody>
      </p:sp>
      <p:grpSp>
        <p:nvGrpSpPr>
          <p:cNvPr id="225" name="组合 224"/>
          <p:cNvGrpSpPr/>
          <p:nvPr/>
        </p:nvGrpSpPr>
        <p:grpSpPr>
          <a:xfrm>
            <a:off x="6858017" y="3816060"/>
            <a:ext cx="928694" cy="371047"/>
            <a:chOff x="6858017" y="3816060"/>
            <a:chExt cx="928694" cy="371047"/>
          </a:xfrm>
        </p:grpSpPr>
        <p:sp>
          <p:nvSpPr>
            <p:cNvPr id="22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22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22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22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sp>
        <p:nvSpPr>
          <p:cNvPr id="195" name="灯片编号占位符 19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75</a:t>
            </a:fld>
            <a:endParaRPr lang="en-US" altLang="zh-CN"/>
          </a:p>
        </p:txBody>
      </p:sp>
      <p:sp>
        <p:nvSpPr>
          <p:cNvPr id="200" name="椭圆形标注 199"/>
          <p:cNvSpPr/>
          <p:nvPr/>
        </p:nvSpPr>
        <p:spPr bwMode="auto">
          <a:xfrm>
            <a:off x="1143008" y="5929330"/>
            <a:ext cx="1857388" cy="857256"/>
          </a:xfrm>
          <a:prstGeom prst="wedgeEllipseCallout">
            <a:avLst>
              <a:gd name="adj1" fmla="val -8091"/>
              <a:gd name="adj2" fmla="val 48956"/>
            </a:avLst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zh-CN" altLang="en-US" sz="3200" b="0" i="0" u="none" strike="noStrike" cap="none" normalizeH="0" baseline="0" dirty="0" smtClean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置位“</a:t>
            </a:r>
            <a:r>
              <a:rPr kumimoji="1" lang="en-US" altLang="zh-CN" sz="3200" b="0" i="0" u="none" strike="noStrike" cap="none" normalizeH="0" baseline="0" dirty="0" smtClean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1</a:t>
            </a:r>
            <a:r>
              <a:rPr kumimoji="1" lang="zh-CN" altLang="en-US" sz="3200" b="0" i="0" u="none" strike="noStrike" cap="none" normalizeH="0" baseline="0" dirty="0" smtClean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”</a:t>
            </a:r>
          </a:p>
        </p:txBody>
      </p:sp>
      <p:sp>
        <p:nvSpPr>
          <p:cNvPr id="205" name="椭圆形标注 204"/>
          <p:cNvSpPr/>
          <p:nvPr/>
        </p:nvSpPr>
        <p:spPr bwMode="auto">
          <a:xfrm>
            <a:off x="3214710" y="5929330"/>
            <a:ext cx="1857388" cy="857256"/>
          </a:xfrm>
          <a:prstGeom prst="wedgeEllipseCallout">
            <a:avLst>
              <a:gd name="adj1" fmla="val -8872"/>
              <a:gd name="adj2" fmla="val 48956"/>
            </a:avLst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zh-CN" altLang="en-US" sz="3200" b="0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复位“</a:t>
            </a:r>
            <a:r>
              <a:rPr kumimoji="1" lang="en-US" altLang="zh-CN" sz="3200" b="0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0</a:t>
            </a:r>
            <a:r>
              <a:rPr kumimoji="1" lang="zh-CN" altLang="en-US" sz="3200" b="0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”</a:t>
            </a:r>
          </a:p>
        </p:txBody>
      </p:sp>
      <p:sp>
        <p:nvSpPr>
          <p:cNvPr id="210" name="椭圆形标注 209"/>
          <p:cNvSpPr/>
          <p:nvPr/>
        </p:nvSpPr>
        <p:spPr bwMode="auto">
          <a:xfrm>
            <a:off x="5214974" y="5929330"/>
            <a:ext cx="1428760" cy="857256"/>
          </a:xfrm>
          <a:prstGeom prst="wedgeEllipseCallout">
            <a:avLst>
              <a:gd name="adj1" fmla="val -5747"/>
              <a:gd name="adj2" fmla="val 48956"/>
            </a:avLst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zh-CN" altLang="en-US" sz="3200" b="0" i="0" u="none" strike="noStrike" cap="none" normalizeH="0" baseline="0" dirty="0" smtClean="0">
                <a:ln>
                  <a:noFill/>
                </a:ln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保持</a:t>
            </a:r>
          </a:p>
        </p:txBody>
      </p:sp>
      <p:sp>
        <p:nvSpPr>
          <p:cNvPr id="215" name="椭圆形标注 214"/>
          <p:cNvSpPr/>
          <p:nvPr/>
        </p:nvSpPr>
        <p:spPr bwMode="auto">
          <a:xfrm>
            <a:off x="6786578" y="5500702"/>
            <a:ext cx="1285916" cy="1285884"/>
          </a:xfrm>
          <a:prstGeom prst="wedgeEllipseCallout">
            <a:avLst>
              <a:gd name="adj1" fmla="val -5747"/>
              <a:gd name="adj2" fmla="val 48956"/>
            </a:avLst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zh-CN" altLang="en-US" sz="3200" b="0" i="0" u="none" strike="noStrike" cap="none" normalizeH="0" baseline="0" dirty="0" smtClean="0">
                <a:ln>
                  <a:noFill/>
                </a:ln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禁用</a:t>
            </a:r>
            <a:endParaRPr kumimoji="1" lang="en-US" altLang="zh-CN" sz="3200" b="0" i="0" u="none" strike="noStrike" cap="none" normalizeH="0" baseline="0" dirty="0" smtClean="0">
              <a:ln>
                <a:noFill/>
              </a:ln>
              <a:solidFill>
                <a:schemeClr val="bg2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黑体" pitchFamily="2" charset="-122"/>
              <a:ea typeface="黑体" pitchFamily="2" charset="-122"/>
            </a:endParaRPr>
          </a:p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zh-CN" altLang="en-US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“</a:t>
            </a:r>
            <a:r>
              <a:rPr lang="en-US" altLang="zh-CN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11</a:t>
            </a:r>
            <a:r>
              <a:rPr lang="zh-CN" altLang="en-US" sz="3200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”</a:t>
            </a:r>
            <a:endParaRPr kumimoji="1" lang="zh-CN" altLang="en-US" sz="3200" b="0" i="0" u="none" strike="noStrike" cap="none" normalizeH="0" baseline="0" dirty="0" smtClean="0">
              <a:ln>
                <a:noFill/>
              </a:ln>
              <a:solidFill>
                <a:schemeClr val="bg2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黑体" pitchFamily="2" charset="-122"/>
              <a:ea typeface="黑体" pitchFamily="2" charset="-122"/>
            </a:endParaRPr>
          </a:p>
        </p:txBody>
      </p:sp>
      <p:sp>
        <p:nvSpPr>
          <p:cNvPr id="220" name="矩形 219"/>
          <p:cNvSpPr/>
          <p:nvPr/>
        </p:nvSpPr>
        <p:spPr>
          <a:xfrm>
            <a:off x="4572000" y="2285992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1</a:t>
            </a:r>
            <a:endParaRPr lang="zh-CN" altLang="en-US" sz="3200" dirty="0"/>
          </a:p>
        </p:txBody>
      </p:sp>
      <p:sp>
        <p:nvSpPr>
          <p:cNvPr id="226" name="矩形 225"/>
          <p:cNvSpPr/>
          <p:nvPr/>
        </p:nvSpPr>
        <p:spPr>
          <a:xfrm>
            <a:off x="4967968" y="1285860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0</a:t>
            </a:r>
            <a:endParaRPr lang="zh-CN" altLang="en-US" sz="3200" dirty="0"/>
          </a:p>
        </p:txBody>
      </p:sp>
      <p:sp>
        <p:nvSpPr>
          <p:cNvPr id="227" name="矩形 226"/>
          <p:cNvSpPr/>
          <p:nvPr/>
        </p:nvSpPr>
        <p:spPr>
          <a:xfrm>
            <a:off x="5539472" y="-13295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1</a:t>
            </a:r>
            <a:endParaRPr lang="zh-CN" altLang="en-US" sz="3200" dirty="0"/>
          </a:p>
        </p:txBody>
      </p:sp>
      <p:sp>
        <p:nvSpPr>
          <p:cNvPr id="228" name="矩形 227"/>
          <p:cNvSpPr/>
          <p:nvPr/>
        </p:nvSpPr>
        <p:spPr>
          <a:xfrm>
            <a:off x="8215338" y="5130241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0</a:t>
            </a:r>
            <a:endParaRPr lang="zh-CN" altLang="en-US" sz="3200" dirty="0"/>
          </a:p>
        </p:txBody>
      </p:sp>
      <p:sp>
        <p:nvSpPr>
          <p:cNvPr id="229" name="矩形 228"/>
          <p:cNvSpPr/>
          <p:nvPr/>
        </p:nvSpPr>
        <p:spPr>
          <a:xfrm>
            <a:off x="5968100" y="2000240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2" charset="-122"/>
                <a:ea typeface="黑体" pitchFamily="2" charset="-122"/>
              </a:rPr>
              <a:t>1</a:t>
            </a:r>
            <a:endParaRPr lang="zh-CN" altLang="en-US" sz="32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2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7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2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7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73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73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73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73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473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473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473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473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473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473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07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12" dur="500"/>
                                        <p:tgtEl>
                                          <p:spTgt spid="47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17" dur="500"/>
                                        <p:tgtEl>
                                          <p:spTgt spid="47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0" dur="500"/>
                                        <p:tgtEl>
                                          <p:spTgt spid="474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3" dur="500"/>
                                        <p:tgtEl>
                                          <p:spTgt spid="474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6" dur="500"/>
                                        <p:tgtEl>
                                          <p:spTgt spid="47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1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2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4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7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40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5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" fill="hold">
                      <p:stCondLst>
                        <p:cond delay="indefinite"/>
                      </p:stCondLst>
                      <p:childTnLst>
                        <p:par>
                          <p:cTn id="147" fill="hold">
                            <p:stCondLst>
                              <p:cond delay="0"/>
                            </p:stCondLst>
                            <p:childTnLst>
                              <p:par>
                                <p:cTn id="14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0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>
                      <p:stCondLst>
                        <p:cond delay="indefinite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5" dur="5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6" dur="5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61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2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64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322" grpId="0" animBg="1"/>
      <p:bldP spid="47419" grpId="0" animBg="1"/>
      <p:bldP spid="47421" grpId="0"/>
      <p:bldP spid="47424" grpId="0" animBg="1"/>
      <p:bldP spid="47425" grpId="0"/>
      <p:bldP spid="158" grpId="0" animBg="1"/>
      <p:bldP spid="160" grpId="0" animBg="1"/>
      <p:bldP spid="161" grpId="0" animBg="1"/>
      <p:bldP spid="162" grpId="0" animBg="1"/>
      <p:bldP spid="163" grpId="0" animBg="1"/>
      <p:bldP spid="164" grpId="0" animBg="1"/>
      <p:bldP spid="165" grpId="0" animBg="1"/>
      <p:bldP spid="166" grpId="0" animBg="1"/>
      <p:bldP spid="171" grpId="0" animBg="1"/>
      <p:bldP spid="172" grpId="0"/>
      <p:bldP spid="173" grpId="0" animBg="1"/>
      <p:bldP spid="174" grpId="0"/>
      <p:bldP spid="176" grpId="0" animBg="1"/>
      <p:bldP spid="177" grpId="0"/>
      <p:bldP spid="181" grpId="0" animBg="1"/>
      <p:bldP spid="182" grpId="0"/>
      <p:bldP spid="183" grpId="0" animBg="1"/>
      <p:bldP spid="220" grpId="0"/>
      <p:bldP spid="226" grpId="0"/>
      <p:bldP spid="227" grpId="0"/>
      <p:bldP spid="228" grpId="0"/>
      <p:bldP spid="229" grpId="0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152400"/>
            <a:ext cx="8763000" cy="762000"/>
          </a:xfrm>
        </p:spPr>
        <p:txBody>
          <a:bodyPr/>
          <a:lstStyle/>
          <a:p>
            <a:r>
              <a:rPr lang="zh-CN" altLang="en-US">
                <a:latin typeface="黑体" pitchFamily="49" charset="-122"/>
                <a:ea typeface="黑体" pitchFamily="49" charset="-122"/>
              </a:rPr>
              <a:t>5.3.3 </a:t>
            </a:r>
            <a:r>
              <a:rPr lang="en-US" altLang="zh-CN">
                <a:latin typeface="黑体" pitchFamily="49" charset="-122"/>
                <a:ea typeface="黑体" pitchFamily="49" charset="-122"/>
              </a:rPr>
              <a:t>D</a:t>
            </a:r>
            <a:r>
              <a:rPr lang="zh-CN" altLang="en-US">
                <a:latin typeface="黑体" pitchFamily="49" charset="-122"/>
                <a:ea typeface="黑体" pitchFamily="49" charset="-122"/>
              </a:rPr>
              <a:t>（</a:t>
            </a:r>
            <a:r>
              <a:rPr lang="en-US" altLang="zh-CN">
                <a:latin typeface="黑体" pitchFamily="49" charset="-122"/>
                <a:ea typeface="黑体" pitchFamily="49" charset="-122"/>
              </a:rPr>
              <a:t>Delay</a:t>
            </a:r>
            <a:r>
              <a:rPr lang="zh-CN" altLang="en-US">
                <a:latin typeface="黑体" pitchFamily="49" charset="-122"/>
                <a:ea typeface="黑体" pitchFamily="49" charset="-122"/>
              </a:rPr>
              <a:t>）触发器</a:t>
            </a:r>
          </a:p>
        </p:txBody>
      </p:sp>
      <p:sp>
        <p:nvSpPr>
          <p:cNvPr id="48188" name="Rectangle 60"/>
          <p:cNvSpPr>
            <a:spLocks noChangeArrowheads="1"/>
          </p:cNvSpPr>
          <p:nvPr/>
        </p:nvSpPr>
        <p:spPr bwMode="auto">
          <a:xfrm>
            <a:off x="0" y="1066800"/>
            <a:ext cx="22161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一、锁存器</a:t>
            </a:r>
          </a:p>
        </p:txBody>
      </p:sp>
      <p:grpSp>
        <p:nvGrpSpPr>
          <p:cNvPr id="81" name="组合 80"/>
          <p:cNvGrpSpPr/>
          <p:nvPr/>
        </p:nvGrpSpPr>
        <p:grpSpPr>
          <a:xfrm>
            <a:off x="4038600" y="1447800"/>
            <a:ext cx="4191000" cy="4035425"/>
            <a:chOff x="4038600" y="1447800"/>
            <a:chExt cx="4191000" cy="4035425"/>
          </a:xfrm>
        </p:grpSpPr>
        <p:grpSp>
          <p:nvGrpSpPr>
            <p:cNvPr id="48205" name="Group 77"/>
            <p:cNvGrpSpPr>
              <a:grpSpLocks/>
            </p:cNvGrpSpPr>
            <p:nvPr/>
          </p:nvGrpSpPr>
          <p:grpSpPr bwMode="auto">
            <a:xfrm>
              <a:off x="4038600" y="1447800"/>
              <a:ext cx="4191000" cy="4035425"/>
              <a:chOff x="2544" y="912"/>
              <a:chExt cx="2640" cy="2542"/>
            </a:xfrm>
          </p:grpSpPr>
          <p:sp>
            <p:nvSpPr>
              <p:cNvPr id="48133" name="Oval 5"/>
              <p:cNvSpPr>
                <a:spLocks noChangeArrowheads="1"/>
              </p:cNvSpPr>
              <p:nvPr/>
            </p:nvSpPr>
            <p:spPr bwMode="auto">
              <a:xfrm>
                <a:off x="4306" y="1256"/>
                <a:ext cx="95" cy="96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48134" name="Line 6"/>
              <p:cNvSpPr>
                <a:spLocks noChangeShapeType="1"/>
              </p:cNvSpPr>
              <p:nvPr/>
            </p:nvSpPr>
            <p:spPr bwMode="auto">
              <a:xfrm>
                <a:off x="4163" y="1642"/>
                <a:ext cx="0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8135" name="Line 7"/>
              <p:cNvSpPr>
                <a:spLocks noChangeShapeType="1"/>
              </p:cNvSpPr>
              <p:nvPr/>
            </p:nvSpPr>
            <p:spPr bwMode="auto">
              <a:xfrm>
                <a:off x="4496" y="1642"/>
                <a:ext cx="0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8136" name="Line 8"/>
              <p:cNvSpPr>
                <a:spLocks noChangeShapeType="1"/>
              </p:cNvSpPr>
              <p:nvPr/>
            </p:nvSpPr>
            <p:spPr bwMode="auto">
              <a:xfrm flipV="1">
                <a:off x="4353" y="918"/>
                <a:ext cx="0" cy="33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8138" name="Oval 10"/>
              <p:cNvSpPr>
                <a:spLocks noChangeArrowheads="1"/>
              </p:cNvSpPr>
              <p:nvPr/>
            </p:nvSpPr>
            <p:spPr bwMode="auto">
              <a:xfrm>
                <a:off x="3353" y="1256"/>
                <a:ext cx="95" cy="96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48139" name="Line 11"/>
              <p:cNvSpPr>
                <a:spLocks noChangeShapeType="1"/>
              </p:cNvSpPr>
              <p:nvPr/>
            </p:nvSpPr>
            <p:spPr bwMode="auto">
              <a:xfrm>
                <a:off x="3210" y="1642"/>
                <a:ext cx="0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8140" name="Line 12"/>
              <p:cNvSpPr>
                <a:spLocks noChangeShapeType="1"/>
              </p:cNvSpPr>
              <p:nvPr/>
            </p:nvSpPr>
            <p:spPr bwMode="auto">
              <a:xfrm>
                <a:off x="3543" y="1642"/>
                <a:ext cx="0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8141" name="Line 13"/>
              <p:cNvSpPr>
                <a:spLocks noChangeShapeType="1"/>
              </p:cNvSpPr>
              <p:nvPr/>
            </p:nvSpPr>
            <p:spPr bwMode="auto">
              <a:xfrm flipV="1">
                <a:off x="3401" y="918"/>
                <a:ext cx="0" cy="33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8143" name="Oval 15"/>
              <p:cNvSpPr>
                <a:spLocks noChangeArrowheads="1"/>
              </p:cNvSpPr>
              <p:nvPr/>
            </p:nvSpPr>
            <p:spPr bwMode="auto">
              <a:xfrm>
                <a:off x="3163" y="2076"/>
                <a:ext cx="95" cy="96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48146" name="Line 18"/>
              <p:cNvSpPr>
                <a:spLocks noChangeShapeType="1"/>
              </p:cNvSpPr>
              <p:nvPr/>
            </p:nvSpPr>
            <p:spPr bwMode="auto">
              <a:xfrm flipV="1">
                <a:off x="3210" y="1738"/>
                <a:ext cx="0" cy="33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8148" name="Oval 20"/>
              <p:cNvSpPr>
                <a:spLocks noChangeArrowheads="1"/>
              </p:cNvSpPr>
              <p:nvPr/>
            </p:nvSpPr>
            <p:spPr bwMode="auto">
              <a:xfrm>
                <a:off x="4449" y="2076"/>
                <a:ext cx="94" cy="96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48151" name="Line 23"/>
              <p:cNvSpPr>
                <a:spLocks noChangeShapeType="1"/>
              </p:cNvSpPr>
              <p:nvPr/>
            </p:nvSpPr>
            <p:spPr bwMode="auto">
              <a:xfrm flipV="1">
                <a:off x="4496" y="1738"/>
                <a:ext cx="0" cy="33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8152" name="Line 24"/>
              <p:cNvSpPr>
                <a:spLocks noChangeShapeType="1"/>
              </p:cNvSpPr>
              <p:nvPr/>
            </p:nvSpPr>
            <p:spPr bwMode="auto">
              <a:xfrm>
                <a:off x="3401" y="1159"/>
                <a:ext cx="333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8153" name="Line 25"/>
              <p:cNvSpPr>
                <a:spLocks noChangeShapeType="1"/>
              </p:cNvSpPr>
              <p:nvPr/>
            </p:nvSpPr>
            <p:spPr bwMode="auto">
              <a:xfrm flipH="1">
                <a:off x="3972" y="1159"/>
                <a:ext cx="38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8154" name="Line 26"/>
              <p:cNvSpPr>
                <a:spLocks noChangeShapeType="1"/>
              </p:cNvSpPr>
              <p:nvPr/>
            </p:nvSpPr>
            <p:spPr bwMode="auto">
              <a:xfrm>
                <a:off x="3734" y="1159"/>
                <a:ext cx="333" cy="6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8155" name="Line 27"/>
              <p:cNvSpPr>
                <a:spLocks noChangeShapeType="1"/>
              </p:cNvSpPr>
              <p:nvPr/>
            </p:nvSpPr>
            <p:spPr bwMode="auto">
              <a:xfrm flipH="1">
                <a:off x="3639" y="1159"/>
                <a:ext cx="333" cy="6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8156" name="Line 28"/>
              <p:cNvSpPr>
                <a:spLocks noChangeShapeType="1"/>
              </p:cNvSpPr>
              <p:nvPr/>
            </p:nvSpPr>
            <p:spPr bwMode="auto">
              <a:xfrm>
                <a:off x="3543" y="1786"/>
                <a:ext cx="9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8157" name="Line 29"/>
              <p:cNvSpPr>
                <a:spLocks noChangeShapeType="1"/>
              </p:cNvSpPr>
              <p:nvPr/>
            </p:nvSpPr>
            <p:spPr bwMode="auto">
              <a:xfrm>
                <a:off x="4067" y="1786"/>
                <a:ext cx="9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8158" name="Line 30"/>
              <p:cNvSpPr>
                <a:spLocks noChangeShapeType="1"/>
              </p:cNvSpPr>
              <p:nvPr/>
            </p:nvSpPr>
            <p:spPr bwMode="auto">
              <a:xfrm flipH="1">
                <a:off x="4067" y="1786"/>
                <a:ext cx="9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8159" name="Line 31"/>
              <p:cNvSpPr>
                <a:spLocks noChangeShapeType="1"/>
              </p:cNvSpPr>
              <p:nvPr/>
            </p:nvSpPr>
            <p:spPr bwMode="auto">
              <a:xfrm>
                <a:off x="3401" y="2848"/>
                <a:ext cx="1237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8160" name="Line 32"/>
              <p:cNvSpPr>
                <a:spLocks noChangeShapeType="1"/>
              </p:cNvSpPr>
              <p:nvPr/>
            </p:nvSpPr>
            <p:spPr bwMode="auto">
              <a:xfrm>
                <a:off x="4163" y="2848"/>
                <a:ext cx="0" cy="33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8162" name="Line 34"/>
              <p:cNvSpPr>
                <a:spLocks noChangeShapeType="1"/>
              </p:cNvSpPr>
              <p:nvPr/>
            </p:nvSpPr>
            <p:spPr bwMode="auto">
              <a:xfrm>
                <a:off x="3401" y="2462"/>
                <a:ext cx="0" cy="38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8163" name="Rectangle 35"/>
              <p:cNvSpPr>
                <a:spLocks noChangeArrowheads="1"/>
              </p:cNvSpPr>
              <p:nvPr/>
            </p:nvSpPr>
            <p:spPr bwMode="auto">
              <a:xfrm>
                <a:off x="4401" y="912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Q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48164" name="Rectangle 36"/>
              <p:cNvSpPr>
                <a:spLocks noChangeArrowheads="1"/>
              </p:cNvSpPr>
              <p:nvPr/>
            </p:nvSpPr>
            <p:spPr bwMode="auto">
              <a:xfrm>
                <a:off x="3120" y="912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Q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48166" name="Rectangle 38"/>
              <p:cNvSpPr>
                <a:spLocks noChangeArrowheads="1"/>
              </p:cNvSpPr>
              <p:nvPr/>
            </p:nvSpPr>
            <p:spPr bwMode="auto">
              <a:xfrm>
                <a:off x="2925" y="2794"/>
                <a:ext cx="244" cy="3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D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48167" name="Rectangle 39"/>
              <p:cNvSpPr>
                <a:spLocks noChangeArrowheads="1"/>
              </p:cNvSpPr>
              <p:nvPr/>
            </p:nvSpPr>
            <p:spPr bwMode="auto">
              <a:xfrm>
                <a:off x="3983" y="3089"/>
                <a:ext cx="52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CP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48174" name="Line 46"/>
              <p:cNvSpPr>
                <a:spLocks noChangeShapeType="1"/>
              </p:cNvSpPr>
              <p:nvPr/>
            </p:nvSpPr>
            <p:spPr bwMode="auto">
              <a:xfrm>
                <a:off x="4449" y="966"/>
                <a:ext cx="157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8177" name="Line 49"/>
              <p:cNvSpPr>
                <a:spLocks noChangeShapeType="1"/>
              </p:cNvSpPr>
              <p:nvPr/>
            </p:nvSpPr>
            <p:spPr bwMode="auto">
              <a:xfrm>
                <a:off x="4353" y="2462"/>
                <a:ext cx="0" cy="14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8178" name="Line 50"/>
              <p:cNvSpPr>
                <a:spLocks noChangeShapeType="1"/>
              </p:cNvSpPr>
              <p:nvPr/>
            </p:nvSpPr>
            <p:spPr bwMode="auto">
              <a:xfrm>
                <a:off x="4067" y="2607"/>
                <a:ext cx="28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8179" name="Line 51"/>
              <p:cNvSpPr>
                <a:spLocks noChangeShapeType="1"/>
              </p:cNvSpPr>
              <p:nvPr/>
            </p:nvSpPr>
            <p:spPr bwMode="auto">
              <a:xfrm flipH="1">
                <a:off x="3210" y="1979"/>
                <a:ext cx="524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8181" name="Line 53"/>
              <p:cNvSpPr>
                <a:spLocks noChangeShapeType="1"/>
              </p:cNvSpPr>
              <p:nvPr/>
            </p:nvSpPr>
            <p:spPr bwMode="auto">
              <a:xfrm flipV="1">
                <a:off x="3068" y="2462"/>
                <a:ext cx="0" cy="33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8182" name="Line 54"/>
              <p:cNvSpPr>
                <a:spLocks noChangeShapeType="1"/>
              </p:cNvSpPr>
              <p:nvPr/>
            </p:nvSpPr>
            <p:spPr bwMode="auto">
              <a:xfrm flipV="1">
                <a:off x="4638" y="2462"/>
                <a:ext cx="0" cy="38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8183" name="Line 55"/>
              <p:cNvSpPr>
                <a:spLocks noChangeShapeType="1"/>
              </p:cNvSpPr>
              <p:nvPr/>
            </p:nvSpPr>
            <p:spPr bwMode="auto">
              <a:xfrm>
                <a:off x="3734" y="1979"/>
                <a:ext cx="333" cy="62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8184" name="Rectangle 56"/>
              <p:cNvSpPr>
                <a:spLocks noChangeArrowheads="1"/>
              </p:cNvSpPr>
              <p:nvPr/>
            </p:nvSpPr>
            <p:spPr bwMode="auto">
              <a:xfrm>
                <a:off x="2735" y="1298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1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48185" name="Rectangle 57"/>
              <p:cNvSpPr>
                <a:spLocks noChangeArrowheads="1"/>
              </p:cNvSpPr>
              <p:nvPr/>
            </p:nvSpPr>
            <p:spPr bwMode="auto">
              <a:xfrm>
                <a:off x="4666" y="1298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2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48186" name="Rectangle 58"/>
              <p:cNvSpPr>
                <a:spLocks noChangeArrowheads="1"/>
              </p:cNvSpPr>
              <p:nvPr/>
            </p:nvSpPr>
            <p:spPr bwMode="auto">
              <a:xfrm>
                <a:off x="2544" y="2118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3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48187" name="Rectangle 59"/>
              <p:cNvSpPr>
                <a:spLocks noChangeArrowheads="1"/>
              </p:cNvSpPr>
              <p:nvPr/>
            </p:nvSpPr>
            <p:spPr bwMode="auto">
              <a:xfrm>
                <a:off x="4856" y="2118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4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48195" name="Oval 67"/>
              <p:cNvSpPr>
                <a:spLocks noChangeArrowheads="1"/>
              </p:cNvSpPr>
              <p:nvPr/>
            </p:nvSpPr>
            <p:spPr bwMode="auto">
              <a:xfrm>
                <a:off x="3168" y="1931"/>
                <a:ext cx="95" cy="97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48196" name="Oval 68"/>
              <p:cNvSpPr>
                <a:spLocks noChangeArrowheads="1"/>
              </p:cNvSpPr>
              <p:nvPr/>
            </p:nvSpPr>
            <p:spPr bwMode="auto">
              <a:xfrm>
                <a:off x="3359" y="1111"/>
                <a:ext cx="96" cy="97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48197" name="Oval 69"/>
              <p:cNvSpPr>
                <a:spLocks noChangeArrowheads="1"/>
              </p:cNvSpPr>
              <p:nvPr/>
            </p:nvSpPr>
            <p:spPr bwMode="auto">
              <a:xfrm>
                <a:off x="4319" y="1111"/>
                <a:ext cx="96" cy="97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48198" name="Oval 70"/>
              <p:cNvSpPr>
                <a:spLocks noChangeArrowheads="1"/>
              </p:cNvSpPr>
              <p:nvPr/>
            </p:nvSpPr>
            <p:spPr bwMode="auto">
              <a:xfrm>
                <a:off x="4127" y="2800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grpSp>
          <p:nvGrpSpPr>
            <p:cNvPr id="60" name="组合 59"/>
            <p:cNvGrpSpPr/>
            <p:nvPr/>
          </p:nvGrpSpPr>
          <p:grpSpPr>
            <a:xfrm>
              <a:off x="6429388" y="2156971"/>
              <a:ext cx="928694" cy="428628"/>
              <a:chOff x="6858017" y="3816060"/>
              <a:chExt cx="928694" cy="371047"/>
            </a:xfrm>
          </p:grpSpPr>
          <p:sp>
            <p:nvSpPr>
              <p:cNvPr id="61" name="Arc 92"/>
              <p:cNvSpPr>
                <a:spLocks/>
              </p:cNvSpPr>
              <p:nvPr/>
            </p:nvSpPr>
            <p:spPr bwMode="auto">
              <a:xfrm rot="16200000">
                <a:off x="7227665" y="3446412"/>
                <a:ext cx="187057" cy="926354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179"/>
                  <a:gd name="T2" fmla="*/ 953 w 21600"/>
                  <a:gd name="T3" fmla="*/ 43179 h 43179"/>
                  <a:gd name="T4" fmla="*/ 0 w 21600"/>
                  <a:gd name="T5" fmla="*/ 21600 h 43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179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</a:path>
                  <a:path w="21600" h="43179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62" name="Line 94"/>
              <p:cNvSpPr>
                <a:spLocks noChangeShapeType="1"/>
              </p:cNvSpPr>
              <p:nvPr/>
            </p:nvSpPr>
            <p:spPr bwMode="auto">
              <a:xfrm rot="16200000" flipH="1">
                <a:off x="6765658" y="4092409"/>
                <a:ext cx="187057" cy="234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63" name="Line 95"/>
              <p:cNvSpPr>
                <a:spLocks noChangeShapeType="1"/>
              </p:cNvSpPr>
              <p:nvPr/>
            </p:nvSpPr>
            <p:spPr bwMode="auto">
              <a:xfrm rot="16200000" flipH="1">
                <a:off x="7673230" y="4073626"/>
                <a:ext cx="224621" cy="234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64" name="Line 96"/>
              <p:cNvSpPr>
                <a:spLocks noChangeShapeType="1"/>
              </p:cNvSpPr>
              <p:nvPr/>
            </p:nvSpPr>
            <p:spPr bwMode="auto">
              <a:xfrm rot="16200000">
                <a:off x="7321980" y="3722377"/>
                <a:ext cx="767" cy="92869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  <p:grpSp>
          <p:nvGrpSpPr>
            <p:cNvPr id="65" name="组合 64"/>
            <p:cNvGrpSpPr/>
            <p:nvPr/>
          </p:nvGrpSpPr>
          <p:grpSpPr>
            <a:xfrm>
              <a:off x="6715140" y="3472728"/>
              <a:ext cx="928694" cy="428628"/>
              <a:chOff x="6858017" y="3816060"/>
              <a:chExt cx="928694" cy="371047"/>
            </a:xfrm>
          </p:grpSpPr>
          <p:sp>
            <p:nvSpPr>
              <p:cNvPr id="66" name="Arc 92"/>
              <p:cNvSpPr>
                <a:spLocks/>
              </p:cNvSpPr>
              <p:nvPr/>
            </p:nvSpPr>
            <p:spPr bwMode="auto">
              <a:xfrm rot="16200000">
                <a:off x="7227665" y="3446412"/>
                <a:ext cx="187057" cy="926354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179"/>
                  <a:gd name="T2" fmla="*/ 953 w 21600"/>
                  <a:gd name="T3" fmla="*/ 43179 h 43179"/>
                  <a:gd name="T4" fmla="*/ 0 w 21600"/>
                  <a:gd name="T5" fmla="*/ 21600 h 43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179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</a:path>
                  <a:path w="21600" h="43179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67" name="Line 94"/>
              <p:cNvSpPr>
                <a:spLocks noChangeShapeType="1"/>
              </p:cNvSpPr>
              <p:nvPr/>
            </p:nvSpPr>
            <p:spPr bwMode="auto">
              <a:xfrm rot="16200000" flipH="1">
                <a:off x="6765658" y="4092409"/>
                <a:ext cx="187057" cy="234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68" name="Line 95"/>
              <p:cNvSpPr>
                <a:spLocks noChangeShapeType="1"/>
              </p:cNvSpPr>
              <p:nvPr/>
            </p:nvSpPr>
            <p:spPr bwMode="auto">
              <a:xfrm rot="16200000" flipH="1">
                <a:off x="7673230" y="4073626"/>
                <a:ext cx="224621" cy="234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69" name="Line 96"/>
              <p:cNvSpPr>
                <a:spLocks noChangeShapeType="1"/>
              </p:cNvSpPr>
              <p:nvPr/>
            </p:nvSpPr>
            <p:spPr bwMode="auto">
              <a:xfrm rot="16200000">
                <a:off x="7321980" y="3722377"/>
                <a:ext cx="767" cy="92869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  <p:grpSp>
          <p:nvGrpSpPr>
            <p:cNvPr id="70" name="组合 69"/>
            <p:cNvGrpSpPr/>
            <p:nvPr/>
          </p:nvGrpSpPr>
          <p:grpSpPr>
            <a:xfrm>
              <a:off x="4929190" y="2156971"/>
              <a:ext cx="928694" cy="428628"/>
              <a:chOff x="6858017" y="3816060"/>
              <a:chExt cx="928694" cy="371047"/>
            </a:xfrm>
          </p:grpSpPr>
          <p:sp>
            <p:nvSpPr>
              <p:cNvPr id="71" name="Arc 92"/>
              <p:cNvSpPr>
                <a:spLocks/>
              </p:cNvSpPr>
              <p:nvPr/>
            </p:nvSpPr>
            <p:spPr bwMode="auto">
              <a:xfrm rot="16200000">
                <a:off x="7227665" y="3446412"/>
                <a:ext cx="187057" cy="926354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179"/>
                  <a:gd name="T2" fmla="*/ 953 w 21600"/>
                  <a:gd name="T3" fmla="*/ 43179 h 43179"/>
                  <a:gd name="T4" fmla="*/ 0 w 21600"/>
                  <a:gd name="T5" fmla="*/ 21600 h 43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179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</a:path>
                  <a:path w="21600" h="43179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72" name="Line 94"/>
              <p:cNvSpPr>
                <a:spLocks noChangeShapeType="1"/>
              </p:cNvSpPr>
              <p:nvPr/>
            </p:nvSpPr>
            <p:spPr bwMode="auto">
              <a:xfrm rot="16200000" flipH="1">
                <a:off x="6765658" y="4092409"/>
                <a:ext cx="187057" cy="234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73" name="Line 95"/>
              <p:cNvSpPr>
                <a:spLocks noChangeShapeType="1"/>
              </p:cNvSpPr>
              <p:nvPr/>
            </p:nvSpPr>
            <p:spPr bwMode="auto">
              <a:xfrm rot="16200000" flipH="1">
                <a:off x="7673230" y="4073626"/>
                <a:ext cx="224621" cy="234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74" name="Line 96"/>
              <p:cNvSpPr>
                <a:spLocks noChangeShapeType="1"/>
              </p:cNvSpPr>
              <p:nvPr/>
            </p:nvSpPr>
            <p:spPr bwMode="auto">
              <a:xfrm rot="16200000">
                <a:off x="7321980" y="3722377"/>
                <a:ext cx="767" cy="92869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  <p:grpSp>
          <p:nvGrpSpPr>
            <p:cNvPr id="75" name="组合 74"/>
            <p:cNvGrpSpPr/>
            <p:nvPr/>
          </p:nvGrpSpPr>
          <p:grpSpPr>
            <a:xfrm>
              <a:off x="4659456" y="3470565"/>
              <a:ext cx="928694" cy="428628"/>
              <a:chOff x="6858017" y="3816060"/>
              <a:chExt cx="928694" cy="371047"/>
            </a:xfrm>
          </p:grpSpPr>
          <p:sp>
            <p:nvSpPr>
              <p:cNvPr id="76" name="Arc 92"/>
              <p:cNvSpPr>
                <a:spLocks/>
              </p:cNvSpPr>
              <p:nvPr/>
            </p:nvSpPr>
            <p:spPr bwMode="auto">
              <a:xfrm rot="16200000">
                <a:off x="7227665" y="3446412"/>
                <a:ext cx="187057" cy="926354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179"/>
                  <a:gd name="T2" fmla="*/ 953 w 21600"/>
                  <a:gd name="T3" fmla="*/ 43179 h 43179"/>
                  <a:gd name="T4" fmla="*/ 0 w 21600"/>
                  <a:gd name="T5" fmla="*/ 21600 h 43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179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</a:path>
                  <a:path w="21600" h="43179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77" name="Line 94"/>
              <p:cNvSpPr>
                <a:spLocks noChangeShapeType="1"/>
              </p:cNvSpPr>
              <p:nvPr/>
            </p:nvSpPr>
            <p:spPr bwMode="auto">
              <a:xfrm rot="16200000" flipH="1">
                <a:off x="6765658" y="4092409"/>
                <a:ext cx="187057" cy="234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78" name="Line 95"/>
              <p:cNvSpPr>
                <a:spLocks noChangeShapeType="1"/>
              </p:cNvSpPr>
              <p:nvPr/>
            </p:nvSpPr>
            <p:spPr bwMode="auto">
              <a:xfrm rot="16200000" flipH="1">
                <a:off x="7673230" y="4073626"/>
                <a:ext cx="224621" cy="234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79" name="Line 96"/>
              <p:cNvSpPr>
                <a:spLocks noChangeShapeType="1"/>
              </p:cNvSpPr>
              <p:nvPr/>
            </p:nvSpPr>
            <p:spPr bwMode="auto">
              <a:xfrm rot="16200000">
                <a:off x="7321980" y="3722377"/>
                <a:ext cx="767" cy="92869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</p:grpSp>
      <p:sp>
        <p:nvSpPr>
          <p:cNvPr id="80" name="灯片编号占位符 7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76</a:t>
            </a:fld>
            <a:endParaRPr lang="en-US" altLang="zh-CN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81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81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188" grpId="0" build="p" autoUpdateAnimBg="0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152400"/>
            <a:ext cx="8763000" cy="762000"/>
          </a:xfrm>
        </p:spPr>
        <p:txBody>
          <a:bodyPr/>
          <a:lstStyle/>
          <a:p>
            <a:r>
              <a:rPr lang="zh-CN" altLang="en-US">
                <a:latin typeface="黑体" pitchFamily="49" charset="-122"/>
                <a:ea typeface="黑体" pitchFamily="49" charset="-122"/>
              </a:rPr>
              <a:t>5.3.3 </a:t>
            </a:r>
            <a:r>
              <a:rPr lang="en-US" altLang="zh-CN">
                <a:latin typeface="黑体" pitchFamily="49" charset="-122"/>
                <a:ea typeface="黑体" pitchFamily="49" charset="-122"/>
              </a:rPr>
              <a:t>D</a:t>
            </a:r>
            <a:r>
              <a:rPr lang="zh-CN" altLang="en-US">
                <a:latin typeface="黑体" pitchFamily="49" charset="-122"/>
                <a:ea typeface="黑体" pitchFamily="49" charset="-122"/>
              </a:rPr>
              <a:t>（</a:t>
            </a:r>
            <a:r>
              <a:rPr lang="en-US" altLang="zh-CN">
                <a:latin typeface="黑体" pitchFamily="49" charset="-122"/>
                <a:ea typeface="黑体" pitchFamily="49" charset="-122"/>
              </a:rPr>
              <a:t>Delay</a:t>
            </a:r>
            <a:r>
              <a:rPr lang="zh-CN" altLang="en-US">
                <a:latin typeface="黑体" pitchFamily="49" charset="-122"/>
                <a:ea typeface="黑体" pitchFamily="49" charset="-122"/>
              </a:rPr>
              <a:t>）触发器</a:t>
            </a:r>
          </a:p>
        </p:txBody>
      </p:sp>
      <p:sp>
        <p:nvSpPr>
          <p:cNvPr id="48188" name="Rectangle 60"/>
          <p:cNvSpPr>
            <a:spLocks noChangeArrowheads="1"/>
          </p:cNvSpPr>
          <p:nvPr/>
        </p:nvSpPr>
        <p:spPr bwMode="auto">
          <a:xfrm>
            <a:off x="0" y="1066800"/>
            <a:ext cx="22161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一、锁存器</a:t>
            </a:r>
          </a:p>
        </p:txBody>
      </p:sp>
      <p:grpSp>
        <p:nvGrpSpPr>
          <p:cNvPr id="2" name="Group 77"/>
          <p:cNvGrpSpPr>
            <a:grpSpLocks/>
          </p:cNvGrpSpPr>
          <p:nvPr/>
        </p:nvGrpSpPr>
        <p:grpSpPr bwMode="auto">
          <a:xfrm>
            <a:off x="4038600" y="1447800"/>
            <a:ext cx="4191000" cy="4035425"/>
            <a:chOff x="2544" y="912"/>
            <a:chExt cx="2640" cy="2542"/>
          </a:xfrm>
        </p:grpSpPr>
        <p:sp>
          <p:nvSpPr>
            <p:cNvPr id="48133" name="Oval 5"/>
            <p:cNvSpPr>
              <a:spLocks noChangeArrowheads="1"/>
            </p:cNvSpPr>
            <p:nvPr/>
          </p:nvSpPr>
          <p:spPr bwMode="auto">
            <a:xfrm>
              <a:off x="4306" y="1256"/>
              <a:ext cx="95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8134" name="Line 6"/>
            <p:cNvSpPr>
              <a:spLocks noChangeShapeType="1"/>
            </p:cNvSpPr>
            <p:nvPr/>
          </p:nvSpPr>
          <p:spPr bwMode="auto">
            <a:xfrm>
              <a:off x="4163" y="1642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35" name="Line 7"/>
            <p:cNvSpPr>
              <a:spLocks noChangeShapeType="1"/>
            </p:cNvSpPr>
            <p:nvPr/>
          </p:nvSpPr>
          <p:spPr bwMode="auto">
            <a:xfrm>
              <a:off x="4496" y="1642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36" name="Line 8"/>
            <p:cNvSpPr>
              <a:spLocks noChangeShapeType="1"/>
            </p:cNvSpPr>
            <p:nvPr/>
          </p:nvSpPr>
          <p:spPr bwMode="auto">
            <a:xfrm flipV="1">
              <a:off x="4353" y="918"/>
              <a:ext cx="0" cy="3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38" name="Oval 10"/>
            <p:cNvSpPr>
              <a:spLocks noChangeArrowheads="1"/>
            </p:cNvSpPr>
            <p:nvPr/>
          </p:nvSpPr>
          <p:spPr bwMode="auto">
            <a:xfrm>
              <a:off x="3353" y="1256"/>
              <a:ext cx="95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8139" name="Line 11"/>
            <p:cNvSpPr>
              <a:spLocks noChangeShapeType="1"/>
            </p:cNvSpPr>
            <p:nvPr/>
          </p:nvSpPr>
          <p:spPr bwMode="auto">
            <a:xfrm>
              <a:off x="3210" y="1642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40" name="Line 12"/>
            <p:cNvSpPr>
              <a:spLocks noChangeShapeType="1"/>
            </p:cNvSpPr>
            <p:nvPr/>
          </p:nvSpPr>
          <p:spPr bwMode="auto">
            <a:xfrm>
              <a:off x="3543" y="1642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41" name="Line 13"/>
            <p:cNvSpPr>
              <a:spLocks noChangeShapeType="1"/>
            </p:cNvSpPr>
            <p:nvPr/>
          </p:nvSpPr>
          <p:spPr bwMode="auto">
            <a:xfrm flipV="1">
              <a:off x="3401" y="918"/>
              <a:ext cx="0" cy="3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43" name="Oval 15"/>
            <p:cNvSpPr>
              <a:spLocks noChangeArrowheads="1"/>
            </p:cNvSpPr>
            <p:nvPr/>
          </p:nvSpPr>
          <p:spPr bwMode="auto">
            <a:xfrm>
              <a:off x="3163" y="2076"/>
              <a:ext cx="95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8146" name="Line 18"/>
            <p:cNvSpPr>
              <a:spLocks noChangeShapeType="1"/>
            </p:cNvSpPr>
            <p:nvPr/>
          </p:nvSpPr>
          <p:spPr bwMode="auto">
            <a:xfrm flipV="1">
              <a:off x="3210" y="1738"/>
              <a:ext cx="0" cy="3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48" name="Oval 20"/>
            <p:cNvSpPr>
              <a:spLocks noChangeArrowheads="1"/>
            </p:cNvSpPr>
            <p:nvPr/>
          </p:nvSpPr>
          <p:spPr bwMode="auto">
            <a:xfrm>
              <a:off x="4449" y="2076"/>
              <a:ext cx="94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8151" name="Line 23"/>
            <p:cNvSpPr>
              <a:spLocks noChangeShapeType="1"/>
            </p:cNvSpPr>
            <p:nvPr/>
          </p:nvSpPr>
          <p:spPr bwMode="auto">
            <a:xfrm flipV="1">
              <a:off x="4496" y="1738"/>
              <a:ext cx="0" cy="3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52" name="Line 24"/>
            <p:cNvSpPr>
              <a:spLocks noChangeShapeType="1"/>
            </p:cNvSpPr>
            <p:nvPr/>
          </p:nvSpPr>
          <p:spPr bwMode="auto">
            <a:xfrm>
              <a:off x="3401" y="1159"/>
              <a:ext cx="33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53" name="Line 25"/>
            <p:cNvSpPr>
              <a:spLocks noChangeShapeType="1"/>
            </p:cNvSpPr>
            <p:nvPr/>
          </p:nvSpPr>
          <p:spPr bwMode="auto">
            <a:xfrm flipH="1">
              <a:off x="3972" y="1159"/>
              <a:ext cx="38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54" name="Line 26"/>
            <p:cNvSpPr>
              <a:spLocks noChangeShapeType="1"/>
            </p:cNvSpPr>
            <p:nvPr/>
          </p:nvSpPr>
          <p:spPr bwMode="auto">
            <a:xfrm>
              <a:off x="3734" y="1159"/>
              <a:ext cx="333" cy="6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55" name="Line 27"/>
            <p:cNvSpPr>
              <a:spLocks noChangeShapeType="1"/>
            </p:cNvSpPr>
            <p:nvPr/>
          </p:nvSpPr>
          <p:spPr bwMode="auto">
            <a:xfrm flipH="1">
              <a:off x="3639" y="1159"/>
              <a:ext cx="333" cy="6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56" name="Line 28"/>
            <p:cNvSpPr>
              <a:spLocks noChangeShapeType="1"/>
            </p:cNvSpPr>
            <p:nvPr/>
          </p:nvSpPr>
          <p:spPr bwMode="auto">
            <a:xfrm>
              <a:off x="3543" y="1786"/>
              <a:ext cx="9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57" name="Line 29"/>
            <p:cNvSpPr>
              <a:spLocks noChangeShapeType="1"/>
            </p:cNvSpPr>
            <p:nvPr/>
          </p:nvSpPr>
          <p:spPr bwMode="auto">
            <a:xfrm>
              <a:off x="4067" y="1786"/>
              <a:ext cx="9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58" name="Line 30"/>
            <p:cNvSpPr>
              <a:spLocks noChangeShapeType="1"/>
            </p:cNvSpPr>
            <p:nvPr/>
          </p:nvSpPr>
          <p:spPr bwMode="auto">
            <a:xfrm flipH="1">
              <a:off x="4067" y="1786"/>
              <a:ext cx="9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59" name="Line 31"/>
            <p:cNvSpPr>
              <a:spLocks noChangeShapeType="1"/>
            </p:cNvSpPr>
            <p:nvPr/>
          </p:nvSpPr>
          <p:spPr bwMode="auto">
            <a:xfrm>
              <a:off x="3401" y="2848"/>
              <a:ext cx="123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60" name="Line 32"/>
            <p:cNvSpPr>
              <a:spLocks noChangeShapeType="1"/>
            </p:cNvSpPr>
            <p:nvPr/>
          </p:nvSpPr>
          <p:spPr bwMode="auto">
            <a:xfrm>
              <a:off x="4163" y="2848"/>
              <a:ext cx="0" cy="3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62" name="Line 34"/>
            <p:cNvSpPr>
              <a:spLocks noChangeShapeType="1"/>
            </p:cNvSpPr>
            <p:nvPr/>
          </p:nvSpPr>
          <p:spPr bwMode="auto">
            <a:xfrm>
              <a:off x="3401" y="2462"/>
              <a:ext cx="0" cy="38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63" name="Rectangle 35"/>
            <p:cNvSpPr>
              <a:spLocks noChangeArrowheads="1"/>
            </p:cNvSpPr>
            <p:nvPr/>
          </p:nvSpPr>
          <p:spPr bwMode="auto">
            <a:xfrm>
              <a:off x="4401" y="912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48164" name="Rectangle 36"/>
            <p:cNvSpPr>
              <a:spLocks noChangeArrowheads="1"/>
            </p:cNvSpPr>
            <p:nvPr/>
          </p:nvSpPr>
          <p:spPr bwMode="auto">
            <a:xfrm>
              <a:off x="3120" y="912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48166" name="Rectangle 38"/>
            <p:cNvSpPr>
              <a:spLocks noChangeArrowheads="1"/>
            </p:cNvSpPr>
            <p:nvPr/>
          </p:nvSpPr>
          <p:spPr bwMode="auto">
            <a:xfrm>
              <a:off x="2925" y="2794"/>
              <a:ext cx="244" cy="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D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48167" name="Rectangle 39"/>
            <p:cNvSpPr>
              <a:spLocks noChangeArrowheads="1"/>
            </p:cNvSpPr>
            <p:nvPr/>
          </p:nvSpPr>
          <p:spPr bwMode="auto">
            <a:xfrm>
              <a:off x="3983" y="3089"/>
              <a:ext cx="52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48174" name="Line 46"/>
            <p:cNvSpPr>
              <a:spLocks noChangeShapeType="1"/>
            </p:cNvSpPr>
            <p:nvPr/>
          </p:nvSpPr>
          <p:spPr bwMode="auto">
            <a:xfrm>
              <a:off x="4449" y="966"/>
              <a:ext cx="15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77" name="Line 49"/>
            <p:cNvSpPr>
              <a:spLocks noChangeShapeType="1"/>
            </p:cNvSpPr>
            <p:nvPr/>
          </p:nvSpPr>
          <p:spPr bwMode="auto">
            <a:xfrm>
              <a:off x="4353" y="2462"/>
              <a:ext cx="0" cy="14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78" name="Line 50"/>
            <p:cNvSpPr>
              <a:spLocks noChangeShapeType="1"/>
            </p:cNvSpPr>
            <p:nvPr/>
          </p:nvSpPr>
          <p:spPr bwMode="auto">
            <a:xfrm>
              <a:off x="4067" y="2607"/>
              <a:ext cx="28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79" name="Line 51"/>
            <p:cNvSpPr>
              <a:spLocks noChangeShapeType="1"/>
            </p:cNvSpPr>
            <p:nvPr/>
          </p:nvSpPr>
          <p:spPr bwMode="auto">
            <a:xfrm flipH="1">
              <a:off x="3210" y="1979"/>
              <a:ext cx="52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81" name="Line 53"/>
            <p:cNvSpPr>
              <a:spLocks noChangeShapeType="1"/>
            </p:cNvSpPr>
            <p:nvPr/>
          </p:nvSpPr>
          <p:spPr bwMode="auto">
            <a:xfrm flipV="1">
              <a:off x="3068" y="2462"/>
              <a:ext cx="0" cy="3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82" name="Line 54"/>
            <p:cNvSpPr>
              <a:spLocks noChangeShapeType="1"/>
            </p:cNvSpPr>
            <p:nvPr/>
          </p:nvSpPr>
          <p:spPr bwMode="auto">
            <a:xfrm flipV="1">
              <a:off x="4638" y="2462"/>
              <a:ext cx="0" cy="38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83" name="Line 55"/>
            <p:cNvSpPr>
              <a:spLocks noChangeShapeType="1"/>
            </p:cNvSpPr>
            <p:nvPr/>
          </p:nvSpPr>
          <p:spPr bwMode="auto">
            <a:xfrm>
              <a:off x="3734" y="1979"/>
              <a:ext cx="333" cy="62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84" name="Rectangle 56"/>
            <p:cNvSpPr>
              <a:spLocks noChangeArrowheads="1"/>
            </p:cNvSpPr>
            <p:nvPr/>
          </p:nvSpPr>
          <p:spPr bwMode="auto">
            <a:xfrm>
              <a:off x="2735" y="1298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48185" name="Rectangle 57"/>
            <p:cNvSpPr>
              <a:spLocks noChangeArrowheads="1"/>
            </p:cNvSpPr>
            <p:nvPr/>
          </p:nvSpPr>
          <p:spPr bwMode="auto">
            <a:xfrm>
              <a:off x="4666" y="1298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2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48186" name="Rectangle 58"/>
            <p:cNvSpPr>
              <a:spLocks noChangeArrowheads="1"/>
            </p:cNvSpPr>
            <p:nvPr/>
          </p:nvSpPr>
          <p:spPr bwMode="auto">
            <a:xfrm>
              <a:off x="2544" y="2118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3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48187" name="Rectangle 59"/>
            <p:cNvSpPr>
              <a:spLocks noChangeArrowheads="1"/>
            </p:cNvSpPr>
            <p:nvPr/>
          </p:nvSpPr>
          <p:spPr bwMode="auto">
            <a:xfrm>
              <a:off x="4856" y="2118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4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48195" name="Oval 67"/>
            <p:cNvSpPr>
              <a:spLocks noChangeArrowheads="1"/>
            </p:cNvSpPr>
            <p:nvPr/>
          </p:nvSpPr>
          <p:spPr bwMode="auto">
            <a:xfrm>
              <a:off x="3168" y="1931"/>
              <a:ext cx="95" cy="97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8196" name="Oval 68"/>
            <p:cNvSpPr>
              <a:spLocks noChangeArrowheads="1"/>
            </p:cNvSpPr>
            <p:nvPr/>
          </p:nvSpPr>
          <p:spPr bwMode="auto">
            <a:xfrm>
              <a:off x="3359" y="1111"/>
              <a:ext cx="96" cy="97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8197" name="Oval 69"/>
            <p:cNvSpPr>
              <a:spLocks noChangeArrowheads="1"/>
            </p:cNvSpPr>
            <p:nvPr/>
          </p:nvSpPr>
          <p:spPr bwMode="auto">
            <a:xfrm>
              <a:off x="4319" y="1111"/>
              <a:ext cx="96" cy="97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8198" name="Oval 70"/>
            <p:cNvSpPr>
              <a:spLocks noChangeArrowheads="1"/>
            </p:cNvSpPr>
            <p:nvPr/>
          </p:nvSpPr>
          <p:spPr bwMode="auto">
            <a:xfrm>
              <a:off x="4127" y="2800"/>
              <a:ext cx="96" cy="96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grpSp>
        <p:nvGrpSpPr>
          <p:cNvPr id="85" name="组合 84"/>
          <p:cNvGrpSpPr/>
          <p:nvPr/>
        </p:nvGrpSpPr>
        <p:grpSpPr>
          <a:xfrm>
            <a:off x="609600" y="2057400"/>
            <a:ext cx="1626624" cy="2413575"/>
            <a:chOff x="609600" y="2057400"/>
            <a:chExt cx="1626624" cy="2413575"/>
          </a:xfrm>
        </p:grpSpPr>
        <p:sp>
          <p:nvSpPr>
            <p:cNvPr id="48200" name="Rectangle 72"/>
            <p:cNvSpPr>
              <a:spLocks noChangeArrowheads="1"/>
            </p:cNvSpPr>
            <p:nvPr/>
          </p:nvSpPr>
          <p:spPr bwMode="auto">
            <a:xfrm>
              <a:off x="609600" y="2057400"/>
              <a:ext cx="14033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zh-CN" altLang="en-US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若</a:t>
              </a:r>
              <a:r>
                <a:rPr lang="en-US" altLang="zh-CN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CP=0</a:t>
              </a:r>
              <a:endPara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48201" name="Rectangle 73"/>
            <p:cNvSpPr>
              <a:spLocks noChangeArrowheads="1"/>
            </p:cNvSpPr>
            <p:nvPr/>
          </p:nvSpPr>
          <p:spPr bwMode="auto">
            <a:xfrm>
              <a:off x="685800" y="2971800"/>
              <a:ext cx="14668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3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=G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4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=1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48202" name="Rectangle 74"/>
            <p:cNvSpPr>
              <a:spLocks noChangeArrowheads="1"/>
            </p:cNvSpPr>
            <p:nvPr/>
          </p:nvSpPr>
          <p:spPr bwMode="auto">
            <a:xfrm>
              <a:off x="685800" y="3886200"/>
              <a:ext cx="1550424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n+1</a:t>
              </a:r>
              <a:r>
                <a:rPr lang="en-US" altLang="zh-CN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= </a:t>
              </a:r>
              <a:r>
                <a:rPr lang="en-US" altLang="zh-CN" sz="3200" dirty="0" err="1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 dirty="0" err="1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</a:t>
              </a:r>
              <a:endParaRPr lang="zh-CN" altLang="en-US" sz="3200" baseline="30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grpSp>
        <p:nvGrpSpPr>
          <p:cNvPr id="3" name="组合 59"/>
          <p:cNvGrpSpPr/>
          <p:nvPr/>
        </p:nvGrpSpPr>
        <p:grpSpPr>
          <a:xfrm>
            <a:off x="6429388" y="2156971"/>
            <a:ext cx="928694" cy="428628"/>
            <a:chOff x="6858017" y="3816060"/>
            <a:chExt cx="928694" cy="371047"/>
          </a:xfrm>
        </p:grpSpPr>
        <p:sp>
          <p:nvSpPr>
            <p:cNvPr id="6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6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6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6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4" name="组合 64"/>
          <p:cNvGrpSpPr/>
          <p:nvPr/>
        </p:nvGrpSpPr>
        <p:grpSpPr>
          <a:xfrm>
            <a:off x="6715140" y="3472728"/>
            <a:ext cx="928694" cy="428628"/>
            <a:chOff x="6858017" y="3816060"/>
            <a:chExt cx="928694" cy="371047"/>
          </a:xfrm>
        </p:grpSpPr>
        <p:sp>
          <p:nvSpPr>
            <p:cNvPr id="6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6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6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6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5" name="组合 69"/>
          <p:cNvGrpSpPr/>
          <p:nvPr/>
        </p:nvGrpSpPr>
        <p:grpSpPr>
          <a:xfrm>
            <a:off x="4929190" y="2156971"/>
            <a:ext cx="928694" cy="428628"/>
            <a:chOff x="6858017" y="3816060"/>
            <a:chExt cx="928694" cy="371047"/>
          </a:xfrm>
        </p:grpSpPr>
        <p:sp>
          <p:nvSpPr>
            <p:cNvPr id="7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6" name="组合 74"/>
          <p:cNvGrpSpPr/>
          <p:nvPr/>
        </p:nvGrpSpPr>
        <p:grpSpPr>
          <a:xfrm>
            <a:off x="4659456" y="3470565"/>
            <a:ext cx="928694" cy="428628"/>
            <a:chOff x="6858017" y="3816060"/>
            <a:chExt cx="928694" cy="371047"/>
          </a:xfrm>
        </p:grpSpPr>
        <p:sp>
          <p:nvSpPr>
            <p:cNvPr id="7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sp>
        <p:nvSpPr>
          <p:cNvPr id="80" name="灯片编号占位符 7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77</a:t>
            </a:fld>
            <a:endParaRPr lang="en-US" altLang="zh-CN"/>
          </a:p>
        </p:txBody>
      </p:sp>
      <p:sp>
        <p:nvSpPr>
          <p:cNvPr id="75" name="矩形 74"/>
          <p:cNvSpPr/>
          <p:nvPr/>
        </p:nvSpPr>
        <p:spPr>
          <a:xfrm>
            <a:off x="6929454" y="4929198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/>
          </a:p>
        </p:txBody>
      </p:sp>
      <p:grpSp>
        <p:nvGrpSpPr>
          <p:cNvPr id="86" name="组合 85"/>
          <p:cNvGrpSpPr/>
          <p:nvPr/>
        </p:nvGrpSpPr>
        <p:grpSpPr>
          <a:xfrm>
            <a:off x="4500562" y="2786058"/>
            <a:ext cx="3214710" cy="584775"/>
            <a:chOff x="4500562" y="2786058"/>
            <a:chExt cx="3214710" cy="584775"/>
          </a:xfrm>
        </p:grpSpPr>
        <p:sp>
          <p:nvSpPr>
            <p:cNvPr id="81" name="矩形 80"/>
            <p:cNvSpPr/>
            <p:nvPr/>
          </p:nvSpPr>
          <p:spPr>
            <a:xfrm>
              <a:off x="7325422" y="2786058"/>
              <a:ext cx="38985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</a:t>
              </a:r>
              <a:endParaRPr lang="zh-CN" altLang="en-US" sz="3200" dirty="0"/>
            </a:p>
          </p:txBody>
        </p:sp>
        <p:sp>
          <p:nvSpPr>
            <p:cNvPr id="83" name="矩形 82"/>
            <p:cNvSpPr/>
            <p:nvPr/>
          </p:nvSpPr>
          <p:spPr>
            <a:xfrm>
              <a:off x="4500562" y="2786058"/>
              <a:ext cx="38985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</a:t>
              </a:r>
              <a:endParaRPr lang="zh-CN" altLang="en-US" sz="3200" dirty="0"/>
            </a:p>
          </p:txBody>
        </p:sp>
      </p:grpSp>
      <p:sp>
        <p:nvSpPr>
          <p:cNvPr id="84" name="矩形 83"/>
          <p:cNvSpPr/>
          <p:nvPr/>
        </p:nvSpPr>
        <p:spPr>
          <a:xfrm>
            <a:off x="3786182" y="1344027"/>
            <a:ext cx="100540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保持</a:t>
            </a:r>
            <a:endParaRPr lang="zh-CN" altLang="en-US" sz="32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" grpId="0"/>
      <p:bldP spid="84" grpId="0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152400"/>
            <a:ext cx="8763000" cy="762000"/>
          </a:xfrm>
        </p:spPr>
        <p:txBody>
          <a:bodyPr/>
          <a:lstStyle/>
          <a:p>
            <a:r>
              <a:rPr lang="zh-CN" altLang="en-US">
                <a:latin typeface="黑体" pitchFamily="49" charset="-122"/>
                <a:ea typeface="黑体" pitchFamily="49" charset="-122"/>
              </a:rPr>
              <a:t>5.3.3 </a:t>
            </a:r>
            <a:r>
              <a:rPr lang="en-US" altLang="zh-CN">
                <a:latin typeface="黑体" pitchFamily="49" charset="-122"/>
                <a:ea typeface="黑体" pitchFamily="49" charset="-122"/>
              </a:rPr>
              <a:t>D</a:t>
            </a:r>
            <a:r>
              <a:rPr lang="zh-CN" altLang="en-US">
                <a:latin typeface="黑体" pitchFamily="49" charset="-122"/>
                <a:ea typeface="黑体" pitchFamily="49" charset="-122"/>
              </a:rPr>
              <a:t>（</a:t>
            </a:r>
            <a:r>
              <a:rPr lang="en-US" altLang="zh-CN">
                <a:latin typeface="黑体" pitchFamily="49" charset="-122"/>
                <a:ea typeface="黑体" pitchFamily="49" charset="-122"/>
              </a:rPr>
              <a:t>Delay</a:t>
            </a:r>
            <a:r>
              <a:rPr lang="zh-CN" altLang="en-US">
                <a:latin typeface="黑体" pitchFamily="49" charset="-122"/>
                <a:ea typeface="黑体" pitchFamily="49" charset="-122"/>
              </a:rPr>
              <a:t>）触发器</a:t>
            </a:r>
          </a:p>
        </p:txBody>
      </p:sp>
      <p:sp>
        <p:nvSpPr>
          <p:cNvPr id="48188" name="Rectangle 60"/>
          <p:cNvSpPr>
            <a:spLocks noChangeArrowheads="1"/>
          </p:cNvSpPr>
          <p:nvPr/>
        </p:nvSpPr>
        <p:spPr bwMode="auto">
          <a:xfrm>
            <a:off x="0" y="1066800"/>
            <a:ext cx="22161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一、锁存器</a:t>
            </a:r>
          </a:p>
        </p:txBody>
      </p:sp>
      <p:grpSp>
        <p:nvGrpSpPr>
          <p:cNvPr id="2" name="Group 77"/>
          <p:cNvGrpSpPr>
            <a:grpSpLocks/>
          </p:cNvGrpSpPr>
          <p:nvPr/>
        </p:nvGrpSpPr>
        <p:grpSpPr bwMode="auto">
          <a:xfrm>
            <a:off x="4038600" y="1447800"/>
            <a:ext cx="4191000" cy="4035425"/>
            <a:chOff x="2544" y="912"/>
            <a:chExt cx="2640" cy="2542"/>
          </a:xfrm>
        </p:grpSpPr>
        <p:sp>
          <p:nvSpPr>
            <p:cNvPr id="48133" name="Oval 5"/>
            <p:cNvSpPr>
              <a:spLocks noChangeArrowheads="1"/>
            </p:cNvSpPr>
            <p:nvPr/>
          </p:nvSpPr>
          <p:spPr bwMode="auto">
            <a:xfrm>
              <a:off x="4306" y="1256"/>
              <a:ext cx="95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8134" name="Line 6"/>
            <p:cNvSpPr>
              <a:spLocks noChangeShapeType="1"/>
            </p:cNvSpPr>
            <p:nvPr/>
          </p:nvSpPr>
          <p:spPr bwMode="auto">
            <a:xfrm>
              <a:off x="4163" y="1642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35" name="Line 7"/>
            <p:cNvSpPr>
              <a:spLocks noChangeShapeType="1"/>
            </p:cNvSpPr>
            <p:nvPr/>
          </p:nvSpPr>
          <p:spPr bwMode="auto">
            <a:xfrm>
              <a:off x="4496" y="1642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36" name="Line 8"/>
            <p:cNvSpPr>
              <a:spLocks noChangeShapeType="1"/>
            </p:cNvSpPr>
            <p:nvPr/>
          </p:nvSpPr>
          <p:spPr bwMode="auto">
            <a:xfrm flipV="1">
              <a:off x="4353" y="918"/>
              <a:ext cx="0" cy="3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38" name="Oval 10"/>
            <p:cNvSpPr>
              <a:spLocks noChangeArrowheads="1"/>
            </p:cNvSpPr>
            <p:nvPr/>
          </p:nvSpPr>
          <p:spPr bwMode="auto">
            <a:xfrm>
              <a:off x="3353" y="1256"/>
              <a:ext cx="95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8139" name="Line 11"/>
            <p:cNvSpPr>
              <a:spLocks noChangeShapeType="1"/>
            </p:cNvSpPr>
            <p:nvPr/>
          </p:nvSpPr>
          <p:spPr bwMode="auto">
            <a:xfrm>
              <a:off x="3210" y="1642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40" name="Line 12"/>
            <p:cNvSpPr>
              <a:spLocks noChangeShapeType="1"/>
            </p:cNvSpPr>
            <p:nvPr/>
          </p:nvSpPr>
          <p:spPr bwMode="auto">
            <a:xfrm>
              <a:off x="3543" y="1642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41" name="Line 13"/>
            <p:cNvSpPr>
              <a:spLocks noChangeShapeType="1"/>
            </p:cNvSpPr>
            <p:nvPr/>
          </p:nvSpPr>
          <p:spPr bwMode="auto">
            <a:xfrm flipV="1">
              <a:off x="3401" y="918"/>
              <a:ext cx="0" cy="3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43" name="Oval 15"/>
            <p:cNvSpPr>
              <a:spLocks noChangeArrowheads="1"/>
            </p:cNvSpPr>
            <p:nvPr/>
          </p:nvSpPr>
          <p:spPr bwMode="auto">
            <a:xfrm>
              <a:off x="3163" y="2076"/>
              <a:ext cx="95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8146" name="Line 18"/>
            <p:cNvSpPr>
              <a:spLocks noChangeShapeType="1"/>
            </p:cNvSpPr>
            <p:nvPr/>
          </p:nvSpPr>
          <p:spPr bwMode="auto">
            <a:xfrm flipV="1">
              <a:off x="3210" y="1738"/>
              <a:ext cx="0" cy="3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48" name="Oval 20"/>
            <p:cNvSpPr>
              <a:spLocks noChangeArrowheads="1"/>
            </p:cNvSpPr>
            <p:nvPr/>
          </p:nvSpPr>
          <p:spPr bwMode="auto">
            <a:xfrm>
              <a:off x="4449" y="2076"/>
              <a:ext cx="94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8151" name="Line 23"/>
            <p:cNvSpPr>
              <a:spLocks noChangeShapeType="1"/>
            </p:cNvSpPr>
            <p:nvPr/>
          </p:nvSpPr>
          <p:spPr bwMode="auto">
            <a:xfrm flipV="1">
              <a:off x="4496" y="1738"/>
              <a:ext cx="0" cy="3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52" name="Line 24"/>
            <p:cNvSpPr>
              <a:spLocks noChangeShapeType="1"/>
            </p:cNvSpPr>
            <p:nvPr/>
          </p:nvSpPr>
          <p:spPr bwMode="auto">
            <a:xfrm>
              <a:off x="3401" y="1159"/>
              <a:ext cx="33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53" name="Line 25"/>
            <p:cNvSpPr>
              <a:spLocks noChangeShapeType="1"/>
            </p:cNvSpPr>
            <p:nvPr/>
          </p:nvSpPr>
          <p:spPr bwMode="auto">
            <a:xfrm flipH="1">
              <a:off x="3972" y="1159"/>
              <a:ext cx="38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54" name="Line 26"/>
            <p:cNvSpPr>
              <a:spLocks noChangeShapeType="1"/>
            </p:cNvSpPr>
            <p:nvPr/>
          </p:nvSpPr>
          <p:spPr bwMode="auto">
            <a:xfrm>
              <a:off x="3734" y="1159"/>
              <a:ext cx="333" cy="6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55" name="Line 27"/>
            <p:cNvSpPr>
              <a:spLocks noChangeShapeType="1"/>
            </p:cNvSpPr>
            <p:nvPr/>
          </p:nvSpPr>
          <p:spPr bwMode="auto">
            <a:xfrm flipH="1">
              <a:off x="3639" y="1159"/>
              <a:ext cx="333" cy="6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56" name="Line 28"/>
            <p:cNvSpPr>
              <a:spLocks noChangeShapeType="1"/>
            </p:cNvSpPr>
            <p:nvPr/>
          </p:nvSpPr>
          <p:spPr bwMode="auto">
            <a:xfrm>
              <a:off x="3543" y="1786"/>
              <a:ext cx="9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57" name="Line 29"/>
            <p:cNvSpPr>
              <a:spLocks noChangeShapeType="1"/>
            </p:cNvSpPr>
            <p:nvPr/>
          </p:nvSpPr>
          <p:spPr bwMode="auto">
            <a:xfrm>
              <a:off x="4067" y="1786"/>
              <a:ext cx="9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58" name="Line 30"/>
            <p:cNvSpPr>
              <a:spLocks noChangeShapeType="1"/>
            </p:cNvSpPr>
            <p:nvPr/>
          </p:nvSpPr>
          <p:spPr bwMode="auto">
            <a:xfrm flipH="1">
              <a:off x="4067" y="1786"/>
              <a:ext cx="9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59" name="Line 31"/>
            <p:cNvSpPr>
              <a:spLocks noChangeShapeType="1"/>
            </p:cNvSpPr>
            <p:nvPr/>
          </p:nvSpPr>
          <p:spPr bwMode="auto">
            <a:xfrm>
              <a:off x="3401" y="2848"/>
              <a:ext cx="123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60" name="Line 32"/>
            <p:cNvSpPr>
              <a:spLocks noChangeShapeType="1"/>
            </p:cNvSpPr>
            <p:nvPr/>
          </p:nvSpPr>
          <p:spPr bwMode="auto">
            <a:xfrm>
              <a:off x="4163" y="2848"/>
              <a:ext cx="0" cy="3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62" name="Line 34"/>
            <p:cNvSpPr>
              <a:spLocks noChangeShapeType="1"/>
            </p:cNvSpPr>
            <p:nvPr/>
          </p:nvSpPr>
          <p:spPr bwMode="auto">
            <a:xfrm>
              <a:off x="3401" y="2462"/>
              <a:ext cx="0" cy="38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63" name="Rectangle 35"/>
            <p:cNvSpPr>
              <a:spLocks noChangeArrowheads="1"/>
            </p:cNvSpPr>
            <p:nvPr/>
          </p:nvSpPr>
          <p:spPr bwMode="auto">
            <a:xfrm>
              <a:off x="4401" y="912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48164" name="Rectangle 36"/>
            <p:cNvSpPr>
              <a:spLocks noChangeArrowheads="1"/>
            </p:cNvSpPr>
            <p:nvPr/>
          </p:nvSpPr>
          <p:spPr bwMode="auto">
            <a:xfrm>
              <a:off x="3120" y="912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48166" name="Rectangle 38"/>
            <p:cNvSpPr>
              <a:spLocks noChangeArrowheads="1"/>
            </p:cNvSpPr>
            <p:nvPr/>
          </p:nvSpPr>
          <p:spPr bwMode="auto">
            <a:xfrm>
              <a:off x="2925" y="2794"/>
              <a:ext cx="244" cy="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D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48167" name="Rectangle 39"/>
            <p:cNvSpPr>
              <a:spLocks noChangeArrowheads="1"/>
            </p:cNvSpPr>
            <p:nvPr/>
          </p:nvSpPr>
          <p:spPr bwMode="auto">
            <a:xfrm>
              <a:off x="3983" y="3089"/>
              <a:ext cx="52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48174" name="Line 46"/>
            <p:cNvSpPr>
              <a:spLocks noChangeShapeType="1"/>
            </p:cNvSpPr>
            <p:nvPr/>
          </p:nvSpPr>
          <p:spPr bwMode="auto">
            <a:xfrm>
              <a:off x="4449" y="966"/>
              <a:ext cx="15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77" name="Line 49"/>
            <p:cNvSpPr>
              <a:spLocks noChangeShapeType="1"/>
            </p:cNvSpPr>
            <p:nvPr/>
          </p:nvSpPr>
          <p:spPr bwMode="auto">
            <a:xfrm>
              <a:off x="4353" y="2462"/>
              <a:ext cx="0" cy="14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78" name="Line 50"/>
            <p:cNvSpPr>
              <a:spLocks noChangeShapeType="1"/>
            </p:cNvSpPr>
            <p:nvPr/>
          </p:nvSpPr>
          <p:spPr bwMode="auto">
            <a:xfrm>
              <a:off x="4067" y="2607"/>
              <a:ext cx="28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79" name="Line 51"/>
            <p:cNvSpPr>
              <a:spLocks noChangeShapeType="1"/>
            </p:cNvSpPr>
            <p:nvPr/>
          </p:nvSpPr>
          <p:spPr bwMode="auto">
            <a:xfrm flipH="1">
              <a:off x="3210" y="1979"/>
              <a:ext cx="52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81" name="Line 53"/>
            <p:cNvSpPr>
              <a:spLocks noChangeShapeType="1"/>
            </p:cNvSpPr>
            <p:nvPr/>
          </p:nvSpPr>
          <p:spPr bwMode="auto">
            <a:xfrm flipV="1">
              <a:off x="3068" y="2462"/>
              <a:ext cx="0" cy="3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82" name="Line 54"/>
            <p:cNvSpPr>
              <a:spLocks noChangeShapeType="1"/>
            </p:cNvSpPr>
            <p:nvPr/>
          </p:nvSpPr>
          <p:spPr bwMode="auto">
            <a:xfrm flipV="1">
              <a:off x="4638" y="2462"/>
              <a:ext cx="0" cy="38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83" name="Line 55"/>
            <p:cNvSpPr>
              <a:spLocks noChangeShapeType="1"/>
            </p:cNvSpPr>
            <p:nvPr/>
          </p:nvSpPr>
          <p:spPr bwMode="auto">
            <a:xfrm>
              <a:off x="3734" y="1979"/>
              <a:ext cx="333" cy="62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84" name="Rectangle 56"/>
            <p:cNvSpPr>
              <a:spLocks noChangeArrowheads="1"/>
            </p:cNvSpPr>
            <p:nvPr/>
          </p:nvSpPr>
          <p:spPr bwMode="auto">
            <a:xfrm>
              <a:off x="2735" y="1298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48185" name="Rectangle 57"/>
            <p:cNvSpPr>
              <a:spLocks noChangeArrowheads="1"/>
            </p:cNvSpPr>
            <p:nvPr/>
          </p:nvSpPr>
          <p:spPr bwMode="auto">
            <a:xfrm>
              <a:off x="4666" y="1298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2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48186" name="Rectangle 58"/>
            <p:cNvSpPr>
              <a:spLocks noChangeArrowheads="1"/>
            </p:cNvSpPr>
            <p:nvPr/>
          </p:nvSpPr>
          <p:spPr bwMode="auto">
            <a:xfrm>
              <a:off x="2544" y="2118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3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48187" name="Rectangle 59"/>
            <p:cNvSpPr>
              <a:spLocks noChangeArrowheads="1"/>
            </p:cNvSpPr>
            <p:nvPr/>
          </p:nvSpPr>
          <p:spPr bwMode="auto">
            <a:xfrm>
              <a:off x="4856" y="2118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4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48195" name="Oval 67"/>
            <p:cNvSpPr>
              <a:spLocks noChangeArrowheads="1"/>
            </p:cNvSpPr>
            <p:nvPr/>
          </p:nvSpPr>
          <p:spPr bwMode="auto">
            <a:xfrm>
              <a:off x="3168" y="1931"/>
              <a:ext cx="95" cy="97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8196" name="Oval 68"/>
            <p:cNvSpPr>
              <a:spLocks noChangeArrowheads="1"/>
            </p:cNvSpPr>
            <p:nvPr/>
          </p:nvSpPr>
          <p:spPr bwMode="auto">
            <a:xfrm>
              <a:off x="3359" y="1111"/>
              <a:ext cx="96" cy="97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8197" name="Oval 69"/>
            <p:cNvSpPr>
              <a:spLocks noChangeArrowheads="1"/>
            </p:cNvSpPr>
            <p:nvPr/>
          </p:nvSpPr>
          <p:spPr bwMode="auto">
            <a:xfrm>
              <a:off x="4319" y="1111"/>
              <a:ext cx="96" cy="97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8198" name="Oval 70"/>
            <p:cNvSpPr>
              <a:spLocks noChangeArrowheads="1"/>
            </p:cNvSpPr>
            <p:nvPr/>
          </p:nvSpPr>
          <p:spPr bwMode="auto">
            <a:xfrm>
              <a:off x="4127" y="2800"/>
              <a:ext cx="96" cy="96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grpSp>
        <p:nvGrpSpPr>
          <p:cNvPr id="89" name="组合 88"/>
          <p:cNvGrpSpPr/>
          <p:nvPr/>
        </p:nvGrpSpPr>
        <p:grpSpPr>
          <a:xfrm>
            <a:off x="685800" y="4800600"/>
            <a:ext cx="5995552" cy="1651575"/>
            <a:chOff x="685800" y="4800600"/>
            <a:chExt cx="5995552" cy="1651575"/>
          </a:xfrm>
        </p:grpSpPr>
        <p:sp>
          <p:nvSpPr>
            <p:cNvPr id="48203" name="Rectangle 75"/>
            <p:cNvSpPr>
              <a:spLocks noChangeArrowheads="1"/>
            </p:cNvSpPr>
            <p:nvPr/>
          </p:nvSpPr>
          <p:spPr bwMode="auto">
            <a:xfrm>
              <a:off x="685800" y="4800600"/>
              <a:ext cx="14033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zh-CN" altLang="en-US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若</a:t>
              </a:r>
              <a:r>
                <a:rPr lang="en-US" altLang="zh-CN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CP=1</a:t>
              </a:r>
              <a:endPara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48204" name="Rectangle 76"/>
            <p:cNvSpPr>
              <a:spLocks noChangeArrowheads="1"/>
            </p:cNvSpPr>
            <p:nvPr/>
          </p:nvSpPr>
          <p:spPr bwMode="auto">
            <a:xfrm>
              <a:off x="685800" y="5867400"/>
              <a:ext cx="5995552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D=0 </a:t>
              </a:r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； G</a:t>
              </a:r>
              <a:r>
                <a:rPr lang="en-US" altLang="zh-CN" sz="3200" baseline="-250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3</a:t>
              </a:r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=1 ； G</a:t>
              </a:r>
              <a:r>
                <a:rPr lang="en-US" altLang="zh-CN" sz="3200" baseline="-250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4</a:t>
              </a:r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=0    </a:t>
              </a:r>
              <a:r>
                <a:rPr lang="en-US" altLang="zh-CN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n+1</a:t>
              </a:r>
              <a:r>
                <a:rPr lang="en-US" altLang="zh-CN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= 0</a:t>
              </a:r>
              <a:endPara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grpSp>
        <p:nvGrpSpPr>
          <p:cNvPr id="3" name="组合 59"/>
          <p:cNvGrpSpPr/>
          <p:nvPr/>
        </p:nvGrpSpPr>
        <p:grpSpPr>
          <a:xfrm>
            <a:off x="6429388" y="2156971"/>
            <a:ext cx="928694" cy="428628"/>
            <a:chOff x="6858017" y="3816060"/>
            <a:chExt cx="928694" cy="371047"/>
          </a:xfrm>
        </p:grpSpPr>
        <p:sp>
          <p:nvSpPr>
            <p:cNvPr id="6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6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6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6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4" name="组合 64"/>
          <p:cNvGrpSpPr/>
          <p:nvPr/>
        </p:nvGrpSpPr>
        <p:grpSpPr>
          <a:xfrm>
            <a:off x="6715140" y="3472728"/>
            <a:ext cx="928694" cy="428628"/>
            <a:chOff x="6858017" y="3816060"/>
            <a:chExt cx="928694" cy="371047"/>
          </a:xfrm>
        </p:grpSpPr>
        <p:sp>
          <p:nvSpPr>
            <p:cNvPr id="6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6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6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6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5" name="组合 69"/>
          <p:cNvGrpSpPr/>
          <p:nvPr/>
        </p:nvGrpSpPr>
        <p:grpSpPr>
          <a:xfrm>
            <a:off x="4929190" y="2156971"/>
            <a:ext cx="928694" cy="428628"/>
            <a:chOff x="6858017" y="3816060"/>
            <a:chExt cx="928694" cy="371047"/>
          </a:xfrm>
        </p:grpSpPr>
        <p:sp>
          <p:nvSpPr>
            <p:cNvPr id="7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6" name="组合 74"/>
          <p:cNvGrpSpPr/>
          <p:nvPr/>
        </p:nvGrpSpPr>
        <p:grpSpPr>
          <a:xfrm>
            <a:off x="4659456" y="3470565"/>
            <a:ext cx="928694" cy="428628"/>
            <a:chOff x="6858017" y="3816060"/>
            <a:chExt cx="928694" cy="371047"/>
          </a:xfrm>
        </p:grpSpPr>
        <p:sp>
          <p:nvSpPr>
            <p:cNvPr id="7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sp>
        <p:nvSpPr>
          <p:cNvPr id="80" name="灯片编号占位符 7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78</a:t>
            </a:fld>
            <a:endParaRPr lang="en-US" altLang="zh-CN"/>
          </a:p>
        </p:txBody>
      </p:sp>
      <p:sp>
        <p:nvSpPr>
          <p:cNvPr id="75" name="矩形 74"/>
          <p:cNvSpPr/>
          <p:nvPr/>
        </p:nvSpPr>
        <p:spPr>
          <a:xfrm>
            <a:off x="6929454" y="4929198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81" name="矩形 80"/>
          <p:cNvSpPr/>
          <p:nvPr/>
        </p:nvSpPr>
        <p:spPr>
          <a:xfrm>
            <a:off x="7325422" y="2786058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/>
          </a:p>
        </p:txBody>
      </p:sp>
      <p:sp>
        <p:nvSpPr>
          <p:cNvPr id="83" name="矩形 82"/>
          <p:cNvSpPr/>
          <p:nvPr/>
        </p:nvSpPr>
        <p:spPr>
          <a:xfrm>
            <a:off x="4500562" y="2786058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84" name="矩形 83"/>
          <p:cNvSpPr/>
          <p:nvPr/>
        </p:nvSpPr>
        <p:spPr>
          <a:xfrm>
            <a:off x="4325026" y="1285860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/>
          </a:p>
        </p:txBody>
      </p:sp>
      <p:sp>
        <p:nvSpPr>
          <p:cNvPr id="82" name="矩形 81"/>
          <p:cNvSpPr/>
          <p:nvPr/>
        </p:nvSpPr>
        <p:spPr>
          <a:xfrm>
            <a:off x="4143372" y="4487299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/>
          </a:p>
        </p:txBody>
      </p:sp>
      <p:sp>
        <p:nvSpPr>
          <p:cNvPr id="85" name="矩形 84"/>
          <p:cNvSpPr/>
          <p:nvPr/>
        </p:nvSpPr>
        <p:spPr>
          <a:xfrm>
            <a:off x="5896662" y="3643314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86" name="矩形 85"/>
          <p:cNvSpPr/>
          <p:nvPr/>
        </p:nvSpPr>
        <p:spPr>
          <a:xfrm>
            <a:off x="7539736" y="1428736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87" name="矩形 86"/>
          <p:cNvSpPr/>
          <p:nvPr/>
        </p:nvSpPr>
        <p:spPr>
          <a:xfrm>
            <a:off x="5857884" y="2500306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" grpId="0"/>
      <p:bldP spid="81" grpId="0"/>
      <p:bldP spid="83" grpId="0"/>
      <p:bldP spid="84" grpId="0"/>
      <p:bldP spid="82" grpId="0"/>
      <p:bldP spid="85" grpId="0"/>
      <p:bldP spid="86" grpId="0"/>
      <p:bldP spid="87" grpId="0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152400"/>
            <a:ext cx="8763000" cy="762000"/>
          </a:xfrm>
        </p:spPr>
        <p:txBody>
          <a:bodyPr/>
          <a:lstStyle/>
          <a:p>
            <a:r>
              <a:rPr lang="zh-CN" altLang="en-US">
                <a:latin typeface="黑体" pitchFamily="49" charset="-122"/>
                <a:ea typeface="黑体" pitchFamily="49" charset="-122"/>
              </a:rPr>
              <a:t>5.3.3 </a:t>
            </a:r>
            <a:r>
              <a:rPr lang="en-US" altLang="zh-CN">
                <a:latin typeface="黑体" pitchFamily="49" charset="-122"/>
                <a:ea typeface="黑体" pitchFamily="49" charset="-122"/>
              </a:rPr>
              <a:t>D</a:t>
            </a:r>
            <a:r>
              <a:rPr lang="zh-CN" altLang="en-US">
                <a:latin typeface="黑体" pitchFamily="49" charset="-122"/>
                <a:ea typeface="黑体" pitchFamily="49" charset="-122"/>
              </a:rPr>
              <a:t>（</a:t>
            </a:r>
            <a:r>
              <a:rPr lang="en-US" altLang="zh-CN">
                <a:latin typeface="黑体" pitchFamily="49" charset="-122"/>
                <a:ea typeface="黑体" pitchFamily="49" charset="-122"/>
              </a:rPr>
              <a:t>Delay</a:t>
            </a:r>
            <a:r>
              <a:rPr lang="zh-CN" altLang="en-US">
                <a:latin typeface="黑体" pitchFamily="49" charset="-122"/>
                <a:ea typeface="黑体" pitchFamily="49" charset="-122"/>
              </a:rPr>
              <a:t>）触发器</a:t>
            </a:r>
          </a:p>
        </p:txBody>
      </p:sp>
      <p:sp>
        <p:nvSpPr>
          <p:cNvPr id="48188" name="Rectangle 60"/>
          <p:cNvSpPr>
            <a:spLocks noChangeArrowheads="1"/>
          </p:cNvSpPr>
          <p:nvPr/>
        </p:nvSpPr>
        <p:spPr bwMode="auto">
          <a:xfrm>
            <a:off x="0" y="1066800"/>
            <a:ext cx="22161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一、锁存器</a:t>
            </a:r>
          </a:p>
        </p:txBody>
      </p:sp>
      <p:grpSp>
        <p:nvGrpSpPr>
          <p:cNvPr id="2" name="Group 77"/>
          <p:cNvGrpSpPr>
            <a:grpSpLocks/>
          </p:cNvGrpSpPr>
          <p:nvPr/>
        </p:nvGrpSpPr>
        <p:grpSpPr bwMode="auto">
          <a:xfrm>
            <a:off x="4038600" y="1447800"/>
            <a:ext cx="4191000" cy="4035425"/>
            <a:chOff x="2544" y="912"/>
            <a:chExt cx="2640" cy="2542"/>
          </a:xfrm>
        </p:grpSpPr>
        <p:sp>
          <p:nvSpPr>
            <p:cNvPr id="48133" name="Oval 5"/>
            <p:cNvSpPr>
              <a:spLocks noChangeArrowheads="1"/>
            </p:cNvSpPr>
            <p:nvPr/>
          </p:nvSpPr>
          <p:spPr bwMode="auto">
            <a:xfrm>
              <a:off x="4306" y="1256"/>
              <a:ext cx="95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8134" name="Line 6"/>
            <p:cNvSpPr>
              <a:spLocks noChangeShapeType="1"/>
            </p:cNvSpPr>
            <p:nvPr/>
          </p:nvSpPr>
          <p:spPr bwMode="auto">
            <a:xfrm>
              <a:off x="4163" y="1642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35" name="Line 7"/>
            <p:cNvSpPr>
              <a:spLocks noChangeShapeType="1"/>
            </p:cNvSpPr>
            <p:nvPr/>
          </p:nvSpPr>
          <p:spPr bwMode="auto">
            <a:xfrm>
              <a:off x="4496" y="1642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36" name="Line 8"/>
            <p:cNvSpPr>
              <a:spLocks noChangeShapeType="1"/>
            </p:cNvSpPr>
            <p:nvPr/>
          </p:nvSpPr>
          <p:spPr bwMode="auto">
            <a:xfrm flipV="1">
              <a:off x="4353" y="918"/>
              <a:ext cx="0" cy="3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38" name="Oval 10"/>
            <p:cNvSpPr>
              <a:spLocks noChangeArrowheads="1"/>
            </p:cNvSpPr>
            <p:nvPr/>
          </p:nvSpPr>
          <p:spPr bwMode="auto">
            <a:xfrm>
              <a:off x="3353" y="1256"/>
              <a:ext cx="95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8139" name="Line 11"/>
            <p:cNvSpPr>
              <a:spLocks noChangeShapeType="1"/>
            </p:cNvSpPr>
            <p:nvPr/>
          </p:nvSpPr>
          <p:spPr bwMode="auto">
            <a:xfrm>
              <a:off x="3210" y="1642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40" name="Line 12"/>
            <p:cNvSpPr>
              <a:spLocks noChangeShapeType="1"/>
            </p:cNvSpPr>
            <p:nvPr/>
          </p:nvSpPr>
          <p:spPr bwMode="auto">
            <a:xfrm>
              <a:off x="3543" y="1642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41" name="Line 13"/>
            <p:cNvSpPr>
              <a:spLocks noChangeShapeType="1"/>
            </p:cNvSpPr>
            <p:nvPr/>
          </p:nvSpPr>
          <p:spPr bwMode="auto">
            <a:xfrm flipV="1">
              <a:off x="3401" y="918"/>
              <a:ext cx="0" cy="3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43" name="Oval 15"/>
            <p:cNvSpPr>
              <a:spLocks noChangeArrowheads="1"/>
            </p:cNvSpPr>
            <p:nvPr/>
          </p:nvSpPr>
          <p:spPr bwMode="auto">
            <a:xfrm>
              <a:off x="3163" y="2076"/>
              <a:ext cx="95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8146" name="Line 18"/>
            <p:cNvSpPr>
              <a:spLocks noChangeShapeType="1"/>
            </p:cNvSpPr>
            <p:nvPr/>
          </p:nvSpPr>
          <p:spPr bwMode="auto">
            <a:xfrm flipV="1">
              <a:off x="3210" y="1738"/>
              <a:ext cx="0" cy="3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48" name="Oval 20"/>
            <p:cNvSpPr>
              <a:spLocks noChangeArrowheads="1"/>
            </p:cNvSpPr>
            <p:nvPr/>
          </p:nvSpPr>
          <p:spPr bwMode="auto">
            <a:xfrm>
              <a:off x="4449" y="2076"/>
              <a:ext cx="94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8151" name="Line 23"/>
            <p:cNvSpPr>
              <a:spLocks noChangeShapeType="1"/>
            </p:cNvSpPr>
            <p:nvPr/>
          </p:nvSpPr>
          <p:spPr bwMode="auto">
            <a:xfrm flipV="1">
              <a:off x="4496" y="1738"/>
              <a:ext cx="0" cy="3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52" name="Line 24"/>
            <p:cNvSpPr>
              <a:spLocks noChangeShapeType="1"/>
            </p:cNvSpPr>
            <p:nvPr/>
          </p:nvSpPr>
          <p:spPr bwMode="auto">
            <a:xfrm>
              <a:off x="3401" y="1159"/>
              <a:ext cx="33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53" name="Line 25"/>
            <p:cNvSpPr>
              <a:spLocks noChangeShapeType="1"/>
            </p:cNvSpPr>
            <p:nvPr/>
          </p:nvSpPr>
          <p:spPr bwMode="auto">
            <a:xfrm flipH="1">
              <a:off x="3972" y="1159"/>
              <a:ext cx="38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54" name="Line 26"/>
            <p:cNvSpPr>
              <a:spLocks noChangeShapeType="1"/>
            </p:cNvSpPr>
            <p:nvPr/>
          </p:nvSpPr>
          <p:spPr bwMode="auto">
            <a:xfrm>
              <a:off x="3734" y="1159"/>
              <a:ext cx="333" cy="6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55" name="Line 27"/>
            <p:cNvSpPr>
              <a:spLocks noChangeShapeType="1"/>
            </p:cNvSpPr>
            <p:nvPr/>
          </p:nvSpPr>
          <p:spPr bwMode="auto">
            <a:xfrm flipH="1">
              <a:off x="3639" y="1159"/>
              <a:ext cx="333" cy="6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56" name="Line 28"/>
            <p:cNvSpPr>
              <a:spLocks noChangeShapeType="1"/>
            </p:cNvSpPr>
            <p:nvPr/>
          </p:nvSpPr>
          <p:spPr bwMode="auto">
            <a:xfrm>
              <a:off x="3543" y="1786"/>
              <a:ext cx="9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57" name="Line 29"/>
            <p:cNvSpPr>
              <a:spLocks noChangeShapeType="1"/>
            </p:cNvSpPr>
            <p:nvPr/>
          </p:nvSpPr>
          <p:spPr bwMode="auto">
            <a:xfrm>
              <a:off x="4067" y="1786"/>
              <a:ext cx="9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58" name="Line 30"/>
            <p:cNvSpPr>
              <a:spLocks noChangeShapeType="1"/>
            </p:cNvSpPr>
            <p:nvPr/>
          </p:nvSpPr>
          <p:spPr bwMode="auto">
            <a:xfrm flipH="1">
              <a:off x="4067" y="1786"/>
              <a:ext cx="9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59" name="Line 31"/>
            <p:cNvSpPr>
              <a:spLocks noChangeShapeType="1"/>
            </p:cNvSpPr>
            <p:nvPr/>
          </p:nvSpPr>
          <p:spPr bwMode="auto">
            <a:xfrm>
              <a:off x="3401" y="2848"/>
              <a:ext cx="123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60" name="Line 32"/>
            <p:cNvSpPr>
              <a:spLocks noChangeShapeType="1"/>
            </p:cNvSpPr>
            <p:nvPr/>
          </p:nvSpPr>
          <p:spPr bwMode="auto">
            <a:xfrm>
              <a:off x="4163" y="2848"/>
              <a:ext cx="0" cy="3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62" name="Line 34"/>
            <p:cNvSpPr>
              <a:spLocks noChangeShapeType="1"/>
            </p:cNvSpPr>
            <p:nvPr/>
          </p:nvSpPr>
          <p:spPr bwMode="auto">
            <a:xfrm>
              <a:off x="3401" y="2462"/>
              <a:ext cx="0" cy="38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63" name="Rectangle 35"/>
            <p:cNvSpPr>
              <a:spLocks noChangeArrowheads="1"/>
            </p:cNvSpPr>
            <p:nvPr/>
          </p:nvSpPr>
          <p:spPr bwMode="auto">
            <a:xfrm>
              <a:off x="4401" y="912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48164" name="Rectangle 36"/>
            <p:cNvSpPr>
              <a:spLocks noChangeArrowheads="1"/>
            </p:cNvSpPr>
            <p:nvPr/>
          </p:nvSpPr>
          <p:spPr bwMode="auto">
            <a:xfrm>
              <a:off x="3120" y="912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48166" name="Rectangle 38"/>
            <p:cNvSpPr>
              <a:spLocks noChangeArrowheads="1"/>
            </p:cNvSpPr>
            <p:nvPr/>
          </p:nvSpPr>
          <p:spPr bwMode="auto">
            <a:xfrm>
              <a:off x="2925" y="2794"/>
              <a:ext cx="244" cy="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D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48167" name="Rectangle 39"/>
            <p:cNvSpPr>
              <a:spLocks noChangeArrowheads="1"/>
            </p:cNvSpPr>
            <p:nvPr/>
          </p:nvSpPr>
          <p:spPr bwMode="auto">
            <a:xfrm>
              <a:off x="3983" y="3089"/>
              <a:ext cx="52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48174" name="Line 46"/>
            <p:cNvSpPr>
              <a:spLocks noChangeShapeType="1"/>
            </p:cNvSpPr>
            <p:nvPr/>
          </p:nvSpPr>
          <p:spPr bwMode="auto">
            <a:xfrm>
              <a:off x="4449" y="966"/>
              <a:ext cx="15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77" name="Line 49"/>
            <p:cNvSpPr>
              <a:spLocks noChangeShapeType="1"/>
            </p:cNvSpPr>
            <p:nvPr/>
          </p:nvSpPr>
          <p:spPr bwMode="auto">
            <a:xfrm>
              <a:off x="4353" y="2462"/>
              <a:ext cx="0" cy="14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78" name="Line 50"/>
            <p:cNvSpPr>
              <a:spLocks noChangeShapeType="1"/>
            </p:cNvSpPr>
            <p:nvPr/>
          </p:nvSpPr>
          <p:spPr bwMode="auto">
            <a:xfrm>
              <a:off x="4067" y="2607"/>
              <a:ext cx="28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79" name="Line 51"/>
            <p:cNvSpPr>
              <a:spLocks noChangeShapeType="1"/>
            </p:cNvSpPr>
            <p:nvPr/>
          </p:nvSpPr>
          <p:spPr bwMode="auto">
            <a:xfrm flipH="1">
              <a:off x="3210" y="1979"/>
              <a:ext cx="52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81" name="Line 53"/>
            <p:cNvSpPr>
              <a:spLocks noChangeShapeType="1"/>
            </p:cNvSpPr>
            <p:nvPr/>
          </p:nvSpPr>
          <p:spPr bwMode="auto">
            <a:xfrm flipV="1">
              <a:off x="3068" y="2462"/>
              <a:ext cx="0" cy="33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82" name="Line 54"/>
            <p:cNvSpPr>
              <a:spLocks noChangeShapeType="1"/>
            </p:cNvSpPr>
            <p:nvPr/>
          </p:nvSpPr>
          <p:spPr bwMode="auto">
            <a:xfrm flipV="1">
              <a:off x="4638" y="2462"/>
              <a:ext cx="0" cy="38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83" name="Line 55"/>
            <p:cNvSpPr>
              <a:spLocks noChangeShapeType="1"/>
            </p:cNvSpPr>
            <p:nvPr/>
          </p:nvSpPr>
          <p:spPr bwMode="auto">
            <a:xfrm>
              <a:off x="3734" y="1979"/>
              <a:ext cx="333" cy="62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48184" name="Rectangle 56"/>
            <p:cNvSpPr>
              <a:spLocks noChangeArrowheads="1"/>
            </p:cNvSpPr>
            <p:nvPr/>
          </p:nvSpPr>
          <p:spPr bwMode="auto">
            <a:xfrm>
              <a:off x="2735" y="1298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48185" name="Rectangle 57"/>
            <p:cNvSpPr>
              <a:spLocks noChangeArrowheads="1"/>
            </p:cNvSpPr>
            <p:nvPr/>
          </p:nvSpPr>
          <p:spPr bwMode="auto">
            <a:xfrm>
              <a:off x="4666" y="1298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2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48186" name="Rectangle 58"/>
            <p:cNvSpPr>
              <a:spLocks noChangeArrowheads="1"/>
            </p:cNvSpPr>
            <p:nvPr/>
          </p:nvSpPr>
          <p:spPr bwMode="auto">
            <a:xfrm>
              <a:off x="2544" y="2118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3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48187" name="Rectangle 59"/>
            <p:cNvSpPr>
              <a:spLocks noChangeArrowheads="1"/>
            </p:cNvSpPr>
            <p:nvPr/>
          </p:nvSpPr>
          <p:spPr bwMode="auto">
            <a:xfrm>
              <a:off x="4856" y="2118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4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48195" name="Oval 67"/>
            <p:cNvSpPr>
              <a:spLocks noChangeArrowheads="1"/>
            </p:cNvSpPr>
            <p:nvPr/>
          </p:nvSpPr>
          <p:spPr bwMode="auto">
            <a:xfrm>
              <a:off x="3168" y="1931"/>
              <a:ext cx="95" cy="97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8196" name="Oval 68"/>
            <p:cNvSpPr>
              <a:spLocks noChangeArrowheads="1"/>
            </p:cNvSpPr>
            <p:nvPr/>
          </p:nvSpPr>
          <p:spPr bwMode="auto">
            <a:xfrm>
              <a:off x="3359" y="1111"/>
              <a:ext cx="96" cy="97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8197" name="Oval 69"/>
            <p:cNvSpPr>
              <a:spLocks noChangeArrowheads="1"/>
            </p:cNvSpPr>
            <p:nvPr/>
          </p:nvSpPr>
          <p:spPr bwMode="auto">
            <a:xfrm>
              <a:off x="4319" y="1111"/>
              <a:ext cx="96" cy="97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8198" name="Oval 70"/>
            <p:cNvSpPr>
              <a:spLocks noChangeArrowheads="1"/>
            </p:cNvSpPr>
            <p:nvPr/>
          </p:nvSpPr>
          <p:spPr bwMode="auto">
            <a:xfrm>
              <a:off x="4127" y="2800"/>
              <a:ext cx="96" cy="96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grpSp>
        <p:nvGrpSpPr>
          <p:cNvPr id="3" name="组合 59"/>
          <p:cNvGrpSpPr/>
          <p:nvPr/>
        </p:nvGrpSpPr>
        <p:grpSpPr>
          <a:xfrm>
            <a:off x="6429388" y="2156971"/>
            <a:ext cx="928694" cy="428628"/>
            <a:chOff x="6858017" y="3816060"/>
            <a:chExt cx="928694" cy="371047"/>
          </a:xfrm>
        </p:grpSpPr>
        <p:sp>
          <p:nvSpPr>
            <p:cNvPr id="6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6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6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6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4" name="组合 64"/>
          <p:cNvGrpSpPr/>
          <p:nvPr/>
        </p:nvGrpSpPr>
        <p:grpSpPr>
          <a:xfrm>
            <a:off x="6715140" y="3472728"/>
            <a:ext cx="928694" cy="428628"/>
            <a:chOff x="6858017" y="3816060"/>
            <a:chExt cx="928694" cy="371047"/>
          </a:xfrm>
        </p:grpSpPr>
        <p:sp>
          <p:nvSpPr>
            <p:cNvPr id="6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6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6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6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5" name="组合 69"/>
          <p:cNvGrpSpPr/>
          <p:nvPr/>
        </p:nvGrpSpPr>
        <p:grpSpPr>
          <a:xfrm>
            <a:off x="4929190" y="2156971"/>
            <a:ext cx="928694" cy="428628"/>
            <a:chOff x="6858017" y="3816060"/>
            <a:chExt cx="928694" cy="371047"/>
          </a:xfrm>
        </p:grpSpPr>
        <p:sp>
          <p:nvSpPr>
            <p:cNvPr id="7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6" name="组合 74"/>
          <p:cNvGrpSpPr/>
          <p:nvPr/>
        </p:nvGrpSpPr>
        <p:grpSpPr>
          <a:xfrm>
            <a:off x="4659456" y="3470565"/>
            <a:ext cx="928694" cy="428628"/>
            <a:chOff x="6858017" y="3816060"/>
            <a:chExt cx="928694" cy="371047"/>
          </a:xfrm>
        </p:grpSpPr>
        <p:sp>
          <p:nvSpPr>
            <p:cNvPr id="7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sp>
        <p:nvSpPr>
          <p:cNvPr id="80" name="灯片编号占位符 7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79</a:t>
            </a:fld>
            <a:endParaRPr lang="en-US" altLang="zh-CN"/>
          </a:p>
        </p:txBody>
      </p:sp>
      <p:sp>
        <p:nvSpPr>
          <p:cNvPr id="75" name="矩形 74"/>
          <p:cNvSpPr/>
          <p:nvPr/>
        </p:nvSpPr>
        <p:spPr>
          <a:xfrm>
            <a:off x="6929454" y="4929198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81" name="矩形 80"/>
          <p:cNvSpPr/>
          <p:nvPr/>
        </p:nvSpPr>
        <p:spPr>
          <a:xfrm>
            <a:off x="7325422" y="2786058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83" name="矩形 82"/>
          <p:cNvSpPr/>
          <p:nvPr/>
        </p:nvSpPr>
        <p:spPr>
          <a:xfrm>
            <a:off x="4500562" y="2786058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/>
          </a:p>
        </p:txBody>
      </p:sp>
      <p:sp>
        <p:nvSpPr>
          <p:cNvPr id="84" name="矩形 83"/>
          <p:cNvSpPr/>
          <p:nvPr/>
        </p:nvSpPr>
        <p:spPr>
          <a:xfrm>
            <a:off x="4325026" y="1285860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82" name="矩形 81"/>
          <p:cNvSpPr/>
          <p:nvPr/>
        </p:nvSpPr>
        <p:spPr>
          <a:xfrm>
            <a:off x="4143372" y="4487299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85" name="矩形 84"/>
          <p:cNvSpPr/>
          <p:nvPr/>
        </p:nvSpPr>
        <p:spPr>
          <a:xfrm>
            <a:off x="5896662" y="3643314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/>
          </a:p>
        </p:txBody>
      </p:sp>
      <p:sp>
        <p:nvSpPr>
          <p:cNvPr id="88" name="Rectangle 4"/>
          <p:cNvSpPr>
            <a:spLocks noChangeArrowheads="1"/>
          </p:cNvSpPr>
          <p:nvPr/>
        </p:nvSpPr>
        <p:spPr bwMode="auto">
          <a:xfrm>
            <a:off x="323850" y="5000636"/>
            <a:ext cx="7820050" cy="15696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若</a:t>
            </a:r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CP=1</a:t>
            </a:r>
            <a:endParaRPr lang="en-US" altLang="zh-CN" sz="3200" dirty="0" smtClean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  <a:p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  <a:p>
            <a:r>
              <a:rPr lang="en-US" altLang="zh-CN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D=1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；  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3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=0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；  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4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=1;   </a:t>
            </a:r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</a:t>
            </a:r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=1</a:t>
            </a:r>
            <a:endParaRPr lang="en-US" altLang="zh-CN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" grpId="0"/>
      <p:bldP spid="81" grpId="0"/>
      <p:bldP spid="83" grpId="0"/>
      <p:bldP spid="84" grpId="0"/>
      <p:bldP spid="82" grpId="0"/>
      <p:bldP spid="85" grpId="0"/>
      <p:bldP spid="88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2"/>
          <p:cNvSpPr>
            <a:spLocks noGrp="1" noChangeArrowheads="1"/>
          </p:cNvSpPr>
          <p:nvPr>
            <p:ph type="title"/>
          </p:nvPr>
        </p:nvSpPr>
        <p:spPr>
          <a:xfrm>
            <a:off x="49213" y="246063"/>
            <a:ext cx="8915400" cy="1311275"/>
          </a:xfrm>
        </p:spPr>
        <p:txBody>
          <a:bodyPr/>
          <a:lstStyle/>
          <a:p>
            <a:r>
              <a:rPr lang="zh-CN" altLang="en-US" dirty="0">
                <a:latin typeface="黑体" pitchFamily="49" charset="-122"/>
                <a:ea typeface="黑体" pitchFamily="49" charset="-122"/>
              </a:rPr>
              <a:t>5.2 基本</a:t>
            </a:r>
            <a:r>
              <a:rPr lang="en-US" altLang="zh-CN" dirty="0">
                <a:latin typeface="黑体" pitchFamily="49" charset="-122"/>
                <a:ea typeface="黑体" pitchFamily="49" charset="-122"/>
              </a:rPr>
              <a:t>R-S</a:t>
            </a:r>
            <a:r>
              <a:rPr lang="zh-CN" altLang="en-US" dirty="0">
                <a:latin typeface="黑体" pitchFamily="49" charset="-122"/>
                <a:ea typeface="黑体" pitchFamily="49" charset="-122"/>
              </a:rPr>
              <a:t>触发器</a:t>
            </a:r>
            <a:r>
              <a:rPr lang="en-US" altLang="zh-CN" dirty="0">
                <a:latin typeface="黑体" pitchFamily="49" charset="-122"/>
                <a:ea typeface="黑体" pitchFamily="49" charset="-122"/>
              </a:rPr>
              <a:t>(</a:t>
            </a:r>
            <a:r>
              <a:rPr lang="zh-CN" altLang="en-US" dirty="0">
                <a:latin typeface="黑体" pitchFamily="49" charset="-122"/>
                <a:ea typeface="黑体" pitchFamily="49" charset="-122"/>
              </a:rPr>
              <a:t>透明触发器）</a:t>
            </a:r>
            <a:r>
              <a:rPr lang="en-US" altLang="zh-CN" dirty="0">
                <a:latin typeface="黑体" pitchFamily="49" charset="-122"/>
                <a:ea typeface="黑体" pitchFamily="49" charset="-122"/>
              </a:rPr>
              <a:t> </a:t>
            </a:r>
            <a:br>
              <a:rPr lang="en-US" altLang="zh-CN" dirty="0">
                <a:latin typeface="黑体" pitchFamily="49" charset="-122"/>
                <a:ea typeface="黑体" pitchFamily="49" charset="-122"/>
              </a:rPr>
            </a:br>
            <a:r>
              <a:rPr lang="en-US" altLang="zh-CN" sz="3600" dirty="0">
                <a:latin typeface="黑体" pitchFamily="49" charset="-122"/>
                <a:ea typeface="黑体" pitchFamily="49" charset="-122"/>
              </a:rPr>
              <a:t>5.2.1</a:t>
            </a:r>
            <a:r>
              <a:rPr lang="zh-CN" altLang="en-US" sz="3600" dirty="0">
                <a:latin typeface="黑体" pitchFamily="49" charset="-122"/>
                <a:ea typeface="黑体" pitchFamily="49" charset="-122"/>
              </a:rPr>
              <a:t>与非门构成的</a:t>
            </a:r>
            <a:r>
              <a:rPr lang="en-US" altLang="zh-CN" sz="3600" dirty="0">
                <a:latin typeface="黑体" pitchFamily="49" charset="-122"/>
                <a:ea typeface="黑体" pitchFamily="49" charset="-122"/>
              </a:rPr>
              <a:t>R-S</a:t>
            </a:r>
            <a:r>
              <a:rPr lang="zh-CN" altLang="en-US" sz="3600" dirty="0">
                <a:latin typeface="黑体" pitchFamily="49" charset="-122"/>
                <a:ea typeface="黑体" pitchFamily="49" charset="-122"/>
              </a:rPr>
              <a:t>触发器</a:t>
            </a:r>
          </a:p>
        </p:txBody>
      </p:sp>
      <p:sp>
        <p:nvSpPr>
          <p:cNvPr id="111619" name="Rectangle 3"/>
          <p:cNvSpPr>
            <a:spLocks noChangeArrowheads="1"/>
          </p:cNvSpPr>
          <p:nvPr/>
        </p:nvSpPr>
        <p:spPr bwMode="auto">
          <a:xfrm>
            <a:off x="31750" y="1649413"/>
            <a:ext cx="24193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1、电路结构</a:t>
            </a:r>
          </a:p>
        </p:txBody>
      </p:sp>
      <p:grpSp>
        <p:nvGrpSpPr>
          <p:cNvPr id="111620" name="Group 4"/>
          <p:cNvGrpSpPr>
            <a:grpSpLocks/>
          </p:cNvGrpSpPr>
          <p:nvPr/>
        </p:nvGrpSpPr>
        <p:grpSpPr bwMode="auto">
          <a:xfrm>
            <a:off x="5594350" y="2259013"/>
            <a:ext cx="2362200" cy="3284537"/>
            <a:chOff x="3504" y="1440"/>
            <a:chExt cx="1488" cy="2069"/>
          </a:xfrm>
        </p:grpSpPr>
        <p:sp>
          <p:nvSpPr>
            <p:cNvPr id="111621" name="Rectangle 5"/>
            <p:cNvSpPr>
              <a:spLocks noChangeArrowheads="1"/>
            </p:cNvSpPr>
            <p:nvPr/>
          </p:nvSpPr>
          <p:spPr bwMode="auto">
            <a:xfrm>
              <a:off x="3504" y="2064"/>
              <a:ext cx="1488" cy="72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1622" name="Line 6"/>
            <p:cNvSpPr>
              <a:spLocks noChangeShapeType="1"/>
            </p:cNvSpPr>
            <p:nvPr/>
          </p:nvSpPr>
          <p:spPr bwMode="auto">
            <a:xfrm>
              <a:off x="3840" y="2880"/>
              <a:ext cx="1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1623" name="Line 7"/>
            <p:cNvSpPr>
              <a:spLocks noChangeShapeType="1"/>
            </p:cNvSpPr>
            <p:nvPr/>
          </p:nvSpPr>
          <p:spPr bwMode="auto">
            <a:xfrm>
              <a:off x="4704" y="2880"/>
              <a:ext cx="1" cy="19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1624" name="Line 8"/>
            <p:cNvSpPr>
              <a:spLocks noChangeShapeType="1"/>
            </p:cNvSpPr>
            <p:nvPr/>
          </p:nvSpPr>
          <p:spPr bwMode="auto">
            <a:xfrm flipV="1">
              <a:off x="4704" y="1728"/>
              <a:ext cx="1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1625" name="Line 9"/>
            <p:cNvSpPr>
              <a:spLocks noChangeShapeType="1"/>
            </p:cNvSpPr>
            <p:nvPr/>
          </p:nvSpPr>
          <p:spPr bwMode="auto">
            <a:xfrm flipV="1">
              <a:off x="3840" y="1824"/>
              <a:ext cx="1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1626" name="Rectangle 10"/>
            <p:cNvSpPr>
              <a:spLocks noChangeArrowheads="1"/>
            </p:cNvSpPr>
            <p:nvPr/>
          </p:nvSpPr>
          <p:spPr bwMode="auto">
            <a:xfrm>
              <a:off x="3696" y="3144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1627" name="Rectangle 11"/>
            <p:cNvSpPr>
              <a:spLocks noChangeArrowheads="1"/>
            </p:cNvSpPr>
            <p:nvPr/>
          </p:nvSpPr>
          <p:spPr bwMode="auto">
            <a:xfrm>
              <a:off x="4608" y="3120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1628" name="Line 12"/>
            <p:cNvSpPr>
              <a:spLocks noChangeShapeType="1"/>
            </p:cNvSpPr>
            <p:nvPr/>
          </p:nvSpPr>
          <p:spPr bwMode="auto">
            <a:xfrm>
              <a:off x="3744" y="3168"/>
              <a:ext cx="144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1629" name="Line 13"/>
            <p:cNvSpPr>
              <a:spLocks noChangeShapeType="1"/>
            </p:cNvSpPr>
            <p:nvPr/>
          </p:nvSpPr>
          <p:spPr bwMode="auto">
            <a:xfrm>
              <a:off x="4608" y="3168"/>
              <a:ext cx="19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1630" name="Rectangle 14"/>
            <p:cNvSpPr>
              <a:spLocks noChangeArrowheads="1"/>
            </p:cNvSpPr>
            <p:nvPr/>
          </p:nvSpPr>
          <p:spPr bwMode="auto">
            <a:xfrm>
              <a:off x="3696" y="1440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1631" name="Rectangle 15"/>
            <p:cNvSpPr>
              <a:spLocks noChangeArrowheads="1"/>
            </p:cNvSpPr>
            <p:nvPr/>
          </p:nvSpPr>
          <p:spPr bwMode="auto">
            <a:xfrm>
              <a:off x="4704" y="1440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111632" name="Line 16"/>
            <p:cNvSpPr>
              <a:spLocks noChangeShapeType="1"/>
            </p:cNvSpPr>
            <p:nvPr/>
          </p:nvSpPr>
          <p:spPr bwMode="auto">
            <a:xfrm>
              <a:off x="4752" y="1512"/>
              <a:ext cx="144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111633" name="Oval 17"/>
            <p:cNvSpPr>
              <a:spLocks noChangeArrowheads="1"/>
            </p:cNvSpPr>
            <p:nvPr/>
          </p:nvSpPr>
          <p:spPr bwMode="auto">
            <a:xfrm>
              <a:off x="3792" y="2784"/>
              <a:ext cx="96" cy="96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1634" name="Oval 18"/>
            <p:cNvSpPr>
              <a:spLocks noChangeArrowheads="1"/>
            </p:cNvSpPr>
            <p:nvPr/>
          </p:nvSpPr>
          <p:spPr bwMode="auto">
            <a:xfrm>
              <a:off x="4656" y="2784"/>
              <a:ext cx="96" cy="96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1635" name="Oval 19"/>
            <p:cNvSpPr>
              <a:spLocks noChangeArrowheads="1"/>
            </p:cNvSpPr>
            <p:nvPr/>
          </p:nvSpPr>
          <p:spPr bwMode="auto">
            <a:xfrm>
              <a:off x="4656" y="1968"/>
              <a:ext cx="96" cy="96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sp>
        <p:nvSpPr>
          <p:cNvPr id="111668" name="Rectangle 52"/>
          <p:cNvSpPr>
            <a:spLocks noChangeArrowheads="1"/>
          </p:cNvSpPr>
          <p:nvPr/>
        </p:nvSpPr>
        <p:spPr bwMode="auto">
          <a:xfrm>
            <a:off x="5399720" y="5553236"/>
            <a:ext cx="2880692" cy="10402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zh-CN" altLang="en-US" sz="2800" dirty="0">
                <a:solidFill>
                  <a:srgbClr val="FFFC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２输入，２</a:t>
            </a:r>
            <a:r>
              <a:rPr lang="zh-CN" altLang="en-US" sz="2800" dirty="0" smtClean="0">
                <a:solidFill>
                  <a:srgbClr val="FFFC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输出</a:t>
            </a:r>
            <a:endParaRPr lang="en-US" altLang="zh-CN" sz="2800" dirty="0" smtClean="0">
              <a:solidFill>
                <a:srgbClr val="FFFC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  <a:p>
            <a:pPr algn="ctr">
              <a:spcBef>
                <a:spcPct val="20000"/>
              </a:spcBef>
            </a:pPr>
            <a:r>
              <a:rPr lang="zh-CN" altLang="en-US" sz="2800" dirty="0" smtClean="0">
                <a:solidFill>
                  <a:srgbClr val="FFFC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的</a:t>
            </a:r>
            <a:r>
              <a:rPr lang="zh-CN" altLang="en-US" sz="2800" dirty="0">
                <a:solidFill>
                  <a:srgbClr val="FFFC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逻辑电路</a:t>
            </a:r>
          </a:p>
        </p:txBody>
      </p:sp>
      <p:grpSp>
        <p:nvGrpSpPr>
          <p:cNvPr id="63" name="组合 62"/>
          <p:cNvGrpSpPr/>
          <p:nvPr/>
        </p:nvGrpSpPr>
        <p:grpSpPr>
          <a:xfrm>
            <a:off x="539750" y="2449513"/>
            <a:ext cx="3887788" cy="3787775"/>
            <a:chOff x="539750" y="2449513"/>
            <a:chExt cx="3887788" cy="3787775"/>
          </a:xfrm>
        </p:grpSpPr>
        <p:grpSp>
          <p:nvGrpSpPr>
            <p:cNvPr id="111636" name="Group 20"/>
            <p:cNvGrpSpPr>
              <a:grpSpLocks/>
            </p:cNvGrpSpPr>
            <p:nvPr/>
          </p:nvGrpSpPr>
          <p:grpSpPr bwMode="auto">
            <a:xfrm>
              <a:off x="565150" y="2449513"/>
              <a:ext cx="3810000" cy="3284537"/>
              <a:chOff x="336" y="1560"/>
              <a:chExt cx="2400" cy="2069"/>
            </a:xfrm>
          </p:grpSpPr>
          <p:sp>
            <p:nvSpPr>
              <p:cNvPr id="111639" name="Oval 23"/>
              <p:cNvSpPr>
                <a:spLocks noChangeArrowheads="1"/>
              </p:cNvSpPr>
              <p:nvPr/>
            </p:nvSpPr>
            <p:spPr bwMode="auto">
              <a:xfrm>
                <a:off x="720" y="2190"/>
                <a:ext cx="96" cy="96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1640" name="Oval 24"/>
              <p:cNvSpPr>
                <a:spLocks noChangeArrowheads="1"/>
              </p:cNvSpPr>
              <p:nvPr/>
            </p:nvSpPr>
            <p:spPr bwMode="auto">
              <a:xfrm>
                <a:off x="2016" y="2190"/>
                <a:ext cx="96" cy="96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1641" name="Line 25"/>
              <p:cNvSpPr>
                <a:spLocks noChangeShapeType="1"/>
              </p:cNvSpPr>
              <p:nvPr/>
            </p:nvSpPr>
            <p:spPr bwMode="auto">
              <a:xfrm flipV="1">
                <a:off x="768" y="1902"/>
                <a:ext cx="1" cy="2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1642" name="Line 26"/>
              <p:cNvSpPr>
                <a:spLocks noChangeShapeType="1"/>
              </p:cNvSpPr>
              <p:nvPr/>
            </p:nvSpPr>
            <p:spPr bwMode="auto">
              <a:xfrm flipV="1">
                <a:off x="2064" y="1902"/>
                <a:ext cx="1" cy="2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1643" name="Line 27"/>
              <p:cNvSpPr>
                <a:spLocks noChangeShapeType="1"/>
              </p:cNvSpPr>
              <p:nvPr/>
            </p:nvSpPr>
            <p:spPr bwMode="auto">
              <a:xfrm>
                <a:off x="768" y="2046"/>
                <a:ext cx="48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1644" name="Line 28"/>
              <p:cNvSpPr>
                <a:spLocks noChangeShapeType="1"/>
              </p:cNvSpPr>
              <p:nvPr/>
            </p:nvSpPr>
            <p:spPr bwMode="auto">
              <a:xfrm>
                <a:off x="1440" y="2046"/>
                <a:ext cx="624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1645" name="Line 29"/>
              <p:cNvSpPr>
                <a:spLocks noChangeShapeType="1"/>
              </p:cNvSpPr>
              <p:nvPr/>
            </p:nvSpPr>
            <p:spPr bwMode="auto">
              <a:xfrm flipH="1">
                <a:off x="1152" y="2046"/>
                <a:ext cx="288" cy="81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1646" name="Line 30"/>
              <p:cNvSpPr>
                <a:spLocks noChangeShapeType="1"/>
              </p:cNvSpPr>
              <p:nvPr/>
            </p:nvSpPr>
            <p:spPr bwMode="auto">
              <a:xfrm>
                <a:off x="1248" y="2046"/>
                <a:ext cx="480" cy="86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1647" name="Line 31"/>
              <p:cNvSpPr>
                <a:spLocks noChangeShapeType="1"/>
              </p:cNvSpPr>
              <p:nvPr/>
            </p:nvSpPr>
            <p:spPr bwMode="auto">
              <a:xfrm>
                <a:off x="576" y="2670"/>
                <a:ext cx="1" cy="57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1648" name="Line 32"/>
              <p:cNvSpPr>
                <a:spLocks noChangeShapeType="1"/>
              </p:cNvSpPr>
              <p:nvPr/>
            </p:nvSpPr>
            <p:spPr bwMode="auto">
              <a:xfrm>
                <a:off x="960" y="2670"/>
                <a:ext cx="1" cy="19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1649" name="Line 33"/>
              <p:cNvSpPr>
                <a:spLocks noChangeShapeType="1"/>
              </p:cNvSpPr>
              <p:nvPr/>
            </p:nvSpPr>
            <p:spPr bwMode="auto">
              <a:xfrm>
                <a:off x="1872" y="2670"/>
                <a:ext cx="1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1650" name="Line 34"/>
              <p:cNvSpPr>
                <a:spLocks noChangeShapeType="1"/>
              </p:cNvSpPr>
              <p:nvPr/>
            </p:nvSpPr>
            <p:spPr bwMode="auto">
              <a:xfrm>
                <a:off x="2256" y="2670"/>
                <a:ext cx="1" cy="57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1651" name="Line 35"/>
              <p:cNvSpPr>
                <a:spLocks noChangeShapeType="1"/>
              </p:cNvSpPr>
              <p:nvPr/>
            </p:nvSpPr>
            <p:spPr bwMode="auto">
              <a:xfrm flipH="1">
                <a:off x="960" y="2862"/>
                <a:ext cx="192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1652" name="Line 36"/>
              <p:cNvSpPr>
                <a:spLocks noChangeShapeType="1"/>
              </p:cNvSpPr>
              <p:nvPr/>
            </p:nvSpPr>
            <p:spPr bwMode="auto">
              <a:xfrm>
                <a:off x="1872" y="2718"/>
                <a:ext cx="1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1653" name="Line 37"/>
              <p:cNvSpPr>
                <a:spLocks noChangeShapeType="1"/>
              </p:cNvSpPr>
              <p:nvPr/>
            </p:nvSpPr>
            <p:spPr bwMode="auto">
              <a:xfrm>
                <a:off x="1872" y="2862"/>
                <a:ext cx="1" cy="4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1654" name="Line 38"/>
              <p:cNvSpPr>
                <a:spLocks noChangeShapeType="1"/>
              </p:cNvSpPr>
              <p:nvPr/>
            </p:nvSpPr>
            <p:spPr bwMode="auto">
              <a:xfrm flipH="1">
                <a:off x="1728" y="2910"/>
                <a:ext cx="144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1655" name="Rectangle 39"/>
              <p:cNvSpPr>
                <a:spLocks noChangeArrowheads="1"/>
              </p:cNvSpPr>
              <p:nvPr/>
            </p:nvSpPr>
            <p:spPr bwMode="auto">
              <a:xfrm>
                <a:off x="624" y="1560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Q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1656" name="Rectangle 40"/>
              <p:cNvSpPr>
                <a:spLocks noChangeArrowheads="1"/>
              </p:cNvSpPr>
              <p:nvPr/>
            </p:nvSpPr>
            <p:spPr bwMode="auto">
              <a:xfrm>
                <a:off x="1920" y="1560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Q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1657" name="Rectangle 41"/>
              <p:cNvSpPr>
                <a:spLocks noChangeArrowheads="1"/>
              </p:cNvSpPr>
              <p:nvPr/>
            </p:nvSpPr>
            <p:spPr bwMode="auto">
              <a:xfrm>
                <a:off x="336" y="3240"/>
                <a:ext cx="372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 S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1658" name="Rectangle 42"/>
              <p:cNvSpPr>
                <a:spLocks noChangeArrowheads="1"/>
              </p:cNvSpPr>
              <p:nvPr/>
            </p:nvSpPr>
            <p:spPr bwMode="auto">
              <a:xfrm>
                <a:off x="2064" y="3264"/>
                <a:ext cx="672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 R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111659" name="Line 43"/>
              <p:cNvSpPr>
                <a:spLocks noChangeShapeType="1"/>
              </p:cNvSpPr>
              <p:nvPr/>
            </p:nvSpPr>
            <p:spPr bwMode="auto">
              <a:xfrm>
                <a:off x="1968" y="1614"/>
                <a:ext cx="192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1660" name="Line 44"/>
              <p:cNvSpPr>
                <a:spLocks noChangeShapeType="1"/>
              </p:cNvSpPr>
              <p:nvPr/>
            </p:nvSpPr>
            <p:spPr bwMode="auto">
              <a:xfrm>
                <a:off x="480" y="3294"/>
                <a:ext cx="192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1661" name="Line 45"/>
              <p:cNvSpPr>
                <a:spLocks noChangeShapeType="1"/>
              </p:cNvSpPr>
              <p:nvPr/>
            </p:nvSpPr>
            <p:spPr bwMode="auto">
              <a:xfrm>
                <a:off x="2208" y="3312"/>
                <a:ext cx="192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111664" name="Oval 48"/>
              <p:cNvSpPr>
                <a:spLocks noChangeArrowheads="1"/>
              </p:cNvSpPr>
              <p:nvPr/>
            </p:nvSpPr>
            <p:spPr bwMode="auto">
              <a:xfrm>
                <a:off x="720" y="1968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1665" name="Oval 49"/>
              <p:cNvSpPr>
                <a:spLocks noChangeArrowheads="1"/>
              </p:cNvSpPr>
              <p:nvPr/>
            </p:nvSpPr>
            <p:spPr bwMode="auto">
              <a:xfrm>
                <a:off x="2016" y="1968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sp>
          <p:nvSpPr>
            <p:cNvPr id="111666" name="Rectangle 50"/>
            <p:cNvSpPr>
              <a:spLocks noChangeArrowheads="1"/>
            </p:cNvSpPr>
            <p:nvPr/>
          </p:nvSpPr>
          <p:spPr bwMode="auto">
            <a:xfrm>
              <a:off x="539750" y="5718175"/>
              <a:ext cx="1655763" cy="519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</a:pPr>
              <a:r>
                <a:rPr lang="en-US" altLang="zh-CN" sz="2800" dirty="0">
                  <a:solidFill>
                    <a:srgbClr val="FFFC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Set</a:t>
              </a:r>
              <a:r>
                <a:rPr lang="zh-CN" altLang="en-US" sz="2800" dirty="0">
                  <a:solidFill>
                    <a:srgbClr val="FFFC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置位</a:t>
              </a:r>
            </a:p>
          </p:txBody>
        </p:sp>
        <p:sp>
          <p:nvSpPr>
            <p:cNvPr id="111667" name="Rectangle 51"/>
            <p:cNvSpPr>
              <a:spLocks noChangeArrowheads="1"/>
            </p:cNvSpPr>
            <p:nvPr/>
          </p:nvSpPr>
          <p:spPr bwMode="auto">
            <a:xfrm>
              <a:off x="2627313" y="5718175"/>
              <a:ext cx="1800225" cy="519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</a:pPr>
              <a:r>
                <a:rPr lang="en-US" altLang="zh-CN" sz="2800" dirty="0">
                  <a:solidFill>
                    <a:srgbClr val="FFFC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Reset</a:t>
              </a:r>
              <a:r>
                <a:rPr lang="zh-CN" altLang="en-US" sz="2800" dirty="0">
                  <a:solidFill>
                    <a:srgbClr val="FFFC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复位</a:t>
              </a:r>
            </a:p>
          </p:txBody>
        </p:sp>
        <p:grpSp>
          <p:nvGrpSpPr>
            <p:cNvPr id="53" name="组合 40"/>
            <p:cNvGrpSpPr/>
            <p:nvPr/>
          </p:nvGrpSpPr>
          <p:grpSpPr>
            <a:xfrm rot="16200000">
              <a:off x="928662" y="3429000"/>
              <a:ext cx="642942" cy="928694"/>
              <a:chOff x="7177088" y="3041650"/>
              <a:chExt cx="768350" cy="630238"/>
            </a:xfrm>
          </p:grpSpPr>
          <p:sp>
            <p:nvSpPr>
              <p:cNvPr id="54" name="Arc 92"/>
              <p:cNvSpPr>
                <a:spLocks/>
              </p:cNvSpPr>
              <p:nvPr/>
            </p:nvSpPr>
            <p:spPr bwMode="auto">
              <a:xfrm>
                <a:off x="7558088" y="3041650"/>
                <a:ext cx="387350" cy="62865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179"/>
                  <a:gd name="T2" fmla="*/ 953 w 21600"/>
                  <a:gd name="T3" fmla="*/ 43179 h 43179"/>
                  <a:gd name="T4" fmla="*/ 0 w 21600"/>
                  <a:gd name="T5" fmla="*/ 21600 h 43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179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</a:path>
                  <a:path w="21600" h="43179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55" name="Line 94"/>
              <p:cNvSpPr>
                <a:spLocks noChangeShapeType="1"/>
              </p:cNvSpPr>
              <p:nvPr/>
            </p:nvSpPr>
            <p:spPr bwMode="auto">
              <a:xfrm flipH="1">
                <a:off x="7177088" y="3041650"/>
                <a:ext cx="387350" cy="15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56" name="Line 95"/>
              <p:cNvSpPr>
                <a:spLocks noChangeShapeType="1"/>
              </p:cNvSpPr>
              <p:nvPr/>
            </p:nvSpPr>
            <p:spPr bwMode="auto">
              <a:xfrm flipH="1">
                <a:off x="7177089" y="3670300"/>
                <a:ext cx="465137" cy="15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57" name="Line 96"/>
              <p:cNvSpPr>
                <a:spLocks noChangeShapeType="1"/>
              </p:cNvSpPr>
              <p:nvPr/>
            </p:nvSpPr>
            <p:spPr bwMode="auto">
              <a:xfrm>
                <a:off x="7177088" y="3041650"/>
                <a:ext cx="1588" cy="63023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  <p:grpSp>
          <p:nvGrpSpPr>
            <p:cNvPr id="58" name="组合 40"/>
            <p:cNvGrpSpPr/>
            <p:nvPr/>
          </p:nvGrpSpPr>
          <p:grpSpPr>
            <a:xfrm rot="16200000">
              <a:off x="3000364" y="3429000"/>
              <a:ext cx="642942" cy="928694"/>
              <a:chOff x="7177088" y="3041650"/>
              <a:chExt cx="768350" cy="630238"/>
            </a:xfrm>
          </p:grpSpPr>
          <p:sp>
            <p:nvSpPr>
              <p:cNvPr id="59" name="Arc 92"/>
              <p:cNvSpPr>
                <a:spLocks/>
              </p:cNvSpPr>
              <p:nvPr/>
            </p:nvSpPr>
            <p:spPr bwMode="auto">
              <a:xfrm>
                <a:off x="7558088" y="3041650"/>
                <a:ext cx="387350" cy="62865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179"/>
                  <a:gd name="T2" fmla="*/ 953 w 21600"/>
                  <a:gd name="T3" fmla="*/ 43179 h 43179"/>
                  <a:gd name="T4" fmla="*/ 0 w 21600"/>
                  <a:gd name="T5" fmla="*/ 21600 h 43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179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</a:path>
                  <a:path w="21600" h="43179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60" name="Line 94"/>
              <p:cNvSpPr>
                <a:spLocks noChangeShapeType="1"/>
              </p:cNvSpPr>
              <p:nvPr/>
            </p:nvSpPr>
            <p:spPr bwMode="auto">
              <a:xfrm flipH="1">
                <a:off x="7177088" y="3041650"/>
                <a:ext cx="387350" cy="15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61" name="Line 95"/>
              <p:cNvSpPr>
                <a:spLocks noChangeShapeType="1"/>
              </p:cNvSpPr>
              <p:nvPr/>
            </p:nvSpPr>
            <p:spPr bwMode="auto">
              <a:xfrm flipH="1">
                <a:off x="7177089" y="3670300"/>
                <a:ext cx="465137" cy="15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62" name="Line 96"/>
              <p:cNvSpPr>
                <a:spLocks noChangeShapeType="1"/>
              </p:cNvSpPr>
              <p:nvPr/>
            </p:nvSpPr>
            <p:spPr bwMode="auto">
              <a:xfrm>
                <a:off x="7177088" y="3041650"/>
                <a:ext cx="1588" cy="63023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</p:grpSp>
      <p:sp>
        <p:nvSpPr>
          <p:cNvPr id="64" name="灯片编号占位符 6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8</a:t>
            </a:fld>
            <a:endParaRPr lang="en-US" altLang="zh-CN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1116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5" dur="500"/>
                                        <p:tgtEl>
                                          <p:spTgt spid="1116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6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8" dur="500"/>
                                        <p:tgtEl>
                                          <p:spTgt spid="11166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1619" grpId="0" build="p" autoUpdateAnimBg="0"/>
      <p:bldP spid="111668" grpId="0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8" name="Rectangle 6"/>
          <p:cNvSpPr>
            <a:spLocks noChangeArrowheads="1"/>
          </p:cNvSpPr>
          <p:nvPr/>
        </p:nvSpPr>
        <p:spPr bwMode="auto">
          <a:xfrm>
            <a:off x="250825" y="571480"/>
            <a:ext cx="4897438" cy="1554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故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触发器的特征方程为：</a:t>
            </a:r>
          </a:p>
          <a:p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  <a:p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= D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49159" name="Rectangle 7"/>
          <p:cNvSpPr>
            <a:spLocks noChangeArrowheads="1"/>
          </p:cNvSpPr>
          <p:nvPr/>
        </p:nvSpPr>
        <p:spPr bwMode="auto">
          <a:xfrm>
            <a:off x="298450" y="4757738"/>
            <a:ext cx="87185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可见，该触发器已消除了</a:t>
            </a:r>
            <a:r>
              <a:rPr lang="zh-CN" altLang="en-US" sz="3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约束条件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，但仍存在</a:t>
            </a:r>
            <a:r>
              <a:rPr lang="zh-CN" altLang="en-US" sz="3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空</a:t>
            </a:r>
          </a:p>
        </p:txBody>
      </p:sp>
      <p:sp>
        <p:nvSpPr>
          <p:cNvPr id="49160" name="Rectangle 8"/>
          <p:cNvSpPr>
            <a:spLocks noChangeArrowheads="1"/>
          </p:cNvSpPr>
          <p:nvPr/>
        </p:nvSpPr>
        <p:spPr bwMode="auto">
          <a:xfrm>
            <a:off x="-53975" y="5478463"/>
            <a:ext cx="95948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翻问题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。这里</a:t>
            </a:r>
            <a:r>
              <a:rPr lang="en-US" altLang="zh-CN" sz="2800" dirty="0">
                <a:effectLst>
                  <a:outerShdw blurRad="38100" dist="38100" dir="2700000" algn="tl">
                    <a:srgbClr val="000000"/>
                  </a:outerShdw>
                </a:effectLst>
                <a:ea typeface="黑体" pitchFamily="49" charset="-122"/>
              </a:rPr>
              <a:t>Delay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指</a:t>
            </a:r>
            <a:r>
              <a:rPr lang="en-US" altLang="zh-CN" sz="2800" dirty="0">
                <a:effectLst>
                  <a:outerShdw blurRad="38100" dist="38100" dir="2700000" algn="tl">
                    <a:srgbClr val="000000"/>
                  </a:outerShdw>
                </a:effectLst>
                <a:ea typeface="黑体" pitchFamily="49" charset="-122"/>
              </a:rPr>
              <a:t>Q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得到</a:t>
            </a:r>
            <a:r>
              <a:rPr lang="en-US" altLang="zh-CN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值延缓了一个时钟周期。</a:t>
            </a:r>
          </a:p>
        </p:txBody>
      </p:sp>
      <p:sp>
        <p:nvSpPr>
          <p:cNvPr id="49161" name="Rectangle 9"/>
          <p:cNvSpPr>
            <a:spLocks noChangeArrowheads="1"/>
          </p:cNvSpPr>
          <p:nvPr/>
        </p:nvSpPr>
        <p:spPr bwMode="auto">
          <a:xfrm>
            <a:off x="468313" y="6162675"/>
            <a:ext cx="72961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故下面提出实用的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Arial Black"/>
                <a:ea typeface="黑体" pitchFamily="49" charset="-122"/>
              </a:rPr>
              <a:t>“</a:t>
            </a:r>
            <a:r>
              <a:rPr lang="zh-CN" altLang="en-US" sz="3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维持阻塞</a:t>
            </a:r>
            <a:r>
              <a:rPr lang="en-US" altLang="zh-CN" sz="3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r>
              <a:rPr lang="zh-CN" altLang="en-US" sz="3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Arial Black"/>
                <a:ea typeface="黑体" pitchFamily="49" charset="-122"/>
              </a:rPr>
              <a:t>”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。</a:t>
            </a:r>
          </a:p>
        </p:txBody>
      </p:sp>
      <p:sp>
        <p:nvSpPr>
          <p:cNvPr id="49167" name="Oval 15"/>
          <p:cNvSpPr>
            <a:spLocks noChangeArrowheads="1"/>
          </p:cNvSpPr>
          <p:nvPr/>
        </p:nvSpPr>
        <p:spPr bwMode="auto">
          <a:xfrm>
            <a:off x="7750175" y="735013"/>
            <a:ext cx="150813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49168" name="Line 16"/>
          <p:cNvSpPr>
            <a:spLocks noChangeShapeType="1"/>
          </p:cNvSpPr>
          <p:nvPr/>
        </p:nvSpPr>
        <p:spPr bwMode="auto">
          <a:xfrm>
            <a:off x="7523163" y="1347788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9169" name="Line 17"/>
          <p:cNvSpPr>
            <a:spLocks noChangeShapeType="1"/>
          </p:cNvSpPr>
          <p:nvPr/>
        </p:nvSpPr>
        <p:spPr bwMode="auto">
          <a:xfrm>
            <a:off x="8051800" y="1347788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9170" name="Line 18"/>
          <p:cNvSpPr>
            <a:spLocks noChangeShapeType="1"/>
          </p:cNvSpPr>
          <p:nvPr/>
        </p:nvSpPr>
        <p:spPr bwMode="auto">
          <a:xfrm flipV="1">
            <a:off x="7824788" y="331788"/>
            <a:ext cx="0" cy="4032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9172" name="Oval 20"/>
          <p:cNvSpPr>
            <a:spLocks noChangeArrowheads="1"/>
          </p:cNvSpPr>
          <p:nvPr/>
        </p:nvSpPr>
        <p:spPr bwMode="auto">
          <a:xfrm>
            <a:off x="6237288" y="735013"/>
            <a:ext cx="150812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49173" name="Line 21"/>
          <p:cNvSpPr>
            <a:spLocks noChangeShapeType="1"/>
          </p:cNvSpPr>
          <p:nvPr/>
        </p:nvSpPr>
        <p:spPr bwMode="auto">
          <a:xfrm>
            <a:off x="6010275" y="1347788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9174" name="Line 22"/>
          <p:cNvSpPr>
            <a:spLocks noChangeShapeType="1"/>
          </p:cNvSpPr>
          <p:nvPr/>
        </p:nvSpPr>
        <p:spPr bwMode="auto">
          <a:xfrm>
            <a:off x="6538913" y="1347788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9175" name="Line 23"/>
          <p:cNvSpPr>
            <a:spLocks noChangeShapeType="1"/>
          </p:cNvSpPr>
          <p:nvPr/>
        </p:nvSpPr>
        <p:spPr bwMode="auto">
          <a:xfrm flipV="1">
            <a:off x="6313488" y="331788"/>
            <a:ext cx="0" cy="4032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9177" name="Oval 25"/>
          <p:cNvSpPr>
            <a:spLocks noChangeArrowheads="1"/>
          </p:cNvSpPr>
          <p:nvPr/>
        </p:nvSpPr>
        <p:spPr bwMode="auto">
          <a:xfrm>
            <a:off x="5935663" y="2036763"/>
            <a:ext cx="150812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49178" name="Line 26"/>
          <p:cNvSpPr>
            <a:spLocks noChangeShapeType="1"/>
          </p:cNvSpPr>
          <p:nvPr/>
        </p:nvSpPr>
        <p:spPr bwMode="auto">
          <a:xfrm flipV="1">
            <a:off x="6010275" y="1500188"/>
            <a:ext cx="0" cy="5365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9180" name="Oval 28"/>
          <p:cNvSpPr>
            <a:spLocks noChangeArrowheads="1"/>
          </p:cNvSpPr>
          <p:nvPr/>
        </p:nvSpPr>
        <p:spPr bwMode="auto">
          <a:xfrm>
            <a:off x="7977188" y="2036763"/>
            <a:ext cx="149225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49181" name="Line 29"/>
          <p:cNvSpPr>
            <a:spLocks noChangeShapeType="1"/>
          </p:cNvSpPr>
          <p:nvPr/>
        </p:nvSpPr>
        <p:spPr bwMode="auto">
          <a:xfrm flipV="1">
            <a:off x="8051800" y="1500188"/>
            <a:ext cx="0" cy="5365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9182" name="Line 30"/>
          <p:cNvSpPr>
            <a:spLocks noChangeShapeType="1"/>
          </p:cNvSpPr>
          <p:nvPr/>
        </p:nvSpPr>
        <p:spPr bwMode="auto">
          <a:xfrm>
            <a:off x="6313488" y="581025"/>
            <a:ext cx="52863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9183" name="Line 31"/>
          <p:cNvSpPr>
            <a:spLocks noChangeShapeType="1"/>
          </p:cNvSpPr>
          <p:nvPr/>
        </p:nvSpPr>
        <p:spPr bwMode="auto">
          <a:xfrm flipH="1">
            <a:off x="7219950" y="581025"/>
            <a:ext cx="6048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9184" name="Line 32"/>
          <p:cNvSpPr>
            <a:spLocks noChangeShapeType="1"/>
          </p:cNvSpPr>
          <p:nvPr/>
        </p:nvSpPr>
        <p:spPr bwMode="auto">
          <a:xfrm>
            <a:off x="6842125" y="581025"/>
            <a:ext cx="528638" cy="9953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9185" name="Line 33"/>
          <p:cNvSpPr>
            <a:spLocks noChangeShapeType="1"/>
          </p:cNvSpPr>
          <p:nvPr/>
        </p:nvSpPr>
        <p:spPr bwMode="auto">
          <a:xfrm flipH="1">
            <a:off x="6691313" y="581025"/>
            <a:ext cx="528637" cy="9953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9186" name="Line 34"/>
          <p:cNvSpPr>
            <a:spLocks noChangeShapeType="1"/>
          </p:cNvSpPr>
          <p:nvPr/>
        </p:nvSpPr>
        <p:spPr bwMode="auto">
          <a:xfrm>
            <a:off x="6538913" y="1576388"/>
            <a:ext cx="152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9187" name="Line 35"/>
          <p:cNvSpPr>
            <a:spLocks noChangeShapeType="1"/>
          </p:cNvSpPr>
          <p:nvPr/>
        </p:nvSpPr>
        <p:spPr bwMode="auto">
          <a:xfrm>
            <a:off x="7370763" y="1576388"/>
            <a:ext cx="152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9188" name="Line 36"/>
          <p:cNvSpPr>
            <a:spLocks noChangeShapeType="1"/>
          </p:cNvSpPr>
          <p:nvPr/>
        </p:nvSpPr>
        <p:spPr bwMode="auto">
          <a:xfrm flipH="1">
            <a:off x="7370763" y="1576388"/>
            <a:ext cx="152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9189" name="Line 37"/>
          <p:cNvSpPr>
            <a:spLocks noChangeShapeType="1"/>
          </p:cNvSpPr>
          <p:nvPr/>
        </p:nvSpPr>
        <p:spPr bwMode="auto">
          <a:xfrm>
            <a:off x="6313488" y="3262313"/>
            <a:ext cx="196373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9190" name="Line 38"/>
          <p:cNvSpPr>
            <a:spLocks noChangeShapeType="1"/>
          </p:cNvSpPr>
          <p:nvPr/>
        </p:nvSpPr>
        <p:spPr bwMode="auto">
          <a:xfrm>
            <a:off x="7523163" y="3262313"/>
            <a:ext cx="0" cy="3095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9191" name="Line 39"/>
          <p:cNvSpPr>
            <a:spLocks noChangeShapeType="1"/>
          </p:cNvSpPr>
          <p:nvPr/>
        </p:nvSpPr>
        <p:spPr bwMode="auto">
          <a:xfrm>
            <a:off x="6313488" y="2649538"/>
            <a:ext cx="0" cy="612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9192" name="Rectangle 40"/>
          <p:cNvSpPr>
            <a:spLocks noChangeArrowheads="1"/>
          </p:cNvSpPr>
          <p:nvPr/>
        </p:nvSpPr>
        <p:spPr bwMode="auto">
          <a:xfrm>
            <a:off x="7900988" y="188913"/>
            <a:ext cx="3873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49193" name="Rectangle 41"/>
          <p:cNvSpPr>
            <a:spLocks noChangeArrowheads="1"/>
          </p:cNvSpPr>
          <p:nvPr/>
        </p:nvSpPr>
        <p:spPr bwMode="auto">
          <a:xfrm>
            <a:off x="5867400" y="188913"/>
            <a:ext cx="3873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49194" name="Rectangle 42"/>
          <p:cNvSpPr>
            <a:spLocks noChangeArrowheads="1"/>
          </p:cNvSpPr>
          <p:nvPr/>
        </p:nvSpPr>
        <p:spPr bwMode="auto">
          <a:xfrm>
            <a:off x="5435600" y="2779713"/>
            <a:ext cx="387350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49195" name="Rectangle 43"/>
          <p:cNvSpPr>
            <a:spLocks noChangeArrowheads="1"/>
          </p:cNvSpPr>
          <p:nvPr/>
        </p:nvSpPr>
        <p:spPr bwMode="auto">
          <a:xfrm>
            <a:off x="7596188" y="3284538"/>
            <a:ext cx="8318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49200" name="Line 48"/>
          <p:cNvSpPr>
            <a:spLocks noChangeShapeType="1"/>
          </p:cNvSpPr>
          <p:nvPr/>
        </p:nvSpPr>
        <p:spPr bwMode="auto">
          <a:xfrm>
            <a:off x="7977188" y="274638"/>
            <a:ext cx="24923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9201" name="Line 49"/>
          <p:cNvSpPr>
            <a:spLocks noChangeShapeType="1"/>
          </p:cNvSpPr>
          <p:nvPr/>
        </p:nvSpPr>
        <p:spPr bwMode="auto">
          <a:xfrm>
            <a:off x="7824788" y="2649538"/>
            <a:ext cx="0" cy="230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9202" name="Line 50"/>
          <p:cNvSpPr>
            <a:spLocks noChangeShapeType="1"/>
          </p:cNvSpPr>
          <p:nvPr/>
        </p:nvSpPr>
        <p:spPr bwMode="auto">
          <a:xfrm>
            <a:off x="7370763" y="2879725"/>
            <a:ext cx="4540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9203" name="Line 51"/>
          <p:cNvSpPr>
            <a:spLocks noChangeShapeType="1"/>
          </p:cNvSpPr>
          <p:nvPr/>
        </p:nvSpPr>
        <p:spPr bwMode="auto">
          <a:xfrm flipH="1">
            <a:off x="6010275" y="1882775"/>
            <a:ext cx="8318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9204" name="Line 52"/>
          <p:cNvSpPr>
            <a:spLocks noChangeShapeType="1"/>
          </p:cNvSpPr>
          <p:nvPr/>
        </p:nvSpPr>
        <p:spPr bwMode="auto">
          <a:xfrm flipV="1">
            <a:off x="5784850" y="2649538"/>
            <a:ext cx="0" cy="5365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9205" name="Line 53"/>
          <p:cNvSpPr>
            <a:spLocks noChangeShapeType="1"/>
          </p:cNvSpPr>
          <p:nvPr/>
        </p:nvSpPr>
        <p:spPr bwMode="auto">
          <a:xfrm flipV="1">
            <a:off x="8277225" y="2649538"/>
            <a:ext cx="0" cy="612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9206" name="Line 54"/>
          <p:cNvSpPr>
            <a:spLocks noChangeShapeType="1"/>
          </p:cNvSpPr>
          <p:nvPr/>
        </p:nvSpPr>
        <p:spPr bwMode="auto">
          <a:xfrm>
            <a:off x="6842125" y="1882775"/>
            <a:ext cx="528638" cy="9969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49207" name="Rectangle 55"/>
          <p:cNvSpPr>
            <a:spLocks noChangeArrowheads="1"/>
          </p:cNvSpPr>
          <p:nvPr/>
        </p:nvSpPr>
        <p:spPr bwMode="auto">
          <a:xfrm>
            <a:off x="5256213" y="801688"/>
            <a:ext cx="52070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49208" name="Rectangle 56"/>
          <p:cNvSpPr>
            <a:spLocks noChangeArrowheads="1"/>
          </p:cNvSpPr>
          <p:nvPr/>
        </p:nvSpPr>
        <p:spPr bwMode="auto">
          <a:xfrm>
            <a:off x="8321675" y="801688"/>
            <a:ext cx="52070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2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49209" name="Rectangle 57"/>
          <p:cNvSpPr>
            <a:spLocks noChangeArrowheads="1"/>
          </p:cNvSpPr>
          <p:nvPr/>
        </p:nvSpPr>
        <p:spPr bwMode="auto">
          <a:xfrm>
            <a:off x="4953000" y="2103438"/>
            <a:ext cx="52070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3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49210" name="Rectangle 58"/>
          <p:cNvSpPr>
            <a:spLocks noChangeArrowheads="1"/>
          </p:cNvSpPr>
          <p:nvPr/>
        </p:nvSpPr>
        <p:spPr bwMode="auto">
          <a:xfrm>
            <a:off x="8623300" y="2103438"/>
            <a:ext cx="52070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4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49211" name="Oval 59"/>
          <p:cNvSpPr>
            <a:spLocks noChangeArrowheads="1"/>
          </p:cNvSpPr>
          <p:nvPr/>
        </p:nvSpPr>
        <p:spPr bwMode="auto">
          <a:xfrm>
            <a:off x="5943600" y="1806575"/>
            <a:ext cx="150813" cy="153988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49212" name="Oval 60"/>
          <p:cNvSpPr>
            <a:spLocks noChangeArrowheads="1"/>
          </p:cNvSpPr>
          <p:nvPr/>
        </p:nvSpPr>
        <p:spPr bwMode="auto">
          <a:xfrm>
            <a:off x="6246813" y="504825"/>
            <a:ext cx="152400" cy="153988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49213" name="Oval 61"/>
          <p:cNvSpPr>
            <a:spLocks noChangeArrowheads="1"/>
          </p:cNvSpPr>
          <p:nvPr/>
        </p:nvSpPr>
        <p:spPr bwMode="auto">
          <a:xfrm>
            <a:off x="7770813" y="504825"/>
            <a:ext cx="152400" cy="153988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49214" name="Oval 62"/>
          <p:cNvSpPr>
            <a:spLocks noChangeArrowheads="1"/>
          </p:cNvSpPr>
          <p:nvPr/>
        </p:nvSpPr>
        <p:spPr bwMode="auto">
          <a:xfrm>
            <a:off x="7466013" y="3186113"/>
            <a:ext cx="152400" cy="1524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grpSp>
        <p:nvGrpSpPr>
          <p:cNvPr id="56" name="组合 55"/>
          <p:cNvGrpSpPr/>
          <p:nvPr/>
        </p:nvGrpSpPr>
        <p:grpSpPr>
          <a:xfrm>
            <a:off x="7572396" y="2214554"/>
            <a:ext cx="928694" cy="428628"/>
            <a:chOff x="6858017" y="3816060"/>
            <a:chExt cx="928694" cy="371047"/>
          </a:xfrm>
        </p:grpSpPr>
        <p:sp>
          <p:nvSpPr>
            <p:cNvPr id="57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58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59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60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61" name="组合 60"/>
          <p:cNvGrpSpPr/>
          <p:nvPr/>
        </p:nvGrpSpPr>
        <p:grpSpPr>
          <a:xfrm>
            <a:off x="5528404" y="2214554"/>
            <a:ext cx="928694" cy="428628"/>
            <a:chOff x="6858017" y="3816060"/>
            <a:chExt cx="928694" cy="371047"/>
          </a:xfrm>
        </p:grpSpPr>
        <p:sp>
          <p:nvSpPr>
            <p:cNvPr id="62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63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64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65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66" name="组合 65"/>
          <p:cNvGrpSpPr/>
          <p:nvPr/>
        </p:nvGrpSpPr>
        <p:grpSpPr>
          <a:xfrm>
            <a:off x="5844029" y="914815"/>
            <a:ext cx="928694" cy="428628"/>
            <a:chOff x="6858017" y="3816060"/>
            <a:chExt cx="928694" cy="371047"/>
          </a:xfrm>
        </p:grpSpPr>
        <p:sp>
          <p:nvSpPr>
            <p:cNvPr id="67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68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69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0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71" name="组合 70"/>
          <p:cNvGrpSpPr/>
          <p:nvPr/>
        </p:nvGrpSpPr>
        <p:grpSpPr>
          <a:xfrm>
            <a:off x="7358082" y="914815"/>
            <a:ext cx="928694" cy="428628"/>
            <a:chOff x="6858017" y="3816060"/>
            <a:chExt cx="928694" cy="371047"/>
          </a:xfrm>
        </p:grpSpPr>
        <p:sp>
          <p:nvSpPr>
            <p:cNvPr id="72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3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4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5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sp>
        <p:nvSpPr>
          <p:cNvPr id="76" name="灯片编号占位符 7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80</a:t>
            </a:fld>
            <a:endParaRPr lang="en-US" altLang="zh-CN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9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9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" dur="500"/>
                                        <p:tgtEl>
                                          <p:spTgt spid="49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6" dur="500"/>
                                        <p:tgtEl>
                                          <p:spTgt spid="49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91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9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158" grpId="0"/>
      <p:bldP spid="49159" grpId="0"/>
      <p:bldP spid="49160" grpId="0"/>
      <p:bldP spid="49161" grpId="0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80" name="Rectangle 104"/>
          <p:cNvSpPr>
            <a:spLocks noChangeArrowheads="1"/>
          </p:cNvSpPr>
          <p:nvPr/>
        </p:nvSpPr>
        <p:spPr bwMode="auto">
          <a:xfrm>
            <a:off x="0" y="457200"/>
            <a:ext cx="4044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二、维持阻塞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</a:t>
            </a:r>
          </a:p>
        </p:txBody>
      </p:sp>
      <p:grpSp>
        <p:nvGrpSpPr>
          <p:cNvPr id="124" name="组合 123"/>
          <p:cNvGrpSpPr/>
          <p:nvPr/>
        </p:nvGrpSpPr>
        <p:grpSpPr>
          <a:xfrm>
            <a:off x="684213" y="2230438"/>
            <a:ext cx="7880350" cy="3551237"/>
            <a:chOff x="684213" y="2230438"/>
            <a:chExt cx="7880350" cy="3551237"/>
          </a:xfrm>
        </p:grpSpPr>
        <p:sp>
          <p:nvSpPr>
            <p:cNvPr id="50267" name="Rectangle 91"/>
            <p:cNvSpPr>
              <a:spLocks noChangeArrowheads="1"/>
            </p:cNvSpPr>
            <p:nvPr/>
          </p:nvSpPr>
          <p:spPr bwMode="auto">
            <a:xfrm>
              <a:off x="684213" y="2382838"/>
              <a:ext cx="2012950" cy="5794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置1阻塞线</a:t>
              </a:r>
            </a:p>
          </p:txBody>
        </p:sp>
        <p:sp>
          <p:nvSpPr>
            <p:cNvPr id="50268" name="Rectangle 92"/>
            <p:cNvSpPr>
              <a:spLocks noChangeArrowheads="1"/>
            </p:cNvSpPr>
            <p:nvPr/>
          </p:nvSpPr>
          <p:spPr bwMode="auto">
            <a:xfrm>
              <a:off x="684213" y="5202238"/>
              <a:ext cx="2012950" cy="5794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置1维持线</a:t>
              </a:r>
            </a:p>
          </p:txBody>
        </p:sp>
        <p:sp>
          <p:nvSpPr>
            <p:cNvPr id="50269" name="Rectangle 93"/>
            <p:cNvSpPr>
              <a:spLocks noChangeArrowheads="1"/>
            </p:cNvSpPr>
            <p:nvPr/>
          </p:nvSpPr>
          <p:spPr bwMode="auto">
            <a:xfrm>
              <a:off x="4722813" y="5202238"/>
              <a:ext cx="2012950" cy="5794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置0阻塞线</a:t>
              </a:r>
            </a:p>
          </p:txBody>
        </p:sp>
        <p:sp>
          <p:nvSpPr>
            <p:cNvPr id="50270" name="Rectangle 94"/>
            <p:cNvSpPr>
              <a:spLocks noChangeArrowheads="1"/>
            </p:cNvSpPr>
            <p:nvPr/>
          </p:nvSpPr>
          <p:spPr bwMode="auto">
            <a:xfrm>
              <a:off x="6551613" y="2230438"/>
              <a:ext cx="2012950" cy="5794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置0维持线</a:t>
              </a:r>
            </a:p>
          </p:txBody>
        </p:sp>
        <p:sp>
          <p:nvSpPr>
            <p:cNvPr id="50271" name="Line 95"/>
            <p:cNvSpPr>
              <a:spLocks noChangeShapeType="1"/>
            </p:cNvSpPr>
            <p:nvPr/>
          </p:nvSpPr>
          <p:spPr bwMode="auto">
            <a:xfrm>
              <a:off x="2055813" y="2925763"/>
              <a:ext cx="228600" cy="457200"/>
            </a:xfrm>
            <a:prstGeom prst="line">
              <a:avLst/>
            </a:prstGeom>
            <a:noFill/>
            <a:ln w="1905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72" name="Line 96"/>
            <p:cNvSpPr>
              <a:spLocks noChangeShapeType="1"/>
            </p:cNvSpPr>
            <p:nvPr/>
          </p:nvSpPr>
          <p:spPr bwMode="auto">
            <a:xfrm flipV="1">
              <a:off x="1751013" y="4525963"/>
              <a:ext cx="484188" cy="838200"/>
            </a:xfrm>
            <a:prstGeom prst="line">
              <a:avLst/>
            </a:prstGeom>
            <a:noFill/>
            <a:ln w="1905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73" name="Line 97"/>
            <p:cNvSpPr>
              <a:spLocks noChangeShapeType="1"/>
            </p:cNvSpPr>
            <p:nvPr/>
          </p:nvSpPr>
          <p:spPr bwMode="auto">
            <a:xfrm flipH="1" flipV="1">
              <a:off x="4951413" y="4449763"/>
              <a:ext cx="152400" cy="762000"/>
            </a:xfrm>
            <a:prstGeom prst="line">
              <a:avLst/>
            </a:prstGeom>
            <a:noFill/>
            <a:ln w="1905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74" name="Line 98"/>
            <p:cNvSpPr>
              <a:spLocks noChangeShapeType="1"/>
            </p:cNvSpPr>
            <p:nvPr/>
          </p:nvSpPr>
          <p:spPr bwMode="auto">
            <a:xfrm flipH="1">
              <a:off x="6094413" y="2697163"/>
              <a:ext cx="609600" cy="609600"/>
            </a:xfrm>
            <a:prstGeom prst="line">
              <a:avLst/>
            </a:prstGeom>
            <a:noFill/>
            <a:ln w="1905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grpSp>
        <p:nvGrpSpPr>
          <p:cNvPr id="123" name="组合 122"/>
          <p:cNvGrpSpPr/>
          <p:nvPr/>
        </p:nvGrpSpPr>
        <p:grpSpPr>
          <a:xfrm>
            <a:off x="836613" y="1773238"/>
            <a:ext cx="7226300" cy="4084637"/>
            <a:chOff x="836613" y="1773238"/>
            <a:chExt cx="7226300" cy="4084637"/>
          </a:xfrm>
        </p:grpSpPr>
        <p:sp>
          <p:nvSpPr>
            <p:cNvPr id="50181" name="Oval 5"/>
            <p:cNvSpPr>
              <a:spLocks noChangeArrowheads="1"/>
            </p:cNvSpPr>
            <p:nvPr/>
          </p:nvSpPr>
          <p:spPr bwMode="auto">
            <a:xfrm>
              <a:off x="5256213" y="2316163"/>
              <a:ext cx="152400" cy="152400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0182" name="Line 6"/>
            <p:cNvSpPr>
              <a:spLocks noChangeShapeType="1"/>
            </p:cNvSpPr>
            <p:nvPr/>
          </p:nvSpPr>
          <p:spPr bwMode="auto">
            <a:xfrm>
              <a:off x="5027613" y="2925763"/>
              <a:ext cx="1588" cy="228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184" name="Line 8"/>
            <p:cNvSpPr>
              <a:spLocks noChangeShapeType="1"/>
            </p:cNvSpPr>
            <p:nvPr/>
          </p:nvSpPr>
          <p:spPr bwMode="auto">
            <a:xfrm flipV="1">
              <a:off x="5332413" y="1782763"/>
              <a:ext cx="1588" cy="5334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186" name="Oval 10"/>
            <p:cNvSpPr>
              <a:spLocks noChangeArrowheads="1"/>
            </p:cNvSpPr>
            <p:nvPr/>
          </p:nvSpPr>
          <p:spPr bwMode="auto">
            <a:xfrm>
              <a:off x="3732213" y="2316163"/>
              <a:ext cx="152400" cy="152400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0187" name="Line 11"/>
            <p:cNvSpPr>
              <a:spLocks noChangeShapeType="1"/>
            </p:cNvSpPr>
            <p:nvPr/>
          </p:nvSpPr>
          <p:spPr bwMode="auto">
            <a:xfrm>
              <a:off x="3503613" y="2925763"/>
              <a:ext cx="1588" cy="228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189" name="Line 13"/>
            <p:cNvSpPr>
              <a:spLocks noChangeShapeType="1"/>
            </p:cNvSpPr>
            <p:nvPr/>
          </p:nvSpPr>
          <p:spPr bwMode="auto">
            <a:xfrm flipV="1">
              <a:off x="3808413" y="1782763"/>
              <a:ext cx="1588" cy="5334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190" name="Line 14"/>
            <p:cNvSpPr>
              <a:spLocks noChangeShapeType="1"/>
            </p:cNvSpPr>
            <p:nvPr/>
          </p:nvSpPr>
          <p:spPr bwMode="auto">
            <a:xfrm>
              <a:off x="3808413" y="2163763"/>
              <a:ext cx="6096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191" name="Line 15"/>
            <p:cNvSpPr>
              <a:spLocks noChangeShapeType="1"/>
            </p:cNvSpPr>
            <p:nvPr/>
          </p:nvSpPr>
          <p:spPr bwMode="auto">
            <a:xfrm flipH="1">
              <a:off x="4722813" y="2163763"/>
              <a:ext cx="6096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192" name="Line 16"/>
            <p:cNvSpPr>
              <a:spLocks noChangeShapeType="1"/>
            </p:cNvSpPr>
            <p:nvPr/>
          </p:nvSpPr>
          <p:spPr bwMode="auto">
            <a:xfrm>
              <a:off x="4418013" y="2163763"/>
              <a:ext cx="533400" cy="990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193" name="Line 17"/>
            <p:cNvSpPr>
              <a:spLocks noChangeShapeType="1"/>
            </p:cNvSpPr>
            <p:nvPr/>
          </p:nvSpPr>
          <p:spPr bwMode="auto">
            <a:xfrm flipH="1">
              <a:off x="4189413" y="2163763"/>
              <a:ext cx="533400" cy="990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194" name="Line 18"/>
            <p:cNvSpPr>
              <a:spLocks noChangeShapeType="1"/>
            </p:cNvSpPr>
            <p:nvPr/>
          </p:nvSpPr>
          <p:spPr bwMode="auto">
            <a:xfrm>
              <a:off x="4037013" y="3154363"/>
              <a:ext cx="1524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195" name="Line 19"/>
            <p:cNvSpPr>
              <a:spLocks noChangeShapeType="1"/>
            </p:cNvSpPr>
            <p:nvPr/>
          </p:nvSpPr>
          <p:spPr bwMode="auto">
            <a:xfrm>
              <a:off x="4951413" y="3154363"/>
              <a:ext cx="762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197" name="Rectangle 21"/>
            <p:cNvSpPr>
              <a:spLocks noChangeArrowheads="1"/>
            </p:cNvSpPr>
            <p:nvPr/>
          </p:nvSpPr>
          <p:spPr bwMode="auto">
            <a:xfrm>
              <a:off x="5408613" y="1773238"/>
              <a:ext cx="387350" cy="5794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0198" name="Rectangle 22"/>
            <p:cNvSpPr>
              <a:spLocks noChangeArrowheads="1"/>
            </p:cNvSpPr>
            <p:nvPr/>
          </p:nvSpPr>
          <p:spPr bwMode="auto">
            <a:xfrm>
              <a:off x="3275013" y="1782763"/>
              <a:ext cx="387350" cy="5794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0201" name="Line 25"/>
            <p:cNvSpPr>
              <a:spLocks noChangeShapeType="1"/>
            </p:cNvSpPr>
            <p:nvPr/>
          </p:nvSpPr>
          <p:spPr bwMode="auto">
            <a:xfrm>
              <a:off x="5484813" y="1858963"/>
              <a:ext cx="2286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02" name="Rectangle 26"/>
            <p:cNvSpPr>
              <a:spLocks noChangeArrowheads="1"/>
            </p:cNvSpPr>
            <p:nvPr/>
          </p:nvSpPr>
          <p:spPr bwMode="auto">
            <a:xfrm>
              <a:off x="2741613" y="2392363"/>
              <a:ext cx="990600" cy="5794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0203" name="Rectangle 27"/>
            <p:cNvSpPr>
              <a:spLocks noChangeArrowheads="1"/>
            </p:cNvSpPr>
            <p:nvPr/>
          </p:nvSpPr>
          <p:spPr bwMode="auto">
            <a:xfrm>
              <a:off x="5789613" y="2382838"/>
              <a:ext cx="520700" cy="5794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2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0205" name="Oval 29"/>
            <p:cNvSpPr>
              <a:spLocks noChangeArrowheads="1"/>
            </p:cNvSpPr>
            <p:nvPr/>
          </p:nvSpPr>
          <p:spPr bwMode="auto">
            <a:xfrm>
              <a:off x="3427413" y="3611563"/>
              <a:ext cx="152400" cy="152400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0206" name="Line 30"/>
            <p:cNvSpPr>
              <a:spLocks noChangeShapeType="1"/>
            </p:cNvSpPr>
            <p:nvPr/>
          </p:nvSpPr>
          <p:spPr bwMode="auto">
            <a:xfrm>
              <a:off x="3198813" y="4221163"/>
              <a:ext cx="1588" cy="228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08" name="Line 32"/>
            <p:cNvSpPr>
              <a:spLocks noChangeShapeType="1"/>
            </p:cNvSpPr>
            <p:nvPr/>
          </p:nvSpPr>
          <p:spPr bwMode="auto">
            <a:xfrm flipV="1">
              <a:off x="3503613" y="3078163"/>
              <a:ext cx="1588" cy="5334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10" name="Oval 34"/>
            <p:cNvSpPr>
              <a:spLocks noChangeArrowheads="1"/>
            </p:cNvSpPr>
            <p:nvPr/>
          </p:nvSpPr>
          <p:spPr bwMode="auto">
            <a:xfrm>
              <a:off x="1903413" y="3611563"/>
              <a:ext cx="152400" cy="152400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0211" name="Line 35"/>
            <p:cNvSpPr>
              <a:spLocks noChangeShapeType="1"/>
            </p:cNvSpPr>
            <p:nvPr/>
          </p:nvSpPr>
          <p:spPr bwMode="auto">
            <a:xfrm>
              <a:off x="1674813" y="4221163"/>
              <a:ext cx="1588" cy="228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13" name="Line 37"/>
            <p:cNvSpPr>
              <a:spLocks noChangeShapeType="1"/>
            </p:cNvSpPr>
            <p:nvPr/>
          </p:nvSpPr>
          <p:spPr bwMode="auto">
            <a:xfrm flipV="1">
              <a:off x="1979613" y="3459163"/>
              <a:ext cx="1588" cy="1524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14" name="Line 38"/>
            <p:cNvSpPr>
              <a:spLocks noChangeShapeType="1"/>
            </p:cNvSpPr>
            <p:nvPr/>
          </p:nvSpPr>
          <p:spPr bwMode="auto">
            <a:xfrm>
              <a:off x="1979613" y="3459163"/>
              <a:ext cx="6096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15" name="Line 39"/>
            <p:cNvSpPr>
              <a:spLocks noChangeShapeType="1"/>
            </p:cNvSpPr>
            <p:nvPr/>
          </p:nvSpPr>
          <p:spPr bwMode="auto">
            <a:xfrm flipH="1">
              <a:off x="2894013" y="3459163"/>
              <a:ext cx="6096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16" name="Line 40"/>
            <p:cNvSpPr>
              <a:spLocks noChangeShapeType="1"/>
            </p:cNvSpPr>
            <p:nvPr/>
          </p:nvSpPr>
          <p:spPr bwMode="auto">
            <a:xfrm>
              <a:off x="2589213" y="3459163"/>
              <a:ext cx="457200" cy="990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17" name="Line 41"/>
            <p:cNvSpPr>
              <a:spLocks noChangeShapeType="1"/>
            </p:cNvSpPr>
            <p:nvPr/>
          </p:nvSpPr>
          <p:spPr bwMode="auto">
            <a:xfrm flipH="1">
              <a:off x="2360613" y="3459163"/>
              <a:ext cx="533400" cy="990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18" name="Line 42"/>
            <p:cNvSpPr>
              <a:spLocks noChangeShapeType="1"/>
            </p:cNvSpPr>
            <p:nvPr/>
          </p:nvSpPr>
          <p:spPr bwMode="auto">
            <a:xfrm>
              <a:off x="2208213" y="4449763"/>
              <a:ext cx="1524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19" name="Line 43"/>
            <p:cNvSpPr>
              <a:spLocks noChangeShapeType="1"/>
            </p:cNvSpPr>
            <p:nvPr/>
          </p:nvSpPr>
          <p:spPr bwMode="auto">
            <a:xfrm>
              <a:off x="3046413" y="4449763"/>
              <a:ext cx="1524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20" name="Line 44"/>
            <p:cNvSpPr>
              <a:spLocks noChangeShapeType="1"/>
            </p:cNvSpPr>
            <p:nvPr/>
          </p:nvSpPr>
          <p:spPr bwMode="auto">
            <a:xfrm flipH="1">
              <a:off x="3046413" y="4449763"/>
              <a:ext cx="1524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30" name="Oval 54"/>
            <p:cNvSpPr>
              <a:spLocks noChangeArrowheads="1"/>
            </p:cNvSpPr>
            <p:nvPr/>
          </p:nvSpPr>
          <p:spPr bwMode="auto">
            <a:xfrm>
              <a:off x="7008813" y="3611563"/>
              <a:ext cx="152400" cy="152400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0234" name="Oval 58"/>
            <p:cNvSpPr>
              <a:spLocks noChangeArrowheads="1"/>
            </p:cNvSpPr>
            <p:nvPr/>
          </p:nvSpPr>
          <p:spPr bwMode="auto">
            <a:xfrm>
              <a:off x="5484813" y="3611563"/>
              <a:ext cx="152400" cy="152400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0236" name="Line 60"/>
            <p:cNvSpPr>
              <a:spLocks noChangeShapeType="1"/>
            </p:cNvSpPr>
            <p:nvPr/>
          </p:nvSpPr>
          <p:spPr bwMode="auto">
            <a:xfrm>
              <a:off x="5789613" y="4221163"/>
              <a:ext cx="1588" cy="228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37" name="Line 61"/>
            <p:cNvSpPr>
              <a:spLocks noChangeShapeType="1"/>
            </p:cNvSpPr>
            <p:nvPr/>
          </p:nvSpPr>
          <p:spPr bwMode="auto">
            <a:xfrm>
              <a:off x="5561013" y="3459163"/>
              <a:ext cx="6096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38" name="Line 62"/>
            <p:cNvSpPr>
              <a:spLocks noChangeShapeType="1"/>
            </p:cNvSpPr>
            <p:nvPr/>
          </p:nvSpPr>
          <p:spPr bwMode="auto">
            <a:xfrm flipH="1">
              <a:off x="6475413" y="3459163"/>
              <a:ext cx="6096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39" name="Line 63"/>
            <p:cNvSpPr>
              <a:spLocks noChangeShapeType="1"/>
            </p:cNvSpPr>
            <p:nvPr/>
          </p:nvSpPr>
          <p:spPr bwMode="auto">
            <a:xfrm>
              <a:off x="6170613" y="3459163"/>
              <a:ext cx="457200" cy="990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40" name="Line 64"/>
            <p:cNvSpPr>
              <a:spLocks noChangeShapeType="1"/>
            </p:cNvSpPr>
            <p:nvPr/>
          </p:nvSpPr>
          <p:spPr bwMode="auto">
            <a:xfrm flipH="1">
              <a:off x="5942013" y="3459163"/>
              <a:ext cx="533400" cy="990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41" name="Line 65"/>
            <p:cNvSpPr>
              <a:spLocks noChangeShapeType="1"/>
            </p:cNvSpPr>
            <p:nvPr/>
          </p:nvSpPr>
          <p:spPr bwMode="auto">
            <a:xfrm>
              <a:off x="5789613" y="4449763"/>
              <a:ext cx="1524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42" name="Line 66"/>
            <p:cNvSpPr>
              <a:spLocks noChangeShapeType="1"/>
            </p:cNvSpPr>
            <p:nvPr/>
          </p:nvSpPr>
          <p:spPr bwMode="auto">
            <a:xfrm>
              <a:off x="6627813" y="4449763"/>
              <a:ext cx="1524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43" name="Line 67"/>
            <p:cNvSpPr>
              <a:spLocks noChangeShapeType="1"/>
            </p:cNvSpPr>
            <p:nvPr/>
          </p:nvSpPr>
          <p:spPr bwMode="auto">
            <a:xfrm flipH="1">
              <a:off x="6627813" y="4449763"/>
              <a:ext cx="1524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47" name="Rectangle 71"/>
            <p:cNvSpPr>
              <a:spLocks noChangeArrowheads="1"/>
            </p:cNvSpPr>
            <p:nvPr/>
          </p:nvSpPr>
          <p:spPr bwMode="auto">
            <a:xfrm>
              <a:off x="7542213" y="3678238"/>
              <a:ext cx="520700" cy="5794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6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0250" name="Line 74"/>
            <p:cNvSpPr>
              <a:spLocks noChangeShapeType="1"/>
            </p:cNvSpPr>
            <p:nvPr/>
          </p:nvSpPr>
          <p:spPr bwMode="auto">
            <a:xfrm>
              <a:off x="3503613" y="3459163"/>
              <a:ext cx="7620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51" name="Line 75"/>
            <p:cNvSpPr>
              <a:spLocks noChangeShapeType="1"/>
            </p:cNvSpPr>
            <p:nvPr/>
          </p:nvSpPr>
          <p:spPr bwMode="auto">
            <a:xfrm>
              <a:off x="4265613" y="3459163"/>
              <a:ext cx="457200" cy="990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52" name="Line 76"/>
            <p:cNvSpPr>
              <a:spLocks noChangeShapeType="1"/>
            </p:cNvSpPr>
            <p:nvPr/>
          </p:nvSpPr>
          <p:spPr bwMode="auto">
            <a:xfrm>
              <a:off x="4722813" y="4449763"/>
              <a:ext cx="5334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53" name="Line 77"/>
            <p:cNvSpPr>
              <a:spLocks noChangeShapeType="1"/>
            </p:cNvSpPr>
            <p:nvPr/>
          </p:nvSpPr>
          <p:spPr bwMode="auto">
            <a:xfrm>
              <a:off x="3732213" y="4211638"/>
              <a:ext cx="1588" cy="11430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55" name="Line 79"/>
            <p:cNvSpPr>
              <a:spLocks noChangeShapeType="1"/>
            </p:cNvSpPr>
            <p:nvPr/>
          </p:nvSpPr>
          <p:spPr bwMode="auto">
            <a:xfrm flipH="1">
              <a:off x="3732213" y="4754563"/>
              <a:ext cx="17526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56" name="Line 80"/>
            <p:cNvSpPr>
              <a:spLocks noChangeShapeType="1"/>
            </p:cNvSpPr>
            <p:nvPr/>
          </p:nvSpPr>
          <p:spPr bwMode="auto">
            <a:xfrm>
              <a:off x="5789613" y="4373563"/>
              <a:ext cx="1588" cy="5334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57" name="Line 81"/>
            <p:cNvSpPr>
              <a:spLocks noChangeShapeType="1"/>
            </p:cNvSpPr>
            <p:nvPr/>
          </p:nvSpPr>
          <p:spPr bwMode="auto">
            <a:xfrm flipH="1">
              <a:off x="1674813" y="4906963"/>
              <a:ext cx="41148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58" name="Line 82"/>
            <p:cNvSpPr>
              <a:spLocks noChangeShapeType="1"/>
            </p:cNvSpPr>
            <p:nvPr/>
          </p:nvSpPr>
          <p:spPr bwMode="auto">
            <a:xfrm>
              <a:off x="1674813" y="4297363"/>
              <a:ext cx="1588" cy="609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59" name="Line 83"/>
            <p:cNvSpPr>
              <a:spLocks noChangeShapeType="1"/>
            </p:cNvSpPr>
            <p:nvPr/>
          </p:nvSpPr>
          <p:spPr bwMode="auto">
            <a:xfrm>
              <a:off x="7313613" y="4221163"/>
              <a:ext cx="1588" cy="990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60" name="Oval 84"/>
            <p:cNvSpPr>
              <a:spLocks noChangeArrowheads="1"/>
            </p:cNvSpPr>
            <p:nvPr/>
          </p:nvSpPr>
          <p:spPr bwMode="auto">
            <a:xfrm>
              <a:off x="3427413" y="3382963"/>
              <a:ext cx="152400" cy="152400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0261" name="Oval 85"/>
            <p:cNvSpPr>
              <a:spLocks noChangeArrowheads="1"/>
            </p:cNvSpPr>
            <p:nvPr/>
          </p:nvSpPr>
          <p:spPr bwMode="auto">
            <a:xfrm>
              <a:off x="5484813" y="3382963"/>
              <a:ext cx="152400" cy="152400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0262" name="Oval 86"/>
            <p:cNvSpPr>
              <a:spLocks noChangeArrowheads="1"/>
            </p:cNvSpPr>
            <p:nvPr/>
          </p:nvSpPr>
          <p:spPr bwMode="auto">
            <a:xfrm>
              <a:off x="3656013" y="4678363"/>
              <a:ext cx="152400" cy="152400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0263" name="Oval 87"/>
            <p:cNvSpPr>
              <a:spLocks noChangeArrowheads="1"/>
            </p:cNvSpPr>
            <p:nvPr/>
          </p:nvSpPr>
          <p:spPr bwMode="auto">
            <a:xfrm>
              <a:off x="5713413" y="4373563"/>
              <a:ext cx="152400" cy="152400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0264" name="Oval 88"/>
            <p:cNvSpPr>
              <a:spLocks noChangeArrowheads="1"/>
            </p:cNvSpPr>
            <p:nvPr/>
          </p:nvSpPr>
          <p:spPr bwMode="auto">
            <a:xfrm>
              <a:off x="3732213" y="2087563"/>
              <a:ext cx="152400" cy="152400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0265" name="Oval 89"/>
            <p:cNvSpPr>
              <a:spLocks noChangeArrowheads="1"/>
            </p:cNvSpPr>
            <p:nvPr/>
          </p:nvSpPr>
          <p:spPr bwMode="auto">
            <a:xfrm>
              <a:off x="5256213" y="2087563"/>
              <a:ext cx="152400" cy="152400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0275" name="Rectangle 99"/>
            <p:cNvSpPr>
              <a:spLocks noChangeArrowheads="1"/>
            </p:cNvSpPr>
            <p:nvPr/>
          </p:nvSpPr>
          <p:spPr bwMode="auto">
            <a:xfrm>
              <a:off x="3960813" y="3678238"/>
              <a:ext cx="520700" cy="5794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3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0276" name="Rectangle 100"/>
            <p:cNvSpPr>
              <a:spLocks noChangeArrowheads="1"/>
            </p:cNvSpPr>
            <p:nvPr/>
          </p:nvSpPr>
          <p:spPr bwMode="auto">
            <a:xfrm>
              <a:off x="4494213" y="3602038"/>
              <a:ext cx="520700" cy="5794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4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0277" name="Rectangle 101"/>
            <p:cNvSpPr>
              <a:spLocks noChangeArrowheads="1"/>
            </p:cNvSpPr>
            <p:nvPr/>
          </p:nvSpPr>
          <p:spPr bwMode="auto">
            <a:xfrm>
              <a:off x="836613" y="3678238"/>
              <a:ext cx="520700" cy="5794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5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0278" name="Rectangle 102"/>
            <p:cNvSpPr>
              <a:spLocks noChangeArrowheads="1"/>
            </p:cNvSpPr>
            <p:nvPr/>
          </p:nvSpPr>
          <p:spPr bwMode="auto">
            <a:xfrm>
              <a:off x="7085013" y="5059363"/>
              <a:ext cx="387350" cy="5794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D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0279" name="Rectangle 103"/>
            <p:cNvSpPr>
              <a:spLocks noChangeArrowheads="1"/>
            </p:cNvSpPr>
            <p:nvPr/>
          </p:nvSpPr>
          <p:spPr bwMode="auto">
            <a:xfrm>
              <a:off x="3351213" y="5278438"/>
              <a:ext cx="590550" cy="5794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0283" name="Line 107"/>
            <p:cNvSpPr>
              <a:spLocks noChangeShapeType="1"/>
            </p:cNvSpPr>
            <p:nvPr/>
          </p:nvSpPr>
          <p:spPr bwMode="auto">
            <a:xfrm flipV="1">
              <a:off x="5256213" y="4211638"/>
              <a:ext cx="0" cy="228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84" name="Line 108"/>
            <p:cNvSpPr>
              <a:spLocks noChangeShapeType="1"/>
            </p:cNvSpPr>
            <p:nvPr/>
          </p:nvSpPr>
          <p:spPr bwMode="auto">
            <a:xfrm flipV="1">
              <a:off x="5484813" y="4211638"/>
              <a:ext cx="0" cy="5334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85" name="Line 109"/>
            <p:cNvSpPr>
              <a:spLocks noChangeShapeType="1"/>
            </p:cNvSpPr>
            <p:nvPr/>
          </p:nvSpPr>
          <p:spPr bwMode="auto">
            <a:xfrm flipV="1">
              <a:off x="2208213" y="4211638"/>
              <a:ext cx="0" cy="228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86" name="Line 110"/>
            <p:cNvSpPr>
              <a:spLocks noChangeShapeType="1"/>
            </p:cNvSpPr>
            <p:nvPr/>
          </p:nvSpPr>
          <p:spPr bwMode="auto">
            <a:xfrm flipV="1">
              <a:off x="4037013" y="2916238"/>
              <a:ext cx="0" cy="228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88" name="Line 112"/>
            <p:cNvSpPr>
              <a:spLocks noChangeShapeType="1"/>
            </p:cNvSpPr>
            <p:nvPr/>
          </p:nvSpPr>
          <p:spPr bwMode="auto">
            <a:xfrm>
              <a:off x="7085013" y="3449638"/>
              <a:ext cx="0" cy="1524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89" name="Line 113"/>
            <p:cNvSpPr>
              <a:spLocks noChangeShapeType="1"/>
            </p:cNvSpPr>
            <p:nvPr/>
          </p:nvSpPr>
          <p:spPr bwMode="auto">
            <a:xfrm flipV="1">
              <a:off x="5561013" y="2916238"/>
              <a:ext cx="0" cy="6858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90" name="Line 114"/>
            <p:cNvSpPr>
              <a:spLocks noChangeShapeType="1"/>
            </p:cNvSpPr>
            <p:nvPr/>
          </p:nvSpPr>
          <p:spPr bwMode="auto">
            <a:xfrm flipV="1">
              <a:off x="6780213" y="4211638"/>
              <a:ext cx="0" cy="228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grpSp>
          <p:nvGrpSpPr>
            <p:cNvPr id="92" name="组合 91"/>
            <p:cNvGrpSpPr/>
            <p:nvPr/>
          </p:nvGrpSpPr>
          <p:grpSpPr>
            <a:xfrm>
              <a:off x="4857752" y="2500306"/>
              <a:ext cx="928694" cy="428628"/>
              <a:chOff x="6858017" y="3816060"/>
              <a:chExt cx="928694" cy="371047"/>
            </a:xfrm>
          </p:grpSpPr>
          <p:sp>
            <p:nvSpPr>
              <p:cNvPr id="93" name="Arc 92"/>
              <p:cNvSpPr>
                <a:spLocks/>
              </p:cNvSpPr>
              <p:nvPr/>
            </p:nvSpPr>
            <p:spPr bwMode="auto">
              <a:xfrm rot="16200000">
                <a:off x="7227665" y="3446412"/>
                <a:ext cx="187057" cy="926354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179"/>
                  <a:gd name="T2" fmla="*/ 953 w 21600"/>
                  <a:gd name="T3" fmla="*/ 43179 h 43179"/>
                  <a:gd name="T4" fmla="*/ 0 w 21600"/>
                  <a:gd name="T5" fmla="*/ 21600 h 43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179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</a:path>
                  <a:path w="21600" h="43179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94" name="Line 94"/>
              <p:cNvSpPr>
                <a:spLocks noChangeShapeType="1"/>
              </p:cNvSpPr>
              <p:nvPr/>
            </p:nvSpPr>
            <p:spPr bwMode="auto">
              <a:xfrm rot="16200000" flipH="1">
                <a:off x="6765658" y="4092409"/>
                <a:ext cx="187057" cy="234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95" name="Line 95"/>
              <p:cNvSpPr>
                <a:spLocks noChangeShapeType="1"/>
              </p:cNvSpPr>
              <p:nvPr/>
            </p:nvSpPr>
            <p:spPr bwMode="auto">
              <a:xfrm rot="16200000" flipH="1">
                <a:off x="7673230" y="4073626"/>
                <a:ext cx="224621" cy="234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96" name="Line 96"/>
              <p:cNvSpPr>
                <a:spLocks noChangeShapeType="1"/>
              </p:cNvSpPr>
              <p:nvPr/>
            </p:nvSpPr>
            <p:spPr bwMode="auto">
              <a:xfrm rot="16200000">
                <a:off x="7321980" y="3722377"/>
                <a:ext cx="767" cy="92869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  <p:grpSp>
          <p:nvGrpSpPr>
            <p:cNvPr id="97" name="组合 96"/>
            <p:cNvGrpSpPr/>
            <p:nvPr/>
          </p:nvGrpSpPr>
          <p:grpSpPr>
            <a:xfrm>
              <a:off x="3357554" y="2500306"/>
              <a:ext cx="928694" cy="428628"/>
              <a:chOff x="6858017" y="3816060"/>
              <a:chExt cx="928694" cy="371047"/>
            </a:xfrm>
          </p:grpSpPr>
          <p:sp>
            <p:nvSpPr>
              <p:cNvPr id="98" name="Arc 92"/>
              <p:cNvSpPr>
                <a:spLocks/>
              </p:cNvSpPr>
              <p:nvPr/>
            </p:nvSpPr>
            <p:spPr bwMode="auto">
              <a:xfrm rot="16200000">
                <a:off x="7227665" y="3446412"/>
                <a:ext cx="187057" cy="926354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179"/>
                  <a:gd name="T2" fmla="*/ 953 w 21600"/>
                  <a:gd name="T3" fmla="*/ 43179 h 43179"/>
                  <a:gd name="T4" fmla="*/ 0 w 21600"/>
                  <a:gd name="T5" fmla="*/ 21600 h 43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179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</a:path>
                  <a:path w="21600" h="43179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99" name="Line 94"/>
              <p:cNvSpPr>
                <a:spLocks noChangeShapeType="1"/>
              </p:cNvSpPr>
              <p:nvPr/>
            </p:nvSpPr>
            <p:spPr bwMode="auto">
              <a:xfrm rot="16200000" flipH="1">
                <a:off x="6765658" y="4092409"/>
                <a:ext cx="187057" cy="234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00" name="Line 95"/>
              <p:cNvSpPr>
                <a:spLocks noChangeShapeType="1"/>
              </p:cNvSpPr>
              <p:nvPr/>
            </p:nvSpPr>
            <p:spPr bwMode="auto">
              <a:xfrm rot="16200000" flipH="1">
                <a:off x="7673230" y="4073626"/>
                <a:ext cx="224621" cy="234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01" name="Line 96"/>
              <p:cNvSpPr>
                <a:spLocks noChangeShapeType="1"/>
              </p:cNvSpPr>
              <p:nvPr/>
            </p:nvSpPr>
            <p:spPr bwMode="auto">
              <a:xfrm rot="16200000">
                <a:off x="7321980" y="3722377"/>
                <a:ext cx="767" cy="92869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  <p:grpSp>
          <p:nvGrpSpPr>
            <p:cNvPr id="102" name="组合 101"/>
            <p:cNvGrpSpPr/>
            <p:nvPr/>
          </p:nvGrpSpPr>
          <p:grpSpPr>
            <a:xfrm>
              <a:off x="6572264" y="3786190"/>
              <a:ext cx="928694" cy="428628"/>
              <a:chOff x="6858017" y="3816060"/>
              <a:chExt cx="928694" cy="371047"/>
            </a:xfrm>
          </p:grpSpPr>
          <p:sp>
            <p:nvSpPr>
              <p:cNvPr id="103" name="Arc 92"/>
              <p:cNvSpPr>
                <a:spLocks/>
              </p:cNvSpPr>
              <p:nvPr/>
            </p:nvSpPr>
            <p:spPr bwMode="auto">
              <a:xfrm rot="16200000">
                <a:off x="7227665" y="3446412"/>
                <a:ext cx="187057" cy="926354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179"/>
                  <a:gd name="T2" fmla="*/ 953 w 21600"/>
                  <a:gd name="T3" fmla="*/ 43179 h 43179"/>
                  <a:gd name="T4" fmla="*/ 0 w 21600"/>
                  <a:gd name="T5" fmla="*/ 21600 h 43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179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</a:path>
                  <a:path w="21600" h="43179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04" name="Line 94"/>
              <p:cNvSpPr>
                <a:spLocks noChangeShapeType="1"/>
              </p:cNvSpPr>
              <p:nvPr/>
            </p:nvSpPr>
            <p:spPr bwMode="auto">
              <a:xfrm rot="16200000" flipH="1">
                <a:off x="6765658" y="4092409"/>
                <a:ext cx="187057" cy="234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05" name="Line 95"/>
              <p:cNvSpPr>
                <a:spLocks noChangeShapeType="1"/>
              </p:cNvSpPr>
              <p:nvPr/>
            </p:nvSpPr>
            <p:spPr bwMode="auto">
              <a:xfrm rot="16200000" flipH="1">
                <a:off x="7673230" y="4073626"/>
                <a:ext cx="224621" cy="234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06" name="Line 96"/>
              <p:cNvSpPr>
                <a:spLocks noChangeShapeType="1"/>
              </p:cNvSpPr>
              <p:nvPr/>
            </p:nvSpPr>
            <p:spPr bwMode="auto">
              <a:xfrm rot="16200000">
                <a:off x="7321980" y="3722377"/>
                <a:ext cx="767" cy="92869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  <p:grpSp>
          <p:nvGrpSpPr>
            <p:cNvPr id="107" name="组合 106"/>
            <p:cNvGrpSpPr/>
            <p:nvPr/>
          </p:nvGrpSpPr>
          <p:grpSpPr>
            <a:xfrm>
              <a:off x="5072066" y="3786190"/>
              <a:ext cx="928694" cy="428628"/>
              <a:chOff x="6858017" y="3816060"/>
              <a:chExt cx="928694" cy="371047"/>
            </a:xfrm>
          </p:grpSpPr>
          <p:sp>
            <p:nvSpPr>
              <p:cNvPr id="108" name="Arc 92"/>
              <p:cNvSpPr>
                <a:spLocks/>
              </p:cNvSpPr>
              <p:nvPr/>
            </p:nvSpPr>
            <p:spPr bwMode="auto">
              <a:xfrm rot="16200000">
                <a:off x="7227665" y="3446412"/>
                <a:ext cx="187057" cy="926354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179"/>
                  <a:gd name="T2" fmla="*/ 953 w 21600"/>
                  <a:gd name="T3" fmla="*/ 43179 h 43179"/>
                  <a:gd name="T4" fmla="*/ 0 w 21600"/>
                  <a:gd name="T5" fmla="*/ 21600 h 43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179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</a:path>
                  <a:path w="21600" h="43179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09" name="Line 94"/>
              <p:cNvSpPr>
                <a:spLocks noChangeShapeType="1"/>
              </p:cNvSpPr>
              <p:nvPr/>
            </p:nvSpPr>
            <p:spPr bwMode="auto">
              <a:xfrm rot="16200000" flipH="1">
                <a:off x="6765658" y="4092409"/>
                <a:ext cx="187057" cy="234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10" name="Line 95"/>
              <p:cNvSpPr>
                <a:spLocks noChangeShapeType="1"/>
              </p:cNvSpPr>
              <p:nvPr/>
            </p:nvSpPr>
            <p:spPr bwMode="auto">
              <a:xfrm rot="16200000" flipH="1">
                <a:off x="7673230" y="4073626"/>
                <a:ext cx="224621" cy="234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11" name="Line 96"/>
              <p:cNvSpPr>
                <a:spLocks noChangeShapeType="1"/>
              </p:cNvSpPr>
              <p:nvPr/>
            </p:nvSpPr>
            <p:spPr bwMode="auto">
              <a:xfrm rot="16200000">
                <a:off x="7321980" y="3722377"/>
                <a:ext cx="767" cy="92869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  <p:grpSp>
          <p:nvGrpSpPr>
            <p:cNvPr id="112" name="组合 111"/>
            <p:cNvGrpSpPr/>
            <p:nvPr/>
          </p:nvGrpSpPr>
          <p:grpSpPr>
            <a:xfrm>
              <a:off x="3071802" y="3786190"/>
              <a:ext cx="928694" cy="428628"/>
              <a:chOff x="6858017" y="3816060"/>
              <a:chExt cx="928694" cy="371047"/>
            </a:xfrm>
          </p:grpSpPr>
          <p:sp>
            <p:nvSpPr>
              <p:cNvPr id="113" name="Arc 92"/>
              <p:cNvSpPr>
                <a:spLocks/>
              </p:cNvSpPr>
              <p:nvPr/>
            </p:nvSpPr>
            <p:spPr bwMode="auto">
              <a:xfrm rot="16200000">
                <a:off x="7227665" y="3446412"/>
                <a:ext cx="187057" cy="926354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179"/>
                  <a:gd name="T2" fmla="*/ 953 w 21600"/>
                  <a:gd name="T3" fmla="*/ 43179 h 43179"/>
                  <a:gd name="T4" fmla="*/ 0 w 21600"/>
                  <a:gd name="T5" fmla="*/ 21600 h 43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179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</a:path>
                  <a:path w="21600" h="43179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14" name="Line 94"/>
              <p:cNvSpPr>
                <a:spLocks noChangeShapeType="1"/>
              </p:cNvSpPr>
              <p:nvPr/>
            </p:nvSpPr>
            <p:spPr bwMode="auto">
              <a:xfrm rot="16200000" flipH="1">
                <a:off x="6765658" y="4092409"/>
                <a:ext cx="187057" cy="234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15" name="Line 95"/>
              <p:cNvSpPr>
                <a:spLocks noChangeShapeType="1"/>
              </p:cNvSpPr>
              <p:nvPr/>
            </p:nvSpPr>
            <p:spPr bwMode="auto">
              <a:xfrm rot="16200000" flipH="1">
                <a:off x="7673230" y="4073626"/>
                <a:ext cx="224621" cy="234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16" name="Line 96"/>
              <p:cNvSpPr>
                <a:spLocks noChangeShapeType="1"/>
              </p:cNvSpPr>
              <p:nvPr/>
            </p:nvSpPr>
            <p:spPr bwMode="auto">
              <a:xfrm rot="16200000">
                <a:off x="7321980" y="3722377"/>
                <a:ext cx="767" cy="92869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  <p:grpSp>
          <p:nvGrpSpPr>
            <p:cNvPr id="117" name="组合 116"/>
            <p:cNvGrpSpPr/>
            <p:nvPr/>
          </p:nvGrpSpPr>
          <p:grpSpPr>
            <a:xfrm>
              <a:off x="1500166" y="3786190"/>
              <a:ext cx="928694" cy="428628"/>
              <a:chOff x="6858017" y="3816060"/>
              <a:chExt cx="928694" cy="371047"/>
            </a:xfrm>
          </p:grpSpPr>
          <p:sp>
            <p:nvSpPr>
              <p:cNvPr id="118" name="Arc 92"/>
              <p:cNvSpPr>
                <a:spLocks/>
              </p:cNvSpPr>
              <p:nvPr/>
            </p:nvSpPr>
            <p:spPr bwMode="auto">
              <a:xfrm rot="16200000">
                <a:off x="7227665" y="3446412"/>
                <a:ext cx="187057" cy="926354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179"/>
                  <a:gd name="T2" fmla="*/ 953 w 21600"/>
                  <a:gd name="T3" fmla="*/ 43179 h 43179"/>
                  <a:gd name="T4" fmla="*/ 0 w 21600"/>
                  <a:gd name="T5" fmla="*/ 21600 h 43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179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</a:path>
                  <a:path w="21600" h="43179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19" name="Line 94"/>
              <p:cNvSpPr>
                <a:spLocks noChangeShapeType="1"/>
              </p:cNvSpPr>
              <p:nvPr/>
            </p:nvSpPr>
            <p:spPr bwMode="auto">
              <a:xfrm rot="16200000" flipH="1">
                <a:off x="6765658" y="4092409"/>
                <a:ext cx="187057" cy="234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20" name="Line 95"/>
              <p:cNvSpPr>
                <a:spLocks noChangeShapeType="1"/>
              </p:cNvSpPr>
              <p:nvPr/>
            </p:nvSpPr>
            <p:spPr bwMode="auto">
              <a:xfrm rot="16200000" flipH="1">
                <a:off x="7673230" y="4073626"/>
                <a:ext cx="224621" cy="234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21" name="Line 96"/>
              <p:cNvSpPr>
                <a:spLocks noChangeShapeType="1"/>
              </p:cNvSpPr>
              <p:nvPr/>
            </p:nvSpPr>
            <p:spPr bwMode="auto">
              <a:xfrm rot="16200000">
                <a:off x="7321980" y="3722377"/>
                <a:ext cx="767" cy="92869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</p:grpSp>
      <p:sp>
        <p:nvSpPr>
          <p:cNvPr id="122" name="灯片编号占位符 12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81</a:t>
            </a:fld>
            <a:endParaRPr lang="en-US" altLang="zh-CN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5"/>
          <p:cNvGrpSpPr>
            <a:grpSpLocks/>
          </p:cNvGrpSpPr>
          <p:nvPr/>
        </p:nvGrpSpPr>
        <p:grpSpPr bwMode="auto">
          <a:xfrm>
            <a:off x="836613" y="1773238"/>
            <a:ext cx="7226300" cy="4084637"/>
            <a:chOff x="528" y="1104"/>
            <a:chExt cx="4552" cy="2573"/>
          </a:xfrm>
        </p:grpSpPr>
        <p:sp>
          <p:nvSpPr>
            <p:cNvPr id="50181" name="Oval 5"/>
            <p:cNvSpPr>
              <a:spLocks noChangeArrowheads="1"/>
            </p:cNvSpPr>
            <p:nvPr/>
          </p:nvSpPr>
          <p:spPr bwMode="auto">
            <a:xfrm>
              <a:off x="3312" y="1446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0182" name="Line 6"/>
            <p:cNvSpPr>
              <a:spLocks noChangeShapeType="1"/>
            </p:cNvSpPr>
            <p:nvPr/>
          </p:nvSpPr>
          <p:spPr bwMode="auto">
            <a:xfrm>
              <a:off x="3168" y="1830"/>
              <a:ext cx="1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184" name="Line 8"/>
            <p:cNvSpPr>
              <a:spLocks noChangeShapeType="1"/>
            </p:cNvSpPr>
            <p:nvPr/>
          </p:nvSpPr>
          <p:spPr bwMode="auto">
            <a:xfrm flipV="1">
              <a:off x="3360" y="1110"/>
              <a:ext cx="1" cy="3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186" name="Oval 10"/>
            <p:cNvSpPr>
              <a:spLocks noChangeArrowheads="1"/>
            </p:cNvSpPr>
            <p:nvPr/>
          </p:nvSpPr>
          <p:spPr bwMode="auto">
            <a:xfrm>
              <a:off x="2352" y="1446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0187" name="Line 11"/>
            <p:cNvSpPr>
              <a:spLocks noChangeShapeType="1"/>
            </p:cNvSpPr>
            <p:nvPr/>
          </p:nvSpPr>
          <p:spPr bwMode="auto">
            <a:xfrm>
              <a:off x="2208" y="1830"/>
              <a:ext cx="1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189" name="Line 13"/>
            <p:cNvSpPr>
              <a:spLocks noChangeShapeType="1"/>
            </p:cNvSpPr>
            <p:nvPr/>
          </p:nvSpPr>
          <p:spPr bwMode="auto">
            <a:xfrm flipV="1">
              <a:off x="2400" y="1110"/>
              <a:ext cx="1" cy="3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190" name="Line 14"/>
            <p:cNvSpPr>
              <a:spLocks noChangeShapeType="1"/>
            </p:cNvSpPr>
            <p:nvPr/>
          </p:nvSpPr>
          <p:spPr bwMode="auto">
            <a:xfrm>
              <a:off x="2400" y="1350"/>
              <a:ext cx="384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191" name="Line 15"/>
            <p:cNvSpPr>
              <a:spLocks noChangeShapeType="1"/>
            </p:cNvSpPr>
            <p:nvPr/>
          </p:nvSpPr>
          <p:spPr bwMode="auto">
            <a:xfrm flipH="1">
              <a:off x="2976" y="1350"/>
              <a:ext cx="384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192" name="Line 16"/>
            <p:cNvSpPr>
              <a:spLocks noChangeShapeType="1"/>
            </p:cNvSpPr>
            <p:nvPr/>
          </p:nvSpPr>
          <p:spPr bwMode="auto">
            <a:xfrm>
              <a:off x="2784" y="1350"/>
              <a:ext cx="336" cy="62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193" name="Line 17"/>
            <p:cNvSpPr>
              <a:spLocks noChangeShapeType="1"/>
            </p:cNvSpPr>
            <p:nvPr/>
          </p:nvSpPr>
          <p:spPr bwMode="auto">
            <a:xfrm flipH="1">
              <a:off x="2640" y="1350"/>
              <a:ext cx="336" cy="62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194" name="Line 18"/>
            <p:cNvSpPr>
              <a:spLocks noChangeShapeType="1"/>
            </p:cNvSpPr>
            <p:nvPr/>
          </p:nvSpPr>
          <p:spPr bwMode="auto">
            <a:xfrm>
              <a:off x="2544" y="1974"/>
              <a:ext cx="9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195" name="Line 19"/>
            <p:cNvSpPr>
              <a:spLocks noChangeShapeType="1"/>
            </p:cNvSpPr>
            <p:nvPr/>
          </p:nvSpPr>
          <p:spPr bwMode="auto">
            <a:xfrm>
              <a:off x="3120" y="1974"/>
              <a:ext cx="48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197" name="Rectangle 21"/>
            <p:cNvSpPr>
              <a:spLocks noChangeArrowheads="1"/>
            </p:cNvSpPr>
            <p:nvPr/>
          </p:nvSpPr>
          <p:spPr bwMode="auto">
            <a:xfrm>
              <a:off x="3408" y="1104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0198" name="Rectangle 22"/>
            <p:cNvSpPr>
              <a:spLocks noChangeArrowheads="1"/>
            </p:cNvSpPr>
            <p:nvPr/>
          </p:nvSpPr>
          <p:spPr bwMode="auto">
            <a:xfrm>
              <a:off x="2064" y="1110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0201" name="Line 25"/>
            <p:cNvSpPr>
              <a:spLocks noChangeShapeType="1"/>
            </p:cNvSpPr>
            <p:nvPr/>
          </p:nvSpPr>
          <p:spPr bwMode="auto">
            <a:xfrm>
              <a:off x="3456" y="1158"/>
              <a:ext cx="144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02" name="Rectangle 26"/>
            <p:cNvSpPr>
              <a:spLocks noChangeArrowheads="1"/>
            </p:cNvSpPr>
            <p:nvPr/>
          </p:nvSpPr>
          <p:spPr bwMode="auto">
            <a:xfrm>
              <a:off x="1728" y="1494"/>
              <a:ext cx="62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0203" name="Rectangle 27"/>
            <p:cNvSpPr>
              <a:spLocks noChangeArrowheads="1"/>
            </p:cNvSpPr>
            <p:nvPr/>
          </p:nvSpPr>
          <p:spPr bwMode="auto">
            <a:xfrm>
              <a:off x="3648" y="1488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2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0205" name="Oval 29"/>
            <p:cNvSpPr>
              <a:spLocks noChangeArrowheads="1"/>
            </p:cNvSpPr>
            <p:nvPr/>
          </p:nvSpPr>
          <p:spPr bwMode="auto">
            <a:xfrm>
              <a:off x="2160" y="2262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0206" name="Line 30"/>
            <p:cNvSpPr>
              <a:spLocks noChangeShapeType="1"/>
            </p:cNvSpPr>
            <p:nvPr/>
          </p:nvSpPr>
          <p:spPr bwMode="auto">
            <a:xfrm>
              <a:off x="2016" y="2646"/>
              <a:ext cx="1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08" name="Line 32"/>
            <p:cNvSpPr>
              <a:spLocks noChangeShapeType="1"/>
            </p:cNvSpPr>
            <p:nvPr/>
          </p:nvSpPr>
          <p:spPr bwMode="auto">
            <a:xfrm flipV="1">
              <a:off x="2208" y="1926"/>
              <a:ext cx="1" cy="3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10" name="Oval 34"/>
            <p:cNvSpPr>
              <a:spLocks noChangeArrowheads="1"/>
            </p:cNvSpPr>
            <p:nvPr/>
          </p:nvSpPr>
          <p:spPr bwMode="auto">
            <a:xfrm>
              <a:off x="1200" y="2262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0211" name="Line 35"/>
            <p:cNvSpPr>
              <a:spLocks noChangeShapeType="1"/>
            </p:cNvSpPr>
            <p:nvPr/>
          </p:nvSpPr>
          <p:spPr bwMode="auto">
            <a:xfrm>
              <a:off x="1056" y="2646"/>
              <a:ext cx="1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13" name="Line 37"/>
            <p:cNvSpPr>
              <a:spLocks noChangeShapeType="1"/>
            </p:cNvSpPr>
            <p:nvPr/>
          </p:nvSpPr>
          <p:spPr bwMode="auto">
            <a:xfrm flipV="1">
              <a:off x="1248" y="2166"/>
              <a:ext cx="1" cy="9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14" name="Line 38"/>
            <p:cNvSpPr>
              <a:spLocks noChangeShapeType="1"/>
            </p:cNvSpPr>
            <p:nvPr/>
          </p:nvSpPr>
          <p:spPr bwMode="auto">
            <a:xfrm>
              <a:off x="1248" y="2166"/>
              <a:ext cx="384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15" name="Line 39"/>
            <p:cNvSpPr>
              <a:spLocks noChangeShapeType="1"/>
            </p:cNvSpPr>
            <p:nvPr/>
          </p:nvSpPr>
          <p:spPr bwMode="auto">
            <a:xfrm flipH="1">
              <a:off x="1824" y="2166"/>
              <a:ext cx="384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16" name="Line 40"/>
            <p:cNvSpPr>
              <a:spLocks noChangeShapeType="1"/>
            </p:cNvSpPr>
            <p:nvPr/>
          </p:nvSpPr>
          <p:spPr bwMode="auto">
            <a:xfrm>
              <a:off x="1632" y="2166"/>
              <a:ext cx="288" cy="62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17" name="Line 41"/>
            <p:cNvSpPr>
              <a:spLocks noChangeShapeType="1"/>
            </p:cNvSpPr>
            <p:nvPr/>
          </p:nvSpPr>
          <p:spPr bwMode="auto">
            <a:xfrm flipH="1">
              <a:off x="1488" y="2166"/>
              <a:ext cx="336" cy="62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18" name="Line 42"/>
            <p:cNvSpPr>
              <a:spLocks noChangeShapeType="1"/>
            </p:cNvSpPr>
            <p:nvPr/>
          </p:nvSpPr>
          <p:spPr bwMode="auto">
            <a:xfrm>
              <a:off x="1392" y="2790"/>
              <a:ext cx="9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19" name="Line 43"/>
            <p:cNvSpPr>
              <a:spLocks noChangeShapeType="1"/>
            </p:cNvSpPr>
            <p:nvPr/>
          </p:nvSpPr>
          <p:spPr bwMode="auto">
            <a:xfrm>
              <a:off x="1920" y="2790"/>
              <a:ext cx="9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20" name="Line 44"/>
            <p:cNvSpPr>
              <a:spLocks noChangeShapeType="1"/>
            </p:cNvSpPr>
            <p:nvPr/>
          </p:nvSpPr>
          <p:spPr bwMode="auto">
            <a:xfrm flipH="1">
              <a:off x="1920" y="2790"/>
              <a:ext cx="9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30" name="Oval 54"/>
            <p:cNvSpPr>
              <a:spLocks noChangeArrowheads="1"/>
            </p:cNvSpPr>
            <p:nvPr/>
          </p:nvSpPr>
          <p:spPr bwMode="auto">
            <a:xfrm>
              <a:off x="4416" y="2262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0234" name="Oval 58"/>
            <p:cNvSpPr>
              <a:spLocks noChangeArrowheads="1"/>
            </p:cNvSpPr>
            <p:nvPr/>
          </p:nvSpPr>
          <p:spPr bwMode="auto">
            <a:xfrm>
              <a:off x="3456" y="2262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0236" name="Line 60"/>
            <p:cNvSpPr>
              <a:spLocks noChangeShapeType="1"/>
            </p:cNvSpPr>
            <p:nvPr/>
          </p:nvSpPr>
          <p:spPr bwMode="auto">
            <a:xfrm>
              <a:off x="3648" y="2646"/>
              <a:ext cx="1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37" name="Line 61"/>
            <p:cNvSpPr>
              <a:spLocks noChangeShapeType="1"/>
            </p:cNvSpPr>
            <p:nvPr/>
          </p:nvSpPr>
          <p:spPr bwMode="auto">
            <a:xfrm>
              <a:off x="3504" y="2166"/>
              <a:ext cx="384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38" name="Line 62"/>
            <p:cNvSpPr>
              <a:spLocks noChangeShapeType="1"/>
            </p:cNvSpPr>
            <p:nvPr/>
          </p:nvSpPr>
          <p:spPr bwMode="auto">
            <a:xfrm flipH="1">
              <a:off x="4080" y="2166"/>
              <a:ext cx="384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39" name="Line 63"/>
            <p:cNvSpPr>
              <a:spLocks noChangeShapeType="1"/>
            </p:cNvSpPr>
            <p:nvPr/>
          </p:nvSpPr>
          <p:spPr bwMode="auto">
            <a:xfrm>
              <a:off x="3888" y="2166"/>
              <a:ext cx="288" cy="62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40" name="Line 64"/>
            <p:cNvSpPr>
              <a:spLocks noChangeShapeType="1"/>
            </p:cNvSpPr>
            <p:nvPr/>
          </p:nvSpPr>
          <p:spPr bwMode="auto">
            <a:xfrm flipH="1">
              <a:off x="3744" y="2166"/>
              <a:ext cx="336" cy="62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41" name="Line 65"/>
            <p:cNvSpPr>
              <a:spLocks noChangeShapeType="1"/>
            </p:cNvSpPr>
            <p:nvPr/>
          </p:nvSpPr>
          <p:spPr bwMode="auto">
            <a:xfrm>
              <a:off x="3648" y="2790"/>
              <a:ext cx="9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42" name="Line 66"/>
            <p:cNvSpPr>
              <a:spLocks noChangeShapeType="1"/>
            </p:cNvSpPr>
            <p:nvPr/>
          </p:nvSpPr>
          <p:spPr bwMode="auto">
            <a:xfrm>
              <a:off x="4176" y="2790"/>
              <a:ext cx="9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43" name="Line 67"/>
            <p:cNvSpPr>
              <a:spLocks noChangeShapeType="1"/>
            </p:cNvSpPr>
            <p:nvPr/>
          </p:nvSpPr>
          <p:spPr bwMode="auto">
            <a:xfrm flipH="1">
              <a:off x="4176" y="2790"/>
              <a:ext cx="9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47" name="Rectangle 71"/>
            <p:cNvSpPr>
              <a:spLocks noChangeArrowheads="1"/>
            </p:cNvSpPr>
            <p:nvPr/>
          </p:nvSpPr>
          <p:spPr bwMode="auto">
            <a:xfrm>
              <a:off x="4752" y="2304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6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0250" name="Line 74"/>
            <p:cNvSpPr>
              <a:spLocks noChangeShapeType="1"/>
            </p:cNvSpPr>
            <p:nvPr/>
          </p:nvSpPr>
          <p:spPr bwMode="auto">
            <a:xfrm>
              <a:off x="2208" y="2166"/>
              <a:ext cx="48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51" name="Line 75"/>
            <p:cNvSpPr>
              <a:spLocks noChangeShapeType="1"/>
            </p:cNvSpPr>
            <p:nvPr/>
          </p:nvSpPr>
          <p:spPr bwMode="auto">
            <a:xfrm>
              <a:off x="2688" y="2166"/>
              <a:ext cx="288" cy="62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52" name="Line 76"/>
            <p:cNvSpPr>
              <a:spLocks noChangeShapeType="1"/>
            </p:cNvSpPr>
            <p:nvPr/>
          </p:nvSpPr>
          <p:spPr bwMode="auto">
            <a:xfrm>
              <a:off x="2976" y="2790"/>
              <a:ext cx="33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53" name="Line 77"/>
            <p:cNvSpPr>
              <a:spLocks noChangeShapeType="1"/>
            </p:cNvSpPr>
            <p:nvPr/>
          </p:nvSpPr>
          <p:spPr bwMode="auto">
            <a:xfrm>
              <a:off x="2352" y="2640"/>
              <a:ext cx="1" cy="72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55" name="Line 79"/>
            <p:cNvSpPr>
              <a:spLocks noChangeShapeType="1"/>
            </p:cNvSpPr>
            <p:nvPr/>
          </p:nvSpPr>
          <p:spPr bwMode="auto">
            <a:xfrm flipH="1">
              <a:off x="2352" y="2982"/>
              <a:ext cx="1104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56" name="Line 80"/>
            <p:cNvSpPr>
              <a:spLocks noChangeShapeType="1"/>
            </p:cNvSpPr>
            <p:nvPr/>
          </p:nvSpPr>
          <p:spPr bwMode="auto">
            <a:xfrm>
              <a:off x="3648" y="2742"/>
              <a:ext cx="1" cy="3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57" name="Line 81"/>
            <p:cNvSpPr>
              <a:spLocks noChangeShapeType="1"/>
            </p:cNvSpPr>
            <p:nvPr/>
          </p:nvSpPr>
          <p:spPr bwMode="auto">
            <a:xfrm flipH="1">
              <a:off x="1056" y="3078"/>
              <a:ext cx="259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58" name="Line 82"/>
            <p:cNvSpPr>
              <a:spLocks noChangeShapeType="1"/>
            </p:cNvSpPr>
            <p:nvPr/>
          </p:nvSpPr>
          <p:spPr bwMode="auto">
            <a:xfrm>
              <a:off x="1056" y="2694"/>
              <a:ext cx="1" cy="38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59" name="Line 83"/>
            <p:cNvSpPr>
              <a:spLocks noChangeShapeType="1"/>
            </p:cNvSpPr>
            <p:nvPr/>
          </p:nvSpPr>
          <p:spPr bwMode="auto">
            <a:xfrm>
              <a:off x="4608" y="2646"/>
              <a:ext cx="1" cy="62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60" name="Oval 84"/>
            <p:cNvSpPr>
              <a:spLocks noChangeArrowheads="1"/>
            </p:cNvSpPr>
            <p:nvPr/>
          </p:nvSpPr>
          <p:spPr bwMode="auto">
            <a:xfrm>
              <a:off x="2160" y="2118"/>
              <a:ext cx="96" cy="96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0261" name="Oval 85"/>
            <p:cNvSpPr>
              <a:spLocks noChangeArrowheads="1"/>
            </p:cNvSpPr>
            <p:nvPr/>
          </p:nvSpPr>
          <p:spPr bwMode="auto">
            <a:xfrm>
              <a:off x="3456" y="2118"/>
              <a:ext cx="96" cy="96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0262" name="Oval 86"/>
            <p:cNvSpPr>
              <a:spLocks noChangeArrowheads="1"/>
            </p:cNvSpPr>
            <p:nvPr/>
          </p:nvSpPr>
          <p:spPr bwMode="auto">
            <a:xfrm>
              <a:off x="2304" y="2934"/>
              <a:ext cx="96" cy="96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0263" name="Oval 87"/>
            <p:cNvSpPr>
              <a:spLocks noChangeArrowheads="1"/>
            </p:cNvSpPr>
            <p:nvPr/>
          </p:nvSpPr>
          <p:spPr bwMode="auto">
            <a:xfrm>
              <a:off x="3600" y="2742"/>
              <a:ext cx="96" cy="96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0264" name="Oval 88"/>
            <p:cNvSpPr>
              <a:spLocks noChangeArrowheads="1"/>
            </p:cNvSpPr>
            <p:nvPr/>
          </p:nvSpPr>
          <p:spPr bwMode="auto">
            <a:xfrm>
              <a:off x="2352" y="1302"/>
              <a:ext cx="96" cy="96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0265" name="Oval 89"/>
            <p:cNvSpPr>
              <a:spLocks noChangeArrowheads="1"/>
            </p:cNvSpPr>
            <p:nvPr/>
          </p:nvSpPr>
          <p:spPr bwMode="auto">
            <a:xfrm>
              <a:off x="3312" y="1302"/>
              <a:ext cx="96" cy="96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0275" name="Rectangle 99"/>
            <p:cNvSpPr>
              <a:spLocks noChangeArrowheads="1"/>
            </p:cNvSpPr>
            <p:nvPr/>
          </p:nvSpPr>
          <p:spPr bwMode="auto">
            <a:xfrm>
              <a:off x="2496" y="2304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3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0276" name="Rectangle 100"/>
            <p:cNvSpPr>
              <a:spLocks noChangeArrowheads="1"/>
            </p:cNvSpPr>
            <p:nvPr/>
          </p:nvSpPr>
          <p:spPr bwMode="auto">
            <a:xfrm>
              <a:off x="2832" y="2256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4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0277" name="Rectangle 101"/>
            <p:cNvSpPr>
              <a:spLocks noChangeArrowheads="1"/>
            </p:cNvSpPr>
            <p:nvPr/>
          </p:nvSpPr>
          <p:spPr bwMode="auto">
            <a:xfrm>
              <a:off x="528" y="2304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5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0278" name="Rectangle 102"/>
            <p:cNvSpPr>
              <a:spLocks noChangeArrowheads="1"/>
            </p:cNvSpPr>
            <p:nvPr/>
          </p:nvSpPr>
          <p:spPr bwMode="auto">
            <a:xfrm>
              <a:off x="4464" y="3174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D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0279" name="Rectangle 103"/>
            <p:cNvSpPr>
              <a:spLocks noChangeArrowheads="1"/>
            </p:cNvSpPr>
            <p:nvPr/>
          </p:nvSpPr>
          <p:spPr bwMode="auto">
            <a:xfrm>
              <a:off x="2112" y="3312"/>
              <a:ext cx="372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0283" name="Line 107"/>
            <p:cNvSpPr>
              <a:spLocks noChangeShapeType="1"/>
            </p:cNvSpPr>
            <p:nvPr/>
          </p:nvSpPr>
          <p:spPr bwMode="auto">
            <a:xfrm flipV="1">
              <a:off x="3312" y="2640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84" name="Line 108"/>
            <p:cNvSpPr>
              <a:spLocks noChangeShapeType="1"/>
            </p:cNvSpPr>
            <p:nvPr/>
          </p:nvSpPr>
          <p:spPr bwMode="auto">
            <a:xfrm flipV="1">
              <a:off x="3456" y="2640"/>
              <a:ext cx="0" cy="3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85" name="Line 109"/>
            <p:cNvSpPr>
              <a:spLocks noChangeShapeType="1"/>
            </p:cNvSpPr>
            <p:nvPr/>
          </p:nvSpPr>
          <p:spPr bwMode="auto">
            <a:xfrm flipV="1">
              <a:off x="1392" y="2640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86" name="Line 110"/>
            <p:cNvSpPr>
              <a:spLocks noChangeShapeType="1"/>
            </p:cNvSpPr>
            <p:nvPr/>
          </p:nvSpPr>
          <p:spPr bwMode="auto">
            <a:xfrm flipV="1">
              <a:off x="2544" y="1824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88" name="Line 112"/>
            <p:cNvSpPr>
              <a:spLocks noChangeShapeType="1"/>
            </p:cNvSpPr>
            <p:nvPr/>
          </p:nvSpPr>
          <p:spPr bwMode="auto">
            <a:xfrm>
              <a:off x="4464" y="2160"/>
              <a:ext cx="0" cy="9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89" name="Line 113"/>
            <p:cNvSpPr>
              <a:spLocks noChangeShapeType="1"/>
            </p:cNvSpPr>
            <p:nvPr/>
          </p:nvSpPr>
          <p:spPr bwMode="auto">
            <a:xfrm flipV="1">
              <a:off x="3504" y="1824"/>
              <a:ext cx="0" cy="43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90" name="Line 114"/>
            <p:cNvSpPr>
              <a:spLocks noChangeShapeType="1"/>
            </p:cNvSpPr>
            <p:nvPr/>
          </p:nvSpPr>
          <p:spPr bwMode="auto">
            <a:xfrm flipV="1">
              <a:off x="4272" y="2640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grpSp>
        <p:nvGrpSpPr>
          <p:cNvPr id="3" name="组合 91"/>
          <p:cNvGrpSpPr/>
          <p:nvPr/>
        </p:nvGrpSpPr>
        <p:grpSpPr>
          <a:xfrm>
            <a:off x="4857752" y="2500306"/>
            <a:ext cx="928694" cy="428628"/>
            <a:chOff x="6858017" y="3816060"/>
            <a:chExt cx="928694" cy="371047"/>
          </a:xfrm>
        </p:grpSpPr>
        <p:sp>
          <p:nvSpPr>
            <p:cNvPr id="93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94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95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96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4" name="组合 96"/>
          <p:cNvGrpSpPr/>
          <p:nvPr/>
        </p:nvGrpSpPr>
        <p:grpSpPr>
          <a:xfrm>
            <a:off x="3357554" y="2500306"/>
            <a:ext cx="928694" cy="428628"/>
            <a:chOff x="6858017" y="3816060"/>
            <a:chExt cx="928694" cy="371047"/>
          </a:xfrm>
        </p:grpSpPr>
        <p:sp>
          <p:nvSpPr>
            <p:cNvPr id="98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99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00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01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5" name="组合 101"/>
          <p:cNvGrpSpPr/>
          <p:nvPr/>
        </p:nvGrpSpPr>
        <p:grpSpPr>
          <a:xfrm>
            <a:off x="6572264" y="3786190"/>
            <a:ext cx="928694" cy="428628"/>
            <a:chOff x="6858017" y="3816060"/>
            <a:chExt cx="928694" cy="371047"/>
          </a:xfrm>
        </p:grpSpPr>
        <p:sp>
          <p:nvSpPr>
            <p:cNvPr id="103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04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05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06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6" name="组合 106"/>
          <p:cNvGrpSpPr/>
          <p:nvPr/>
        </p:nvGrpSpPr>
        <p:grpSpPr>
          <a:xfrm>
            <a:off x="5072066" y="3786190"/>
            <a:ext cx="928694" cy="428628"/>
            <a:chOff x="6858017" y="3816060"/>
            <a:chExt cx="928694" cy="371047"/>
          </a:xfrm>
        </p:grpSpPr>
        <p:sp>
          <p:nvSpPr>
            <p:cNvPr id="108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09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0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1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7" name="组合 111"/>
          <p:cNvGrpSpPr/>
          <p:nvPr/>
        </p:nvGrpSpPr>
        <p:grpSpPr>
          <a:xfrm>
            <a:off x="3071802" y="3786190"/>
            <a:ext cx="928694" cy="428628"/>
            <a:chOff x="6858017" y="3816060"/>
            <a:chExt cx="928694" cy="371047"/>
          </a:xfrm>
        </p:grpSpPr>
        <p:sp>
          <p:nvSpPr>
            <p:cNvPr id="113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4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5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6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8" name="组合 116"/>
          <p:cNvGrpSpPr/>
          <p:nvPr/>
        </p:nvGrpSpPr>
        <p:grpSpPr>
          <a:xfrm>
            <a:off x="1500166" y="3786190"/>
            <a:ext cx="928694" cy="428628"/>
            <a:chOff x="6858017" y="3816060"/>
            <a:chExt cx="928694" cy="371047"/>
          </a:xfrm>
        </p:grpSpPr>
        <p:sp>
          <p:nvSpPr>
            <p:cNvPr id="118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9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0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1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sp>
        <p:nvSpPr>
          <p:cNvPr id="122" name="灯片编号占位符 12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82</a:t>
            </a:fld>
            <a:endParaRPr lang="en-US" altLang="zh-CN"/>
          </a:p>
        </p:txBody>
      </p:sp>
      <p:sp>
        <p:nvSpPr>
          <p:cNvPr id="112" name="Rectangle 7"/>
          <p:cNvSpPr>
            <a:spLocks noChangeArrowheads="1"/>
          </p:cNvSpPr>
          <p:nvPr/>
        </p:nvSpPr>
        <p:spPr bwMode="auto">
          <a:xfrm>
            <a:off x="357158" y="466704"/>
            <a:ext cx="201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CP=0；D=0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17" name="Rectangle 8"/>
          <p:cNvSpPr>
            <a:spLocks noChangeArrowheads="1"/>
          </p:cNvSpPr>
          <p:nvPr/>
        </p:nvSpPr>
        <p:spPr bwMode="auto">
          <a:xfrm>
            <a:off x="2566958" y="428604"/>
            <a:ext cx="55181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3</a:t>
            </a:r>
            <a:r>
              <a:rPr lang="en-US" altLang="zh-CN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=1 G</a:t>
            </a:r>
            <a:r>
              <a:rPr lang="en-US" altLang="zh-CN" sz="3200" baseline="-250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4</a:t>
            </a:r>
            <a:r>
              <a:rPr lang="en-US" altLang="zh-CN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=1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G</a:t>
            </a:r>
            <a:r>
              <a:rPr lang="en-US" altLang="zh-CN" sz="3200" baseline="-25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5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=0 G</a:t>
            </a:r>
            <a:r>
              <a:rPr lang="en-US" altLang="zh-CN" sz="3200" baseline="-25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6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=1  Q</a:t>
            </a:r>
            <a:r>
              <a:rPr lang="en-US" altLang="zh-CN" sz="32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= </a:t>
            </a:r>
            <a:r>
              <a:rPr lang="en-US" altLang="zh-CN" sz="32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</a:t>
            </a:r>
            <a:endParaRPr lang="zh-CN" altLang="en-US" sz="3200" baseline="300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25" name="矩形 124"/>
          <p:cNvSpPr/>
          <p:nvPr/>
        </p:nvSpPr>
        <p:spPr>
          <a:xfrm>
            <a:off x="3500430" y="5857892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/>
          </a:p>
        </p:txBody>
      </p:sp>
      <p:sp>
        <p:nvSpPr>
          <p:cNvPr id="126" name="矩形 125"/>
          <p:cNvSpPr/>
          <p:nvPr/>
        </p:nvSpPr>
        <p:spPr>
          <a:xfrm>
            <a:off x="7143768" y="5786454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/>
          </a:p>
        </p:txBody>
      </p:sp>
      <p:sp>
        <p:nvSpPr>
          <p:cNvPr id="127" name="矩形 126"/>
          <p:cNvSpPr/>
          <p:nvPr/>
        </p:nvSpPr>
        <p:spPr>
          <a:xfrm>
            <a:off x="3652830" y="3344291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128" name="矩形 127"/>
          <p:cNvSpPr/>
          <p:nvPr/>
        </p:nvSpPr>
        <p:spPr>
          <a:xfrm>
            <a:off x="7143768" y="3058539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chemeClr val="accent1"/>
              </a:solidFill>
            </a:endParaRPr>
          </a:p>
        </p:txBody>
      </p:sp>
      <p:sp>
        <p:nvSpPr>
          <p:cNvPr id="130" name="矩形 129"/>
          <p:cNvSpPr/>
          <p:nvPr/>
        </p:nvSpPr>
        <p:spPr>
          <a:xfrm>
            <a:off x="5429256" y="4415861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/>
          </a:p>
        </p:txBody>
      </p:sp>
      <p:sp>
        <p:nvSpPr>
          <p:cNvPr id="131" name="矩形 130"/>
          <p:cNvSpPr/>
          <p:nvPr/>
        </p:nvSpPr>
        <p:spPr>
          <a:xfrm>
            <a:off x="5072066" y="3071810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132" name="矩形 131"/>
          <p:cNvSpPr/>
          <p:nvPr/>
        </p:nvSpPr>
        <p:spPr>
          <a:xfrm>
            <a:off x="2467638" y="4000504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133" name="矩形 132"/>
          <p:cNvSpPr/>
          <p:nvPr/>
        </p:nvSpPr>
        <p:spPr>
          <a:xfrm>
            <a:off x="1643042" y="4130109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chemeClr val="accent1"/>
              </a:solidFill>
            </a:endParaRPr>
          </a:p>
        </p:txBody>
      </p:sp>
      <p:sp>
        <p:nvSpPr>
          <p:cNvPr id="134" name="矩形 133"/>
          <p:cNvSpPr/>
          <p:nvPr/>
        </p:nvSpPr>
        <p:spPr>
          <a:xfrm>
            <a:off x="3214678" y="1201151"/>
            <a:ext cx="100540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保持</a:t>
            </a:r>
            <a:endParaRPr lang="zh-CN" altLang="en-US" sz="3200" dirty="0"/>
          </a:p>
        </p:txBody>
      </p:sp>
      <p:sp>
        <p:nvSpPr>
          <p:cNvPr id="135" name="矩形 134"/>
          <p:cNvSpPr/>
          <p:nvPr/>
        </p:nvSpPr>
        <p:spPr>
          <a:xfrm>
            <a:off x="1467506" y="3143248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" grpId="0"/>
      <p:bldP spid="117" grpId="0"/>
      <p:bldP spid="125" grpId="0"/>
      <p:bldP spid="126" grpId="0"/>
      <p:bldP spid="127" grpId="0"/>
      <p:bldP spid="128" grpId="0"/>
      <p:bldP spid="130" grpId="0"/>
      <p:bldP spid="131" grpId="0"/>
      <p:bldP spid="132" grpId="0"/>
      <p:bldP spid="133" grpId="0"/>
      <p:bldP spid="134" grpId="0"/>
      <p:bldP spid="135" grpId="0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81" name="Oval 5"/>
          <p:cNvSpPr>
            <a:spLocks noChangeArrowheads="1"/>
          </p:cNvSpPr>
          <p:nvPr/>
        </p:nvSpPr>
        <p:spPr bwMode="auto">
          <a:xfrm>
            <a:off x="5256213" y="23161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0182" name="Line 6"/>
          <p:cNvSpPr>
            <a:spLocks noChangeShapeType="1"/>
          </p:cNvSpPr>
          <p:nvPr/>
        </p:nvSpPr>
        <p:spPr bwMode="auto">
          <a:xfrm>
            <a:off x="5027613" y="29257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184" name="Line 8"/>
          <p:cNvSpPr>
            <a:spLocks noChangeShapeType="1"/>
          </p:cNvSpPr>
          <p:nvPr/>
        </p:nvSpPr>
        <p:spPr bwMode="auto">
          <a:xfrm flipV="1">
            <a:off x="5332413" y="1782763"/>
            <a:ext cx="1588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186" name="Oval 10"/>
          <p:cNvSpPr>
            <a:spLocks noChangeArrowheads="1"/>
          </p:cNvSpPr>
          <p:nvPr/>
        </p:nvSpPr>
        <p:spPr bwMode="auto">
          <a:xfrm>
            <a:off x="3732213" y="23161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0187" name="Line 11"/>
          <p:cNvSpPr>
            <a:spLocks noChangeShapeType="1"/>
          </p:cNvSpPr>
          <p:nvPr/>
        </p:nvSpPr>
        <p:spPr bwMode="auto">
          <a:xfrm>
            <a:off x="3503613" y="29257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189" name="Line 13"/>
          <p:cNvSpPr>
            <a:spLocks noChangeShapeType="1"/>
          </p:cNvSpPr>
          <p:nvPr/>
        </p:nvSpPr>
        <p:spPr bwMode="auto">
          <a:xfrm flipV="1">
            <a:off x="3808413" y="1782763"/>
            <a:ext cx="1588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190" name="Line 14"/>
          <p:cNvSpPr>
            <a:spLocks noChangeShapeType="1"/>
          </p:cNvSpPr>
          <p:nvPr/>
        </p:nvSpPr>
        <p:spPr bwMode="auto">
          <a:xfrm>
            <a:off x="3808413" y="2163763"/>
            <a:ext cx="6096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191" name="Line 15"/>
          <p:cNvSpPr>
            <a:spLocks noChangeShapeType="1"/>
          </p:cNvSpPr>
          <p:nvPr/>
        </p:nvSpPr>
        <p:spPr bwMode="auto">
          <a:xfrm flipH="1">
            <a:off x="4722813" y="2163763"/>
            <a:ext cx="6096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192" name="Line 16"/>
          <p:cNvSpPr>
            <a:spLocks noChangeShapeType="1"/>
          </p:cNvSpPr>
          <p:nvPr/>
        </p:nvSpPr>
        <p:spPr bwMode="auto">
          <a:xfrm>
            <a:off x="4418013" y="2163763"/>
            <a:ext cx="5334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193" name="Line 17"/>
          <p:cNvSpPr>
            <a:spLocks noChangeShapeType="1"/>
          </p:cNvSpPr>
          <p:nvPr/>
        </p:nvSpPr>
        <p:spPr bwMode="auto">
          <a:xfrm flipH="1">
            <a:off x="4189413" y="2163763"/>
            <a:ext cx="5334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194" name="Line 18"/>
          <p:cNvSpPr>
            <a:spLocks noChangeShapeType="1"/>
          </p:cNvSpPr>
          <p:nvPr/>
        </p:nvSpPr>
        <p:spPr bwMode="auto">
          <a:xfrm>
            <a:off x="4037013" y="3154363"/>
            <a:ext cx="1524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195" name="Line 19"/>
          <p:cNvSpPr>
            <a:spLocks noChangeShapeType="1"/>
          </p:cNvSpPr>
          <p:nvPr/>
        </p:nvSpPr>
        <p:spPr bwMode="auto">
          <a:xfrm>
            <a:off x="4951413" y="3154363"/>
            <a:ext cx="762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197" name="Rectangle 21"/>
          <p:cNvSpPr>
            <a:spLocks noChangeArrowheads="1"/>
          </p:cNvSpPr>
          <p:nvPr/>
        </p:nvSpPr>
        <p:spPr bwMode="auto">
          <a:xfrm>
            <a:off x="5408613" y="1773238"/>
            <a:ext cx="3873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0198" name="Rectangle 22"/>
          <p:cNvSpPr>
            <a:spLocks noChangeArrowheads="1"/>
          </p:cNvSpPr>
          <p:nvPr/>
        </p:nvSpPr>
        <p:spPr bwMode="auto">
          <a:xfrm>
            <a:off x="3275013" y="1782763"/>
            <a:ext cx="3873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0201" name="Line 25"/>
          <p:cNvSpPr>
            <a:spLocks noChangeShapeType="1"/>
          </p:cNvSpPr>
          <p:nvPr/>
        </p:nvSpPr>
        <p:spPr bwMode="auto">
          <a:xfrm>
            <a:off x="5484813" y="1858963"/>
            <a:ext cx="2286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02" name="Rectangle 26"/>
          <p:cNvSpPr>
            <a:spLocks noChangeArrowheads="1"/>
          </p:cNvSpPr>
          <p:nvPr/>
        </p:nvSpPr>
        <p:spPr bwMode="auto">
          <a:xfrm>
            <a:off x="2741613" y="2392363"/>
            <a:ext cx="99060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0203" name="Rectangle 27"/>
          <p:cNvSpPr>
            <a:spLocks noChangeArrowheads="1"/>
          </p:cNvSpPr>
          <p:nvPr/>
        </p:nvSpPr>
        <p:spPr bwMode="auto">
          <a:xfrm>
            <a:off x="5789613" y="2382838"/>
            <a:ext cx="52070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2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0205" name="Oval 29"/>
          <p:cNvSpPr>
            <a:spLocks noChangeArrowheads="1"/>
          </p:cNvSpPr>
          <p:nvPr/>
        </p:nvSpPr>
        <p:spPr bwMode="auto">
          <a:xfrm>
            <a:off x="3427413" y="36115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0206" name="Line 30"/>
          <p:cNvSpPr>
            <a:spLocks noChangeShapeType="1"/>
          </p:cNvSpPr>
          <p:nvPr/>
        </p:nvSpPr>
        <p:spPr bwMode="auto">
          <a:xfrm>
            <a:off x="3198813" y="42211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08" name="Line 32"/>
          <p:cNvSpPr>
            <a:spLocks noChangeShapeType="1"/>
          </p:cNvSpPr>
          <p:nvPr/>
        </p:nvSpPr>
        <p:spPr bwMode="auto">
          <a:xfrm flipV="1">
            <a:off x="3503613" y="3078163"/>
            <a:ext cx="1588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10" name="Oval 34"/>
          <p:cNvSpPr>
            <a:spLocks noChangeArrowheads="1"/>
          </p:cNvSpPr>
          <p:nvPr/>
        </p:nvSpPr>
        <p:spPr bwMode="auto">
          <a:xfrm>
            <a:off x="1903413" y="36115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0211" name="Line 35"/>
          <p:cNvSpPr>
            <a:spLocks noChangeShapeType="1"/>
          </p:cNvSpPr>
          <p:nvPr/>
        </p:nvSpPr>
        <p:spPr bwMode="auto">
          <a:xfrm>
            <a:off x="1674813" y="42211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13" name="Line 37"/>
          <p:cNvSpPr>
            <a:spLocks noChangeShapeType="1"/>
          </p:cNvSpPr>
          <p:nvPr/>
        </p:nvSpPr>
        <p:spPr bwMode="auto">
          <a:xfrm flipV="1">
            <a:off x="1979613" y="3459163"/>
            <a:ext cx="1588" cy="152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14" name="Line 38"/>
          <p:cNvSpPr>
            <a:spLocks noChangeShapeType="1"/>
          </p:cNvSpPr>
          <p:nvPr/>
        </p:nvSpPr>
        <p:spPr bwMode="auto">
          <a:xfrm>
            <a:off x="1979613" y="3459163"/>
            <a:ext cx="6096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15" name="Line 39"/>
          <p:cNvSpPr>
            <a:spLocks noChangeShapeType="1"/>
          </p:cNvSpPr>
          <p:nvPr/>
        </p:nvSpPr>
        <p:spPr bwMode="auto">
          <a:xfrm flipH="1">
            <a:off x="2894013" y="3459163"/>
            <a:ext cx="6096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16" name="Line 40"/>
          <p:cNvSpPr>
            <a:spLocks noChangeShapeType="1"/>
          </p:cNvSpPr>
          <p:nvPr/>
        </p:nvSpPr>
        <p:spPr bwMode="auto">
          <a:xfrm>
            <a:off x="2589213" y="3459163"/>
            <a:ext cx="4572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17" name="Line 41"/>
          <p:cNvSpPr>
            <a:spLocks noChangeShapeType="1"/>
          </p:cNvSpPr>
          <p:nvPr/>
        </p:nvSpPr>
        <p:spPr bwMode="auto">
          <a:xfrm flipH="1">
            <a:off x="2360613" y="3459163"/>
            <a:ext cx="5334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18" name="Line 42"/>
          <p:cNvSpPr>
            <a:spLocks noChangeShapeType="1"/>
          </p:cNvSpPr>
          <p:nvPr/>
        </p:nvSpPr>
        <p:spPr bwMode="auto">
          <a:xfrm>
            <a:off x="2208213" y="4449763"/>
            <a:ext cx="1524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19" name="Line 43"/>
          <p:cNvSpPr>
            <a:spLocks noChangeShapeType="1"/>
          </p:cNvSpPr>
          <p:nvPr/>
        </p:nvSpPr>
        <p:spPr bwMode="auto">
          <a:xfrm>
            <a:off x="3046413" y="4449763"/>
            <a:ext cx="1524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20" name="Line 44"/>
          <p:cNvSpPr>
            <a:spLocks noChangeShapeType="1"/>
          </p:cNvSpPr>
          <p:nvPr/>
        </p:nvSpPr>
        <p:spPr bwMode="auto">
          <a:xfrm flipH="1">
            <a:off x="3046413" y="4449763"/>
            <a:ext cx="1524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30" name="Oval 54"/>
          <p:cNvSpPr>
            <a:spLocks noChangeArrowheads="1"/>
          </p:cNvSpPr>
          <p:nvPr/>
        </p:nvSpPr>
        <p:spPr bwMode="auto">
          <a:xfrm>
            <a:off x="7008813" y="36115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0234" name="Oval 58"/>
          <p:cNvSpPr>
            <a:spLocks noChangeArrowheads="1"/>
          </p:cNvSpPr>
          <p:nvPr/>
        </p:nvSpPr>
        <p:spPr bwMode="auto">
          <a:xfrm>
            <a:off x="5484813" y="36115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0236" name="Line 60"/>
          <p:cNvSpPr>
            <a:spLocks noChangeShapeType="1"/>
          </p:cNvSpPr>
          <p:nvPr/>
        </p:nvSpPr>
        <p:spPr bwMode="auto">
          <a:xfrm>
            <a:off x="5789613" y="42211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37" name="Line 61"/>
          <p:cNvSpPr>
            <a:spLocks noChangeShapeType="1"/>
          </p:cNvSpPr>
          <p:nvPr/>
        </p:nvSpPr>
        <p:spPr bwMode="auto">
          <a:xfrm>
            <a:off x="5561013" y="3459163"/>
            <a:ext cx="6096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38" name="Line 62"/>
          <p:cNvSpPr>
            <a:spLocks noChangeShapeType="1"/>
          </p:cNvSpPr>
          <p:nvPr/>
        </p:nvSpPr>
        <p:spPr bwMode="auto">
          <a:xfrm flipH="1">
            <a:off x="6475413" y="3459163"/>
            <a:ext cx="6096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39" name="Line 63"/>
          <p:cNvSpPr>
            <a:spLocks noChangeShapeType="1"/>
          </p:cNvSpPr>
          <p:nvPr/>
        </p:nvSpPr>
        <p:spPr bwMode="auto">
          <a:xfrm>
            <a:off x="6170613" y="3459163"/>
            <a:ext cx="4572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40" name="Line 64"/>
          <p:cNvSpPr>
            <a:spLocks noChangeShapeType="1"/>
          </p:cNvSpPr>
          <p:nvPr/>
        </p:nvSpPr>
        <p:spPr bwMode="auto">
          <a:xfrm flipH="1">
            <a:off x="5942013" y="3459163"/>
            <a:ext cx="5334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41" name="Line 65"/>
          <p:cNvSpPr>
            <a:spLocks noChangeShapeType="1"/>
          </p:cNvSpPr>
          <p:nvPr/>
        </p:nvSpPr>
        <p:spPr bwMode="auto">
          <a:xfrm>
            <a:off x="5789613" y="4449763"/>
            <a:ext cx="1524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42" name="Line 66"/>
          <p:cNvSpPr>
            <a:spLocks noChangeShapeType="1"/>
          </p:cNvSpPr>
          <p:nvPr/>
        </p:nvSpPr>
        <p:spPr bwMode="auto">
          <a:xfrm>
            <a:off x="6627813" y="4449763"/>
            <a:ext cx="1524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43" name="Line 67"/>
          <p:cNvSpPr>
            <a:spLocks noChangeShapeType="1"/>
          </p:cNvSpPr>
          <p:nvPr/>
        </p:nvSpPr>
        <p:spPr bwMode="auto">
          <a:xfrm flipH="1">
            <a:off x="6627813" y="4449763"/>
            <a:ext cx="1524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47" name="Rectangle 71"/>
          <p:cNvSpPr>
            <a:spLocks noChangeArrowheads="1"/>
          </p:cNvSpPr>
          <p:nvPr/>
        </p:nvSpPr>
        <p:spPr bwMode="auto">
          <a:xfrm>
            <a:off x="7542213" y="3678238"/>
            <a:ext cx="52070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6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0250" name="Line 74"/>
          <p:cNvSpPr>
            <a:spLocks noChangeShapeType="1"/>
          </p:cNvSpPr>
          <p:nvPr/>
        </p:nvSpPr>
        <p:spPr bwMode="auto">
          <a:xfrm>
            <a:off x="3503613" y="3459163"/>
            <a:ext cx="7620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51" name="Line 75"/>
          <p:cNvSpPr>
            <a:spLocks noChangeShapeType="1"/>
          </p:cNvSpPr>
          <p:nvPr/>
        </p:nvSpPr>
        <p:spPr bwMode="auto">
          <a:xfrm>
            <a:off x="4265613" y="3459163"/>
            <a:ext cx="4572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52" name="Line 76"/>
          <p:cNvSpPr>
            <a:spLocks noChangeShapeType="1"/>
          </p:cNvSpPr>
          <p:nvPr/>
        </p:nvSpPr>
        <p:spPr bwMode="auto">
          <a:xfrm>
            <a:off x="4722813" y="4449763"/>
            <a:ext cx="5334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53" name="Line 77"/>
          <p:cNvSpPr>
            <a:spLocks noChangeShapeType="1"/>
          </p:cNvSpPr>
          <p:nvPr/>
        </p:nvSpPr>
        <p:spPr bwMode="auto">
          <a:xfrm>
            <a:off x="3732213" y="4211638"/>
            <a:ext cx="1588" cy="1143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55" name="Line 79"/>
          <p:cNvSpPr>
            <a:spLocks noChangeShapeType="1"/>
          </p:cNvSpPr>
          <p:nvPr/>
        </p:nvSpPr>
        <p:spPr bwMode="auto">
          <a:xfrm flipH="1">
            <a:off x="3732213" y="4754563"/>
            <a:ext cx="17526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56" name="Line 80"/>
          <p:cNvSpPr>
            <a:spLocks noChangeShapeType="1"/>
          </p:cNvSpPr>
          <p:nvPr/>
        </p:nvSpPr>
        <p:spPr bwMode="auto">
          <a:xfrm>
            <a:off x="5789613" y="4373563"/>
            <a:ext cx="1588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57" name="Line 81"/>
          <p:cNvSpPr>
            <a:spLocks noChangeShapeType="1"/>
          </p:cNvSpPr>
          <p:nvPr/>
        </p:nvSpPr>
        <p:spPr bwMode="auto">
          <a:xfrm flipH="1">
            <a:off x="1674813" y="4906963"/>
            <a:ext cx="41148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58" name="Line 82"/>
          <p:cNvSpPr>
            <a:spLocks noChangeShapeType="1"/>
          </p:cNvSpPr>
          <p:nvPr/>
        </p:nvSpPr>
        <p:spPr bwMode="auto">
          <a:xfrm>
            <a:off x="1674813" y="4297363"/>
            <a:ext cx="1588" cy="609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59" name="Line 83"/>
          <p:cNvSpPr>
            <a:spLocks noChangeShapeType="1"/>
          </p:cNvSpPr>
          <p:nvPr/>
        </p:nvSpPr>
        <p:spPr bwMode="auto">
          <a:xfrm>
            <a:off x="7313613" y="4221163"/>
            <a:ext cx="1588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60" name="Oval 84"/>
          <p:cNvSpPr>
            <a:spLocks noChangeArrowheads="1"/>
          </p:cNvSpPr>
          <p:nvPr/>
        </p:nvSpPr>
        <p:spPr bwMode="auto">
          <a:xfrm>
            <a:off x="3427413" y="33829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0261" name="Oval 85"/>
          <p:cNvSpPr>
            <a:spLocks noChangeArrowheads="1"/>
          </p:cNvSpPr>
          <p:nvPr/>
        </p:nvSpPr>
        <p:spPr bwMode="auto">
          <a:xfrm>
            <a:off x="5484813" y="33829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0262" name="Oval 86"/>
          <p:cNvSpPr>
            <a:spLocks noChangeArrowheads="1"/>
          </p:cNvSpPr>
          <p:nvPr/>
        </p:nvSpPr>
        <p:spPr bwMode="auto">
          <a:xfrm>
            <a:off x="3656013" y="46783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0263" name="Oval 87"/>
          <p:cNvSpPr>
            <a:spLocks noChangeArrowheads="1"/>
          </p:cNvSpPr>
          <p:nvPr/>
        </p:nvSpPr>
        <p:spPr bwMode="auto">
          <a:xfrm>
            <a:off x="5713413" y="43735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0264" name="Oval 88"/>
          <p:cNvSpPr>
            <a:spLocks noChangeArrowheads="1"/>
          </p:cNvSpPr>
          <p:nvPr/>
        </p:nvSpPr>
        <p:spPr bwMode="auto">
          <a:xfrm>
            <a:off x="3732213" y="20875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0265" name="Oval 89"/>
          <p:cNvSpPr>
            <a:spLocks noChangeArrowheads="1"/>
          </p:cNvSpPr>
          <p:nvPr/>
        </p:nvSpPr>
        <p:spPr bwMode="auto">
          <a:xfrm>
            <a:off x="5256213" y="20875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0275" name="Rectangle 99"/>
          <p:cNvSpPr>
            <a:spLocks noChangeArrowheads="1"/>
          </p:cNvSpPr>
          <p:nvPr/>
        </p:nvSpPr>
        <p:spPr bwMode="auto">
          <a:xfrm>
            <a:off x="3960813" y="3678238"/>
            <a:ext cx="52070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3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0276" name="Rectangle 100"/>
          <p:cNvSpPr>
            <a:spLocks noChangeArrowheads="1"/>
          </p:cNvSpPr>
          <p:nvPr/>
        </p:nvSpPr>
        <p:spPr bwMode="auto">
          <a:xfrm>
            <a:off x="4494213" y="3602038"/>
            <a:ext cx="52070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4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0277" name="Rectangle 101"/>
          <p:cNvSpPr>
            <a:spLocks noChangeArrowheads="1"/>
          </p:cNvSpPr>
          <p:nvPr/>
        </p:nvSpPr>
        <p:spPr bwMode="auto">
          <a:xfrm>
            <a:off x="836613" y="3678238"/>
            <a:ext cx="52070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5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0278" name="Rectangle 102"/>
          <p:cNvSpPr>
            <a:spLocks noChangeArrowheads="1"/>
          </p:cNvSpPr>
          <p:nvPr/>
        </p:nvSpPr>
        <p:spPr bwMode="auto">
          <a:xfrm>
            <a:off x="7085013" y="5059363"/>
            <a:ext cx="3873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0279" name="Rectangle 103"/>
          <p:cNvSpPr>
            <a:spLocks noChangeArrowheads="1"/>
          </p:cNvSpPr>
          <p:nvPr/>
        </p:nvSpPr>
        <p:spPr bwMode="auto">
          <a:xfrm>
            <a:off x="3351213" y="5278438"/>
            <a:ext cx="5905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0283" name="Line 107"/>
          <p:cNvSpPr>
            <a:spLocks noChangeShapeType="1"/>
          </p:cNvSpPr>
          <p:nvPr/>
        </p:nvSpPr>
        <p:spPr bwMode="auto">
          <a:xfrm flipV="1">
            <a:off x="5256213" y="4211638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84" name="Line 108"/>
          <p:cNvSpPr>
            <a:spLocks noChangeShapeType="1"/>
          </p:cNvSpPr>
          <p:nvPr/>
        </p:nvSpPr>
        <p:spPr bwMode="auto">
          <a:xfrm flipV="1">
            <a:off x="5484813" y="4211638"/>
            <a:ext cx="0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85" name="Line 109"/>
          <p:cNvSpPr>
            <a:spLocks noChangeShapeType="1"/>
          </p:cNvSpPr>
          <p:nvPr/>
        </p:nvSpPr>
        <p:spPr bwMode="auto">
          <a:xfrm flipV="1">
            <a:off x="2208213" y="4211638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86" name="Line 110"/>
          <p:cNvSpPr>
            <a:spLocks noChangeShapeType="1"/>
          </p:cNvSpPr>
          <p:nvPr/>
        </p:nvSpPr>
        <p:spPr bwMode="auto">
          <a:xfrm flipV="1">
            <a:off x="4037013" y="2916238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88" name="Line 112"/>
          <p:cNvSpPr>
            <a:spLocks noChangeShapeType="1"/>
          </p:cNvSpPr>
          <p:nvPr/>
        </p:nvSpPr>
        <p:spPr bwMode="auto">
          <a:xfrm>
            <a:off x="7085013" y="3449638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89" name="Line 113"/>
          <p:cNvSpPr>
            <a:spLocks noChangeShapeType="1"/>
          </p:cNvSpPr>
          <p:nvPr/>
        </p:nvSpPr>
        <p:spPr bwMode="auto">
          <a:xfrm flipV="1">
            <a:off x="5561013" y="2916238"/>
            <a:ext cx="0" cy="685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90" name="Line 114"/>
          <p:cNvSpPr>
            <a:spLocks noChangeShapeType="1"/>
          </p:cNvSpPr>
          <p:nvPr/>
        </p:nvSpPr>
        <p:spPr bwMode="auto">
          <a:xfrm flipV="1">
            <a:off x="6780213" y="4211638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grpSp>
        <p:nvGrpSpPr>
          <p:cNvPr id="3" name="组合 91"/>
          <p:cNvGrpSpPr/>
          <p:nvPr/>
        </p:nvGrpSpPr>
        <p:grpSpPr>
          <a:xfrm>
            <a:off x="4857752" y="2500306"/>
            <a:ext cx="928694" cy="428628"/>
            <a:chOff x="6858017" y="3816060"/>
            <a:chExt cx="928694" cy="371047"/>
          </a:xfrm>
        </p:grpSpPr>
        <p:sp>
          <p:nvSpPr>
            <p:cNvPr id="93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94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95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96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4" name="组合 96"/>
          <p:cNvGrpSpPr/>
          <p:nvPr/>
        </p:nvGrpSpPr>
        <p:grpSpPr>
          <a:xfrm>
            <a:off x="3357554" y="2500306"/>
            <a:ext cx="928694" cy="428628"/>
            <a:chOff x="6858017" y="3816060"/>
            <a:chExt cx="928694" cy="371047"/>
          </a:xfrm>
        </p:grpSpPr>
        <p:sp>
          <p:nvSpPr>
            <p:cNvPr id="98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99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00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01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5" name="组合 101"/>
          <p:cNvGrpSpPr/>
          <p:nvPr/>
        </p:nvGrpSpPr>
        <p:grpSpPr>
          <a:xfrm>
            <a:off x="6572264" y="3786190"/>
            <a:ext cx="928694" cy="428628"/>
            <a:chOff x="6858017" y="3816060"/>
            <a:chExt cx="928694" cy="371047"/>
          </a:xfrm>
        </p:grpSpPr>
        <p:sp>
          <p:nvSpPr>
            <p:cNvPr id="103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04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05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06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6" name="组合 106"/>
          <p:cNvGrpSpPr/>
          <p:nvPr/>
        </p:nvGrpSpPr>
        <p:grpSpPr>
          <a:xfrm>
            <a:off x="5072066" y="3786190"/>
            <a:ext cx="928694" cy="428628"/>
            <a:chOff x="6858017" y="3816060"/>
            <a:chExt cx="928694" cy="371047"/>
          </a:xfrm>
        </p:grpSpPr>
        <p:sp>
          <p:nvSpPr>
            <p:cNvPr id="108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09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0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1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7" name="组合 111"/>
          <p:cNvGrpSpPr/>
          <p:nvPr/>
        </p:nvGrpSpPr>
        <p:grpSpPr>
          <a:xfrm>
            <a:off x="3071802" y="3786190"/>
            <a:ext cx="928694" cy="428628"/>
            <a:chOff x="6858017" y="3816060"/>
            <a:chExt cx="928694" cy="371047"/>
          </a:xfrm>
        </p:grpSpPr>
        <p:sp>
          <p:nvSpPr>
            <p:cNvPr id="113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4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5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6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8" name="组合 116"/>
          <p:cNvGrpSpPr/>
          <p:nvPr/>
        </p:nvGrpSpPr>
        <p:grpSpPr>
          <a:xfrm>
            <a:off x="1500166" y="3786190"/>
            <a:ext cx="928694" cy="428628"/>
            <a:chOff x="6858017" y="3816060"/>
            <a:chExt cx="928694" cy="371047"/>
          </a:xfrm>
        </p:grpSpPr>
        <p:sp>
          <p:nvSpPr>
            <p:cNvPr id="118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9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0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1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sp>
        <p:nvSpPr>
          <p:cNvPr id="122" name="灯片编号占位符 12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83</a:t>
            </a:fld>
            <a:endParaRPr lang="en-US" altLang="zh-CN"/>
          </a:p>
        </p:txBody>
      </p:sp>
      <p:sp>
        <p:nvSpPr>
          <p:cNvPr id="112" name="Rectangle 9"/>
          <p:cNvSpPr>
            <a:spLocks noChangeArrowheads="1"/>
          </p:cNvSpPr>
          <p:nvPr/>
        </p:nvSpPr>
        <p:spPr bwMode="auto">
          <a:xfrm>
            <a:off x="477862" y="500042"/>
            <a:ext cx="201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</a:pPr>
            <a:r>
              <a:rPr lang="en-US" altLang="zh-CN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CP=1；D=0</a:t>
            </a:r>
          </a:p>
        </p:txBody>
      </p:sp>
      <p:sp>
        <p:nvSpPr>
          <p:cNvPr id="117" name="Rectangle 10"/>
          <p:cNvSpPr>
            <a:spLocks noChangeArrowheads="1"/>
          </p:cNvSpPr>
          <p:nvPr/>
        </p:nvSpPr>
        <p:spPr bwMode="auto">
          <a:xfrm>
            <a:off x="2687662" y="500042"/>
            <a:ext cx="53848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</a:pP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3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=1 G</a:t>
            </a:r>
            <a:r>
              <a:rPr lang="en-US" altLang="zh-CN" sz="3200" baseline="-25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4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=0 G</a:t>
            </a:r>
            <a:r>
              <a:rPr lang="en-US" altLang="zh-CN" sz="3200" baseline="-25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5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=0 G</a:t>
            </a:r>
            <a:r>
              <a:rPr lang="en-US" altLang="zh-CN" sz="3200" baseline="-25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6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=1  Q</a:t>
            </a:r>
            <a:r>
              <a:rPr lang="en-US" altLang="zh-CN" sz="32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= 0</a:t>
            </a:r>
          </a:p>
        </p:txBody>
      </p:sp>
      <p:sp>
        <p:nvSpPr>
          <p:cNvPr id="123" name="矩形 122"/>
          <p:cNvSpPr/>
          <p:nvPr/>
        </p:nvSpPr>
        <p:spPr>
          <a:xfrm>
            <a:off x="3500430" y="5857892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124" name="矩形 123"/>
          <p:cNvSpPr/>
          <p:nvPr/>
        </p:nvSpPr>
        <p:spPr>
          <a:xfrm>
            <a:off x="7111108" y="5786454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/>
          </a:p>
        </p:txBody>
      </p:sp>
      <p:sp>
        <p:nvSpPr>
          <p:cNvPr id="126" name="矩形 125"/>
          <p:cNvSpPr/>
          <p:nvPr/>
        </p:nvSpPr>
        <p:spPr>
          <a:xfrm>
            <a:off x="5786446" y="4487299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127" name="矩形 126"/>
          <p:cNvSpPr/>
          <p:nvPr/>
        </p:nvSpPr>
        <p:spPr>
          <a:xfrm>
            <a:off x="5429256" y="4415861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128" name="矩形 127"/>
          <p:cNvSpPr/>
          <p:nvPr/>
        </p:nvSpPr>
        <p:spPr>
          <a:xfrm>
            <a:off x="1285852" y="4201547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130" name="矩形 129"/>
          <p:cNvSpPr/>
          <p:nvPr/>
        </p:nvSpPr>
        <p:spPr>
          <a:xfrm>
            <a:off x="3652830" y="3344291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0000"/>
              </a:solidFill>
            </a:endParaRPr>
          </a:p>
        </p:txBody>
      </p:sp>
      <p:sp>
        <p:nvSpPr>
          <p:cNvPr id="131" name="矩形 130"/>
          <p:cNvSpPr/>
          <p:nvPr/>
        </p:nvSpPr>
        <p:spPr>
          <a:xfrm>
            <a:off x="7143768" y="3000372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0000"/>
              </a:solidFill>
            </a:endParaRPr>
          </a:p>
        </p:txBody>
      </p:sp>
      <p:sp>
        <p:nvSpPr>
          <p:cNvPr id="132" name="矩形 131"/>
          <p:cNvSpPr/>
          <p:nvPr/>
        </p:nvSpPr>
        <p:spPr>
          <a:xfrm>
            <a:off x="5143504" y="3272853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0000"/>
              </a:solidFill>
            </a:endParaRPr>
          </a:p>
        </p:txBody>
      </p:sp>
      <p:sp>
        <p:nvSpPr>
          <p:cNvPr id="133" name="矩形 132"/>
          <p:cNvSpPr/>
          <p:nvPr/>
        </p:nvSpPr>
        <p:spPr>
          <a:xfrm>
            <a:off x="1467506" y="3143248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0000"/>
              </a:solidFill>
            </a:endParaRPr>
          </a:p>
        </p:txBody>
      </p:sp>
      <p:sp>
        <p:nvSpPr>
          <p:cNvPr id="138" name="矩形 137"/>
          <p:cNvSpPr/>
          <p:nvPr/>
        </p:nvSpPr>
        <p:spPr>
          <a:xfrm>
            <a:off x="4500562" y="3272853"/>
            <a:ext cx="80021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</a:t>
            </a:r>
            <a:endParaRPr lang="zh-CN" altLang="en-US" sz="3200" dirty="0"/>
          </a:p>
        </p:txBody>
      </p:sp>
      <p:sp>
        <p:nvSpPr>
          <p:cNvPr id="141" name="矩形 140"/>
          <p:cNvSpPr/>
          <p:nvPr/>
        </p:nvSpPr>
        <p:spPr>
          <a:xfrm>
            <a:off x="5286380" y="1058275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142" name="矩形 141"/>
          <p:cNvSpPr/>
          <p:nvPr/>
        </p:nvSpPr>
        <p:spPr>
          <a:xfrm>
            <a:off x="3571868" y="1045004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4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17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18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9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20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21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34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31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32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33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34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35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4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39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40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41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42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43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34" presetClass="emph" presetSubtype="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53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54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55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56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57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34" presetClass="emph" presetSubtype="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61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62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63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64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65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34" presetClass="emph" presetSubtype="0" fill="hold" grpId="2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81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82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83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84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85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89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" grpId="0"/>
      <p:bldP spid="117" grpId="0"/>
      <p:bldP spid="123" grpId="0"/>
      <p:bldP spid="124" grpId="0"/>
      <p:bldP spid="126" grpId="0"/>
      <p:bldP spid="127" grpId="0"/>
      <p:bldP spid="128" grpId="0"/>
      <p:bldP spid="130" grpId="0"/>
      <p:bldP spid="130" grpId="1"/>
      <p:bldP spid="130" grpId="2"/>
      <p:bldP spid="131" grpId="0"/>
      <p:bldP spid="132" grpId="0"/>
      <p:bldP spid="133" grpId="0"/>
      <p:bldP spid="133" grpId="1"/>
      <p:bldP spid="138" grpId="0"/>
      <p:bldP spid="141" grpId="0"/>
      <p:bldP spid="142" grpId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5"/>
          <p:cNvGrpSpPr>
            <a:grpSpLocks/>
          </p:cNvGrpSpPr>
          <p:nvPr/>
        </p:nvGrpSpPr>
        <p:grpSpPr bwMode="auto">
          <a:xfrm>
            <a:off x="836613" y="1773238"/>
            <a:ext cx="7226300" cy="4084637"/>
            <a:chOff x="528" y="1104"/>
            <a:chExt cx="4552" cy="2573"/>
          </a:xfrm>
        </p:grpSpPr>
        <p:sp>
          <p:nvSpPr>
            <p:cNvPr id="50181" name="Oval 5"/>
            <p:cNvSpPr>
              <a:spLocks noChangeArrowheads="1"/>
            </p:cNvSpPr>
            <p:nvPr/>
          </p:nvSpPr>
          <p:spPr bwMode="auto">
            <a:xfrm>
              <a:off x="3312" y="1446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0182" name="Line 6"/>
            <p:cNvSpPr>
              <a:spLocks noChangeShapeType="1"/>
            </p:cNvSpPr>
            <p:nvPr/>
          </p:nvSpPr>
          <p:spPr bwMode="auto">
            <a:xfrm>
              <a:off x="3168" y="1830"/>
              <a:ext cx="1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184" name="Line 8"/>
            <p:cNvSpPr>
              <a:spLocks noChangeShapeType="1"/>
            </p:cNvSpPr>
            <p:nvPr/>
          </p:nvSpPr>
          <p:spPr bwMode="auto">
            <a:xfrm flipV="1">
              <a:off x="3360" y="1110"/>
              <a:ext cx="1" cy="3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186" name="Oval 10"/>
            <p:cNvSpPr>
              <a:spLocks noChangeArrowheads="1"/>
            </p:cNvSpPr>
            <p:nvPr/>
          </p:nvSpPr>
          <p:spPr bwMode="auto">
            <a:xfrm>
              <a:off x="2352" y="1446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0187" name="Line 11"/>
            <p:cNvSpPr>
              <a:spLocks noChangeShapeType="1"/>
            </p:cNvSpPr>
            <p:nvPr/>
          </p:nvSpPr>
          <p:spPr bwMode="auto">
            <a:xfrm>
              <a:off x="2208" y="1830"/>
              <a:ext cx="1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189" name="Line 13"/>
            <p:cNvSpPr>
              <a:spLocks noChangeShapeType="1"/>
            </p:cNvSpPr>
            <p:nvPr/>
          </p:nvSpPr>
          <p:spPr bwMode="auto">
            <a:xfrm flipV="1">
              <a:off x="2400" y="1110"/>
              <a:ext cx="1" cy="3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190" name="Line 14"/>
            <p:cNvSpPr>
              <a:spLocks noChangeShapeType="1"/>
            </p:cNvSpPr>
            <p:nvPr/>
          </p:nvSpPr>
          <p:spPr bwMode="auto">
            <a:xfrm>
              <a:off x="2400" y="1350"/>
              <a:ext cx="384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191" name="Line 15"/>
            <p:cNvSpPr>
              <a:spLocks noChangeShapeType="1"/>
            </p:cNvSpPr>
            <p:nvPr/>
          </p:nvSpPr>
          <p:spPr bwMode="auto">
            <a:xfrm flipH="1">
              <a:off x="2976" y="1350"/>
              <a:ext cx="384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192" name="Line 16"/>
            <p:cNvSpPr>
              <a:spLocks noChangeShapeType="1"/>
            </p:cNvSpPr>
            <p:nvPr/>
          </p:nvSpPr>
          <p:spPr bwMode="auto">
            <a:xfrm>
              <a:off x="2784" y="1350"/>
              <a:ext cx="336" cy="62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193" name="Line 17"/>
            <p:cNvSpPr>
              <a:spLocks noChangeShapeType="1"/>
            </p:cNvSpPr>
            <p:nvPr/>
          </p:nvSpPr>
          <p:spPr bwMode="auto">
            <a:xfrm flipH="1">
              <a:off x="2640" y="1350"/>
              <a:ext cx="336" cy="62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194" name="Line 18"/>
            <p:cNvSpPr>
              <a:spLocks noChangeShapeType="1"/>
            </p:cNvSpPr>
            <p:nvPr/>
          </p:nvSpPr>
          <p:spPr bwMode="auto">
            <a:xfrm>
              <a:off x="2544" y="1974"/>
              <a:ext cx="9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195" name="Line 19"/>
            <p:cNvSpPr>
              <a:spLocks noChangeShapeType="1"/>
            </p:cNvSpPr>
            <p:nvPr/>
          </p:nvSpPr>
          <p:spPr bwMode="auto">
            <a:xfrm>
              <a:off x="3120" y="1974"/>
              <a:ext cx="48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197" name="Rectangle 21"/>
            <p:cNvSpPr>
              <a:spLocks noChangeArrowheads="1"/>
            </p:cNvSpPr>
            <p:nvPr/>
          </p:nvSpPr>
          <p:spPr bwMode="auto">
            <a:xfrm>
              <a:off x="3408" y="1104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0198" name="Rectangle 22"/>
            <p:cNvSpPr>
              <a:spLocks noChangeArrowheads="1"/>
            </p:cNvSpPr>
            <p:nvPr/>
          </p:nvSpPr>
          <p:spPr bwMode="auto">
            <a:xfrm>
              <a:off x="2064" y="1110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0201" name="Line 25"/>
            <p:cNvSpPr>
              <a:spLocks noChangeShapeType="1"/>
            </p:cNvSpPr>
            <p:nvPr/>
          </p:nvSpPr>
          <p:spPr bwMode="auto">
            <a:xfrm>
              <a:off x="3456" y="1158"/>
              <a:ext cx="144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02" name="Rectangle 26"/>
            <p:cNvSpPr>
              <a:spLocks noChangeArrowheads="1"/>
            </p:cNvSpPr>
            <p:nvPr/>
          </p:nvSpPr>
          <p:spPr bwMode="auto">
            <a:xfrm>
              <a:off x="1728" y="1494"/>
              <a:ext cx="62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0203" name="Rectangle 27"/>
            <p:cNvSpPr>
              <a:spLocks noChangeArrowheads="1"/>
            </p:cNvSpPr>
            <p:nvPr/>
          </p:nvSpPr>
          <p:spPr bwMode="auto">
            <a:xfrm>
              <a:off x="3648" y="1488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2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0205" name="Oval 29"/>
            <p:cNvSpPr>
              <a:spLocks noChangeArrowheads="1"/>
            </p:cNvSpPr>
            <p:nvPr/>
          </p:nvSpPr>
          <p:spPr bwMode="auto">
            <a:xfrm>
              <a:off x="2160" y="2262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0206" name="Line 30"/>
            <p:cNvSpPr>
              <a:spLocks noChangeShapeType="1"/>
            </p:cNvSpPr>
            <p:nvPr/>
          </p:nvSpPr>
          <p:spPr bwMode="auto">
            <a:xfrm>
              <a:off x="2016" y="2646"/>
              <a:ext cx="1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08" name="Line 32"/>
            <p:cNvSpPr>
              <a:spLocks noChangeShapeType="1"/>
            </p:cNvSpPr>
            <p:nvPr/>
          </p:nvSpPr>
          <p:spPr bwMode="auto">
            <a:xfrm flipV="1">
              <a:off x="2208" y="1926"/>
              <a:ext cx="1" cy="3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10" name="Oval 34"/>
            <p:cNvSpPr>
              <a:spLocks noChangeArrowheads="1"/>
            </p:cNvSpPr>
            <p:nvPr/>
          </p:nvSpPr>
          <p:spPr bwMode="auto">
            <a:xfrm>
              <a:off x="1200" y="2262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0211" name="Line 35"/>
            <p:cNvSpPr>
              <a:spLocks noChangeShapeType="1"/>
            </p:cNvSpPr>
            <p:nvPr/>
          </p:nvSpPr>
          <p:spPr bwMode="auto">
            <a:xfrm>
              <a:off x="1056" y="2646"/>
              <a:ext cx="1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13" name="Line 37"/>
            <p:cNvSpPr>
              <a:spLocks noChangeShapeType="1"/>
            </p:cNvSpPr>
            <p:nvPr/>
          </p:nvSpPr>
          <p:spPr bwMode="auto">
            <a:xfrm flipV="1">
              <a:off x="1248" y="2166"/>
              <a:ext cx="1" cy="9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14" name="Line 38"/>
            <p:cNvSpPr>
              <a:spLocks noChangeShapeType="1"/>
            </p:cNvSpPr>
            <p:nvPr/>
          </p:nvSpPr>
          <p:spPr bwMode="auto">
            <a:xfrm>
              <a:off x="1248" y="2166"/>
              <a:ext cx="384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15" name="Line 39"/>
            <p:cNvSpPr>
              <a:spLocks noChangeShapeType="1"/>
            </p:cNvSpPr>
            <p:nvPr/>
          </p:nvSpPr>
          <p:spPr bwMode="auto">
            <a:xfrm flipH="1">
              <a:off x="1824" y="2166"/>
              <a:ext cx="384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16" name="Line 40"/>
            <p:cNvSpPr>
              <a:spLocks noChangeShapeType="1"/>
            </p:cNvSpPr>
            <p:nvPr/>
          </p:nvSpPr>
          <p:spPr bwMode="auto">
            <a:xfrm>
              <a:off x="1632" y="2166"/>
              <a:ext cx="288" cy="62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17" name="Line 41"/>
            <p:cNvSpPr>
              <a:spLocks noChangeShapeType="1"/>
            </p:cNvSpPr>
            <p:nvPr/>
          </p:nvSpPr>
          <p:spPr bwMode="auto">
            <a:xfrm flipH="1">
              <a:off x="1488" y="2166"/>
              <a:ext cx="336" cy="62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18" name="Line 42"/>
            <p:cNvSpPr>
              <a:spLocks noChangeShapeType="1"/>
            </p:cNvSpPr>
            <p:nvPr/>
          </p:nvSpPr>
          <p:spPr bwMode="auto">
            <a:xfrm>
              <a:off x="1392" y="2790"/>
              <a:ext cx="9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19" name="Line 43"/>
            <p:cNvSpPr>
              <a:spLocks noChangeShapeType="1"/>
            </p:cNvSpPr>
            <p:nvPr/>
          </p:nvSpPr>
          <p:spPr bwMode="auto">
            <a:xfrm>
              <a:off x="1920" y="2790"/>
              <a:ext cx="9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20" name="Line 44"/>
            <p:cNvSpPr>
              <a:spLocks noChangeShapeType="1"/>
            </p:cNvSpPr>
            <p:nvPr/>
          </p:nvSpPr>
          <p:spPr bwMode="auto">
            <a:xfrm flipH="1">
              <a:off x="1920" y="2790"/>
              <a:ext cx="9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30" name="Oval 54"/>
            <p:cNvSpPr>
              <a:spLocks noChangeArrowheads="1"/>
            </p:cNvSpPr>
            <p:nvPr/>
          </p:nvSpPr>
          <p:spPr bwMode="auto">
            <a:xfrm>
              <a:off x="4416" y="2262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0234" name="Oval 58"/>
            <p:cNvSpPr>
              <a:spLocks noChangeArrowheads="1"/>
            </p:cNvSpPr>
            <p:nvPr/>
          </p:nvSpPr>
          <p:spPr bwMode="auto">
            <a:xfrm>
              <a:off x="3456" y="2262"/>
              <a:ext cx="96" cy="9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0236" name="Line 60"/>
            <p:cNvSpPr>
              <a:spLocks noChangeShapeType="1"/>
            </p:cNvSpPr>
            <p:nvPr/>
          </p:nvSpPr>
          <p:spPr bwMode="auto">
            <a:xfrm>
              <a:off x="3648" y="2646"/>
              <a:ext cx="1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37" name="Line 61"/>
            <p:cNvSpPr>
              <a:spLocks noChangeShapeType="1"/>
            </p:cNvSpPr>
            <p:nvPr/>
          </p:nvSpPr>
          <p:spPr bwMode="auto">
            <a:xfrm>
              <a:off x="3504" y="2166"/>
              <a:ext cx="384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38" name="Line 62"/>
            <p:cNvSpPr>
              <a:spLocks noChangeShapeType="1"/>
            </p:cNvSpPr>
            <p:nvPr/>
          </p:nvSpPr>
          <p:spPr bwMode="auto">
            <a:xfrm flipH="1">
              <a:off x="4080" y="2166"/>
              <a:ext cx="384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39" name="Line 63"/>
            <p:cNvSpPr>
              <a:spLocks noChangeShapeType="1"/>
            </p:cNvSpPr>
            <p:nvPr/>
          </p:nvSpPr>
          <p:spPr bwMode="auto">
            <a:xfrm>
              <a:off x="3888" y="2166"/>
              <a:ext cx="288" cy="62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40" name="Line 64"/>
            <p:cNvSpPr>
              <a:spLocks noChangeShapeType="1"/>
            </p:cNvSpPr>
            <p:nvPr/>
          </p:nvSpPr>
          <p:spPr bwMode="auto">
            <a:xfrm flipH="1">
              <a:off x="3744" y="2166"/>
              <a:ext cx="336" cy="62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41" name="Line 65"/>
            <p:cNvSpPr>
              <a:spLocks noChangeShapeType="1"/>
            </p:cNvSpPr>
            <p:nvPr/>
          </p:nvSpPr>
          <p:spPr bwMode="auto">
            <a:xfrm>
              <a:off x="3648" y="2790"/>
              <a:ext cx="9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42" name="Line 66"/>
            <p:cNvSpPr>
              <a:spLocks noChangeShapeType="1"/>
            </p:cNvSpPr>
            <p:nvPr/>
          </p:nvSpPr>
          <p:spPr bwMode="auto">
            <a:xfrm>
              <a:off x="4176" y="2790"/>
              <a:ext cx="9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43" name="Line 67"/>
            <p:cNvSpPr>
              <a:spLocks noChangeShapeType="1"/>
            </p:cNvSpPr>
            <p:nvPr/>
          </p:nvSpPr>
          <p:spPr bwMode="auto">
            <a:xfrm flipH="1">
              <a:off x="4176" y="2790"/>
              <a:ext cx="9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47" name="Rectangle 71"/>
            <p:cNvSpPr>
              <a:spLocks noChangeArrowheads="1"/>
            </p:cNvSpPr>
            <p:nvPr/>
          </p:nvSpPr>
          <p:spPr bwMode="auto">
            <a:xfrm>
              <a:off x="4752" y="2304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6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0250" name="Line 74"/>
            <p:cNvSpPr>
              <a:spLocks noChangeShapeType="1"/>
            </p:cNvSpPr>
            <p:nvPr/>
          </p:nvSpPr>
          <p:spPr bwMode="auto">
            <a:xfrm>
              <a:off x="2208" y="2166"/>
              <a:ext cx="48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51" name="Line 75"/>
            <p:cNvSpPr>
              <a:spLocks noChangeShapeType="1"/>
            </p:cNvSpPr>
            <p:nvPr/>
          </p:nvSpPr>
          <p:spPr bwMode="auto">
            <a:xfrm>
              <a:off x="2688" y="2166"/>
              <a:ext cx="288" cy="62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52" name="Line 76"/>
            <p:cNvSpPr>
              <a:spLocks noChangeShapeType="1"/>
            </p:cNvSpPr>
            <p:nvPr/>
          </p:nvSpPr>
          <p:spPr bwMode="auto">
            <a:xfrm>
              <a:off x="2976" y="2790"/>
              <a:ext cx="33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53" name="Line 77"/>
            <p:cNvSpPr>
              <a:spLocks noChangeShapeType="1"/>
            </p:cNvSpPr>
            <p:nvPr/>
          </p:nvSpPr>
          <p:spPr bwMode="auto">
            <a:xfrm>
              <a:off x="2352" y="2640"/>
              <a:ext cx="1" cy="72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55" name="Line 79"/>
            <p:cNvSpPr>
              <a:spLocks noChangeShapeType="1"/>
            </p:cNvSpPr>
            <p:nvPr/>
          </p:nvSpPr>
          <p:spPr bwMode="auto">
            <a:xfrm flipH="1">
              <a:off x="2352" y="2982"/>
              <a:ext cx="1104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56" name="Line 80"/>
            <p:cNvSpPr>
              <a:spLocks noChangeShapeType="1"/>
            </p:cNvSpPr>
            <p:nvPr/>
          </p:nvSpPr>
          <p:spPr bwMode="auto">
            <a:xfrm>
              <a:off x="3648" y="2742"/>
              <a:ext cx="1" cy="3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57" name="Line 81"/>
            <p:cNvSpPr>
              <a:spLocks noChangeShapeType="1"/>
            </p:cNvSpPr>
            <p:nvPr/>
          </p:nvSpPr>
          <p:spPr bwMode="auto">
            <a:xfrm flipH="1">
              <a:off x="1056" y="3078"/>
              <a:ext cx="259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58" name="Line 82"/>
            <p:cNvSpPr>
              <a:spLocks noChangeShapeType="1"/>
            </p:cNvSpPr>
            <p:nvPr/>
          </p:nvSpPr>
          <p:spPr bwMode="auto">
            <a:xfrm>
              <a:off x="1056" y="2694"/>
              <a:ext cx="1" cy="38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59" name="Line 83"/>
            <p:cNvSpPr>
              <a:spLocks noChangeShapeType="1"/>
            </p:cNvSpPr>
            <p:nvPr/>
          </p:nvSpPr>
          <p:spPr bwMode="auto">
            <a:xfrm>
              <a:off x="4608" y="2646"/>
              <a:ext cx="1" cy="62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60" name="Oval 84"/>
            <p:cNvSpPr>
              <a:spLocks noChangeArrowheads="1"/>
            </p:cNvSpPr>
            <p:nvPr/>
          </p:nvSpPr>
          <p:spPr bwMode="auto">
            <a:xfrm>
              <a:off x="2160" y="2118"/>
              <a:ext cx="96" cy="96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0261" name="Oval 85"/>
            <p:cNvSpPr>
              <a:spLocks noChangeArrowheads="1"/>
            </p:cNvSpPr>
            <p:nvPr/>
          </p:nvSpPr>
          <p:spPr bwMode="auto">
            <a:xfrm>
              <a:off x="3456" y="2118"/>
              <a:ext cx="96" cy="96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0262" name="Oval 86"/>
            <p:cNvSpPr>
              <a:spLocks noChangeArrowheads="1"/>
            </p:cNvSpPr>
            <p:nvPr/>
          </p:nvSpPr>
          <p:spPr bwMode="auto">
            <a:xfrm>
              <a:off x="2304" y="2934"/>
              <a:ext cx="96" cy="96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0263" name="Oval 87"/>
            <p:cNvSpPr>
              <a:spLocks noChangeArrowheads="1"/>
            </p:cNvSpPr>
            <p:nvPr/>
          </p:nvSpPr>
          <p:spPr bwMode="auto">
            <a:xfrm>
              <a:off x="3600" y="2742"/>
              <a:ext cx="96" cy="96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0264" name="Oval 88"/>
            <p:cNvSpPr>
              <a:spLocks noChangeArrowheads="1"/>
            </p:cNvSpPr>
            <p:nvPr/>
          </p:nvSpPr>
          <p:spPr bwMode="auto">
            <a:xfrm>
              <a:off x="2352" y="1302"/>
              <a:ext cx="96" cy="96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0265" name="Oval 89"/>
            <p:cNvSpPr>
              <a:spLocks noChangeArrowheads="1"/>
            </p:cNvSpPr>
            <p:nvPr/>
          </p:nvSpPr>
          <p:spPr bwMode="auto">
            <a:xfrm>
              <a:off x="3312" y="1302"/>
              <a:ext cx="96" cy="96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0275" name="Rectangle 99"/>
            <p:cNvSpPr>
              <a:spLocks noChangeArrowheads="1"/>
            </p:cNvSpPr>
            <p:nvPr/>
          </p:nvSpPr>
          <p:spPr bwMode="auto">
            <a:xfrm>
              <a:off x="2496" y="2304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3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0276" name="Rectangle 100"/>
            <p:cNvSpPr>
              <a:spLocks noChangeArrowheads="1"/>
            </p:cNvSpPr>
            <p:nvPr/>
          </p:nvSpPr>
          <p:spPr bwMode="auto">
            <a:xfrm>
              <a:off x="2832" y="2256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4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0277" name="Rectangle 101"/>
            <p:cNvSpPr>
              <a:spLocks noChangeArrowheads="1"/>
            </p:cNvSpPr>
            <p:nvPr/>
          </p:nvSpPr>
          <p:spPr bwMode="auto">
            <a:xfrm>
              <a:off x="528" y="2304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5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0278" name="Rectangle 102"/>
            <p:cNvSpPr>
              <a:spLocks noChangeArrowheads="1"/>
            </p:cNvSpPr>
            <p:nvPr/>
          </p:nvSpPr>
          <p:spPr bwMode="auto">
            <a:xfrm>
              <a:off x="4464" y="3174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D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0279" name="Rectangle 103"/>
            <p:cNvSpPr>
              <a:spLocks noChangeArrowheads="1"/>
            </p:cNvSpPr>
            <p:nvPr/>
          </p:nvSpPr>
          <p:spPr bwMode="auto">
            <a:xfrm>
              <a:off x="2112" y="3312"/>
              <a:ext cx="372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0283" name="Line 107"/>
            <p:cNvSpPr>
              <a:spLocks noChangeShapeType="1"/>
            </p:cNvSpPr>
            <p:nvPr/>
          </p:nvSpPr>
          <p:spPr bwMode="auto">
            <a:xfrm flipV="1">
              <a:off x="3312" y="2640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84" name="Line 108"/>
            <p:cNvSpPr>
              <a:spLocks noChangeShapeType="1"/>
            </p:cNvSpPr>
            <p:nvPr/>
          </p:nvSpPr>
          <p:spPr bwMode="auto">
            <a:xfrm flipV="1">
              <a:off x="3456" y="2640"/>
              <a:ext cx="0" cy="3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85" name="Line 109"/>
            <p:cNvSpPr>
              <a:spLocks noChangeShapeType="1"/>
            </p:cNvSpPr>
            <p:nvPr/>
          </p:nvSpPr>
          <p:spPr bwMode="auto">
            <a:xfrm flipV="1">
              <a:off x="1392" y="2640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86" name="Line 110"/>
            <p:cNvSpPr>
              <a:spLocks noChangeShapeType="1"/>
            </p:cNvSpPr>
            <p:nvPr/>
          </p:nvSpPr>
          <p:spPr bwMode="auto">
            <a:xfrm flipV="1">
              <a:off x="2544" y="1824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88" name="Line 112"/>
            <p:cNvSpPr>
              <a:spLocks noChangeShapeType="1"/>
            </p:cNvSpPr>
            <p:nvPr/>
          </p:nvSpPr>
          <p:spPr bwMode="auto">
            <a:xfrm>
              <a:off x="4464" y="2160"/>
              <a:ext cx="0" cy="9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89" name="Line 113"/>
            <p:cNvSpPr>
              <a:spLocks noChangeShapeType="1"/>
            </p:cNvSpPr>
            <p:nvPr/>
          </p:nvSpPr>
          <p:spPr bwMode="auto">
            <a:xfrm flipV="1">
              <a:off x="3504" y="1824"/>
              <a:ext cx="0" cy="43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90" name="Line 114"/>
            <p:cNvSpPr>
              <a:spLocks noChangeShapeType="1"/>
            </p:cNvSpPr>
            <p:nvPr/>
          </p:nvSpPr>
          <p:spPr bwMode="auto">
            <a:xfrm flipV="1">
              <a:off x="4272" y="2640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grpSp>
        <p:nvGrpSpPr>
          <p:cNvPr id="3" name="组合 91"/>
          <p:cNvGrpSpPr/>
          <p:nvPr/>
        </p:nvGrpSpPr>
        <p:grpSpPr>
          <a:xfrm>
            <a:off x="4857752" y="2500306"/>
            <a:ext cx="928694" cy="428628"/>
            <a:chOff x="6858017" y="3816060"/>
            <a:chExt cx="928694" cy="371047"/>
          </a:xfrm>
        </p:grpSpPr>
        <p:sp>
          <p:nvSpPr>
            <p:cNvPr id="93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94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95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96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4" name="组合 96"/>
          <p:cNvGrpSpPr/>
          <p:nvPr/>
        </p:nvGrpSpPr>
        <p:grpSpPr>
          <a:xfrm>
            <a:off x="3357554" y="2500306"/>
            <a:ext cx="928694" cy="428628"/>
            <a:chOff x="6858017" y="3816060"/>
            <a:chExt cx="928694" cy="371047"/>
          </a:xfrm>
        </p:grpSpPr>
        <p:sp>
          <p:nvSpPr>
            <p:cNvPr id="98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99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00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01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5" name="组合 101"/>
          <p:cNvGrpSpPr/>
          <p:nvPr/>
        </p:nvGrpSpPr>
        <p:grpSpPr>
          <a:xfrm>
            <a:off x="6572264" y="3786190"/>
            <a:ext cx="928694" cy="428628"/>
            <a:chOff x="6858017" y="3816060"/>
            <a:chExt cx="928694" cy="371047"/>
          </a:xfrm>
        </p:grpSpPr>
        <p:sp>
          <p:nvSpPr>
            <p:cNvPr id="103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04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05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06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6" name="组合 106"/>
          <p:cNvGrpSpPr/>
          <p:nvPr/>
        </p:nvGrpSpPr>
        <p:grpSpPr>
          <a:xfrm>
            <a:off x="5072066" y="3786190"/>
            <a:ext cx="928694" cy="428628"/>
            <a:chOff x="6858017" y="3816060"/>
            <a:chExt cx="928694" cy="371047"/>
          </a:xfrm>
        </p:grpSpPr>
        <p:sp>
          <p:nvSpPr>
            <p:cNvPr id="108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09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0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1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7" name="组合 111"/>
          <p:cNvGrpSpPr/>
          <p:nvPr/>
        </p:nvGrpSpPr>
        <p:grpSpPr>
          <a:xfrm>
            <a:off x="3071802" y="3786190"/>
            <a:ext cx="928694" cy="428628"/>
            <a:chOff x="6858017" y="3816060"/>
            <a:chExt cx="928694" cy="371047"/>
          </a:xfrm>
        </p:grpSpPr>
        <p:sp>
          <p:nvSpPr>
            <p:cNvPr id="113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4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5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6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8" name="组合 116"/>
          <p:cNvGrpSpPr/>
          <p:nvPr/>
        </p:nvGrpSpPr>
        <p:grpSpPr>
          <a:xfrm>
            <a:off x="1500166" y="3786190"/>
            <a:ext cx="928694" cy="428628"/>
            <a:chOff x="6858017" y="3816060"/>
            <a:chExt cx="928694" cy="371047"/>
          </a:xfrm>
        </p:grpSpPr>
        <p:sp>
          <p:nvSpPr>
            <p:cNvPr id="118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19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0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1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sp>
        <p:nvSpPr>
          <p:cNvPr id="122" name="灯片编号占位符 12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84</a:t>
            </a:fld>
            <a:endParaRPr lang="en-US" altLang="zh-CN"/>
          </a:p>
        </p:txBody>
      </p:sp>
      <p:sp>
        <p:nvSpPr>
          <p:cNvPr id="112" name="Rectangle 11"/>
          <p:cNvSpPr>
            <a:spLocks noChangeArrowheads="1"/>
          </p:cNvSpPr>
          <p:nvPr/>
        </p:nvSpPr>
        <p:spPr bwMode="auto">
          <a:xfrm>
            <a:off x="304800" y="492108"/>
            <a:ext cx="201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CP=0；D=1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17" name="Rectangle 12"/>
          <p:cNvSpPr>
            <a:spLocks noChangeArrowheads="1"/>
          </p:cNvSpPr>
          <p:nvPr/>
        </p:nvSpPr>
        <p:spPr bwMode="auto">
          <a:xfrm>
            <a:off x="2438400" y="492108"/>
            <a:ext cx="55181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3</a:t>
            </a:r>
            <a:r>
              <a:rPr lang="en-US" altLang="zh-CN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=1 G</a:t>
            </a:r>
            <a:r>
              <a:rPr lang="en-US" altLang="zh-CN" sz="3200" baseline="-250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4</a:t>
            </a:r>
            <a:r>
              <a:rPr lang="en-US" altLang="zh-CN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=1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G</a:t>
            </a:r>
            <a:r>
              <a:rPr lang="en-US" altLang="zh-CN" sz="3200" baseline="-25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5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=1 G</a:t>
            </a:r>
            <a:r>
              <a:rPr lang="en-US" altLang="zh-CN" sz="3200" baseline="-25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6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=0  Q</a:t>
            </a:r>
            <a:r>
              <a:rPr lang="en-US" altLang="zh-CN" sz="32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= </a:t>
            </a:r>
            <a:r>
              <a:rPr lang="en-US" altLang="zh-CN" sz="32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</a:t>
            </a:r>
            <a:endParaRPr lang="zh-CN" altLang="en-US" sz="3200" baseline="300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23" name="矩形 122"/>
          <p:cNvSpPr/>
          <p:nvPr/>
        </p:nvSpPr>
        <p:spPr>
          <a:xfrm>
            <a:off x="3428992" y="5786454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/>
          </a:p>
        </p:txBody>
      </p:sp>
      <p:sp>
        <p:nvSpPr>
          <p:cNvPr id="124" name="矩形 123"/>
          <p:cNvSpPr/>
          <p:nvPr/>
        </p:nvSpPr>
        <p:spPr>
          <a:xfrm>
            <a:off x="7039670" y="5773183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125" name="矩形 124"/>
          <p:cNvSpPr/>
          <p:nvPr/>
        </p:nvSpPr>
        <p:spPr>
          <a:xfrm>
            <a:off x="3643306" y="3357562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126" name="矩形 125"/>
          <p:cNvSpPr/>
          <p:nvPr/>
        </p:nvSpPr>
        <p:spPr>
          <a:xfrm>
            <a:off x="5610910" y="3344291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127" name="矩形 126"/>
          <p:cNvSpPr/>
          <p:nvPr/>
        </p:nvSpPr>
        <p:spPr>
          <a:xfrm>
            <a:off x="7192070" y="3286124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chemeClr val="accent1"/>
              </a:solidFill>
            </a:endParaRPr>
          </a:p>
        </p:txBody>
      </p:sp>
      <p:sp>
        <p:nvSpPr>
          <p:cNvPr id="128" name="矩形 127"/>
          <p:cNvSpPr/>
          <p:nvPr/>
        </p:nvSpPr>
        <p:spPr>
          <a:xfrm>
            <a:off x="6572264" y="4487299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129" name="矩形 128"/>
          <p:cNvSpPr/>
          <p:nvPr/>
        </p:nvSpPr>
        <p:spPr>
          <a:xfrm>
            <a:off x="1253192" y="4143380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chemeClr val="accent1"/>
              </a:solidFill>
            </a:endParaRPr>
          </a:p>
        </p:txBody>
      </p:sp>
      <p:sp>
        <p:nvSpPr>
          <p:cNvPr id="130" name="矩形 129"/>
          <p:cNvSpPr/>
          <p:nvPr/>
        </p:nvSpPr>
        <p:spPr>
          <a:xfrm>
            <a:off x="2396200" y="4071942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131" name="矩形 130"/>
          <p:cNvSpPr/>
          <p:nvPr/>
        </p:nvSpPr>
        <p:spPr>
          <a:xfrm>
            <a:off x="1500166" y="3201415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132" name="矩形 131"/>
          <p:cNvSpPr/>
          <p:nvPr/>
        </p:nvSpPr>
        <p:spPr>
          <a:xfrm>
            <a:off x="3214678" y="1201151"/>
            <a:ext cx="100540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保持</a:t>
            </a:r>
            <a:endParaRPr lang="zh-CN" altLang="en-US" sz="32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" grpId="0"/>
      <p:bldP spid="117" grpId="0"/>
      <p:bldP spid="123" grpId="0"/>
      <p:bldP spid="124" grpId="0"/>
      <p:bldP spid="125" grpId="0"/>
      <p:bldP spid="126" grpId="0"/>
      <p:bldP spid="127" grpId="0"/>
      <p:bldP spid="128" grpId="0"/>
      <p:bldP spid="129" grpId="0"/>
      <p:bldP spid="130" grpId="0"/>
      <p:bldP spid="131" grpId="0"/>
      <p:bldP spid="132" grpId="0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81" name="Oval 5"/>
          <p:cNvSpPr>
            <a:spLocks noChangeArrowheads="1"/>
          </p:cNvSpPr>
          <p:nvPr/>
        </p:nvSpPr>
        <p:spPr bwMode="auto">
          <a:xfrm>
            <a:off x="5256213" y="23161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0182" name="Line 6"/>
          <p:cNvSpPr>
            <a:spLocks noChangeShapeType="1"/>
          </p:cNvSpPr>
          <p:nvPr/>
        </p:nvSpPr>
        <p:spPr bwMode="auto">
          <a:xfrm>
            <a:off x="5027613" y="29257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184" name="Line 8"/>
          <p:cNvSpPr>
            <a:spLocks noChangeShapeType="1"/>
          </p:cNvSpPr>
          <p:nvPr/>
        </p:nvSpPr>
        <p:spPr bwMode="auto">
          <a:xfrm flipV="1">
            <a:off x="5332413" y="1782763"/>
            <a:ext cx="1588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186" name="Oval 10"/>
          <p:cNvSpPr>
            <a:spLocks noChangeArrowheads="1"/>
          </p:cNvSpPr>
          <p:nvPr/>
        </p:nvSpPr>
        <p:spPr bwMode="auto">
          <a:xfrm>
            <a:off x="3732213" y="23161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0187" name="Line 11"/>
          <p:cNvSpPr>
            <a:spLocks noChangeShapeType="1"/>
          </p:cNvSpPr>
          <p:nvPr/>
        </p:nvSpPr>
        <p:spPr bwMode="auto">
          <a:xfrm>
            <a:off x="3503613" y="29257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189" name="Line 13"/>
          <p:cNvSpPr>
            <a:spLocks noChangeShapeType="1"/>
          </p:cNvSpPr>
          <p:nvPr/>
        </p:nvSpPr>
        <p:spPr bwMode="auto">
          <a:xfrm flipV="1">
            <a:off x="3808413" y="1782763"/>
            <a:ext cx="1588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190" name="Line 14"/>
          <p:cNvSpPr>
            <a:spLocks noChangeShapeType="1"/>
          </p:cNvSpPr>
          <p:nvPr/>
        </p:nvSpPr>
        <p:spPr bwMode="auto">
          <a:xfrm>
            <a:off x="3808413" y="2163763"/>
            <a:ext cx="6096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191" name="Line 15"/>
          <p:cNvSpPr>
            <a:spLocks noChangeShapeType="1"/>
          </p:cNvSpPr>
          <p:nvPr/>
        </p:nvSpPr>
        <p:spPr bwMode="auto">
          <a:xfrm flipH="1">
            <a:off x="4722813" y="2163763"/>
            <a:ext cx="6096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192" name="Line 16"/>
          <p:cNvSpPr>
            <a:spLocks noChangeShapeType="1"/>
          </p:cNvSpPr>
          <p:nvPr/>
        </p:nvSpPr>
        <p:spPr bwMode="auto">
          <a:xfrm>
            <a:off x="4418013" y="2163763"/>
            <a:ext cx="5334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193" name="Line 17"/>
          <p:cNvSpPr>
            <a:spLocks noChangeShapeType="1"/>
          </p:cNvSpPr>
          <p:nvPr/>
        </p:nvSpPr>
        <p:spPr bwMode="auto">
          <a:xfrm flipH="1">
            <a:off x="4189413" y="2163763"/>
            <a:ext cx="5334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194" name="Line 18"/>
          <p:cNvSpPr>
            <a:spLocks noChangeShapeType="1"/>
          </p:cNvSpPr>
          <p:nvPr/>
        </p:nvSpPr>
        <p:spPr bwMode="auto">
          <a:xfrm>
            <a:off x="4037013" y="3154363"/>
            <a:ext cx="1524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195" name="Line 19"/>
          <p:cNvSpPr>
            <a:spLocks noChangeShapeType="1"/>
          </p:cNvSpPr>
          <p:nvPr/>
        </p:nvSpPr>
        <p:spPr bwMode="auto">
          <a:xfrm>
            <a:off x="4951413" y="3154363"/>
            <a:ext cx="762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197" name="Rectangle 21"/>
          <p:cNvSpPr>
            <a:spLocks noChangeArrowheads="1"/>
          </p:cNvSpPr>
          <p:nvPr/>
        </p:nvSpPr>
        <p:spPr bwMode="auto">
          <a:xfrm>
            <a:off x="5408613" y="1773238"/>
            <a:ext cx="3873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0198" name="Rectangle 22"/>
          <p:cNvSpPr>
            <a:spLocks noChangeArrowheads="1"/>
          </p:cNvSpPr>
          <p:nvPr/>
        </p:nvSpPr>
        <p:spPr bwMode="auto">
          <a:xfrm>
            <a:off x="3275013" y="1782763"/>
            <a:ext cx="3873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0201" name="Line 25"/>
          <p:cNvSpPr>
            <a:spLocks noChangeShapeType="1"/>
          </p:cNvSpPr>
          <p:nvPr/>
        </p:nvSpPr>
        <p:spPr bwMode="auto">
          <a:xfrm>
            <a:off x="5484813" y="1858963"/>
            <a:ext cx="2286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02" name="Rectangle 26"/>
          <p:cNvSpPr>
            <a:spLocks noChangeArrowheads="1"/>
          </p:cNvSpPr>
          <p:nvPr/>
        </p:nvSpPr>
        <p:spPr bwMode="auto">
          <a:xfrm>
            <a:off x="2741613" y="2392363"/>
            <a:ext cx="99060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0203" name="Rectangle 27"/>
          <p:cNvSpPr>
            <a:spLocks noChangeArrowheads="1"/>
          </p:cNvSpPr>
          <p:nvPr/>
        </p:nvSpPr>
        <p:spPr bwMode="auto">
          <a:xfrm>
            <a:off x="5789613" y="2382838"/>
            <a:ext cx="52070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2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0205" name="Oval 29"/>
          <p:cNvSpPr>
            <a:spLocks noChangeArrowheads="1"/>
          </p:cNvSpPr>
          <p:nvPr/>
        </p:nvSpPr>
        <p:spPr bwMode="auto">
          <a:xfrm>
            <a:off x="3427413" y="36115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0206" name="Line 30"/>
          <p:cNvSpPr>
            <a:spLocks noChangeShapeType="1"/>
          </p:cNvSpPr>
          <p:nvPr/>
        </p:nvSpPr>
        <p:spPr bwMode="auto">
          <a:xfrm>
            <a:off x="3198813" y="42211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08" name="Line 32"/>
          <p:cNvSpPr>
            <a:spLocks noChangeShapeType="1"/>
          </p:cNvSpPr>
          <p:nvPr/>
        </p:nvSpPr>
        <p:spPr bwMode="auto">
          <a:xfrm flipV="1">
            <a:off x="3503613" y="3078163"/>
            <a:ext cx="1588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10" name="Oval 34"/>
          <p:cNvSpPr>
            <a:spLocks noChangeArrowheads="1"/>
          </p:cNvSpPr>
          <p:nvPr/>
        </p:nvSpPr>
        <p:spPr bwMode="auto">
          <a:xfrm>
            <a:off x="1903413" y="36115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0211" name="Line 35"/>
          <p:cNvSpPr>
            <a:spLocks noChangeShapeType="1"/>
          </p:cNvSpPr>
          <p:nvPr/>
        </p:nvSpPr>
        <p:spPr bwMode="auto">
          <a:xfrm>
            <a:off x="1674813" y="42211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13" name="Line 37"/>
          <p:cNvSpPr>
            <a:spLocks noChangeShapeType="1"/>
          </p:cNvSpPr>
          <p:nvPr/>
        </p:nvSpPr>
        <p:spPr bwMode="auto">
          <a:xfrm flipV="1">
            <a:off x="1979613" y="3459163"/>
            <a:ext cx="1588" cy="152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14" name="Line 38"/>
          <p:cNvSpPr>
            <a:spLocks noChangeShapeType="1"/>
          </p:cNvSpPr>
          <p:nvPr/>
        </p:nvSpPr>
        <p:spPr bwMode="auto">
          <a:xfrm>
            <a:off x="1979613" y="3459163"/>
            <a:ext cx="6096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15" name="Line 39"/>
          <p:cNvSpPr>
            <a:spLocks noChangeShapeType="1"/>
          </p:cNvSpPr>
          <p:nvPr/>
        </p:nvSpPr>
        <p:spPr bwMode="auto">
          <a:xfrm flipH="1">
            <a:off x="2894013" y="3459163"/>
            <a:ext cx="6096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16" name="Line 40"/>
          <p:cNvSpPr>
            <a:spLocks noChangeShapeType="1"/>
          </p:cNvSpPr>
          <p:nvPr/>
        </p:nvSpPr>
        <p:spPr bwMode="auto">
          <a:xfrm>
            <a:off x="2589213" y="3459163"/>
            <a:ext cx="4572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17" name="Line 41"/>
          <p:cNvSpPr>
            <a:spLocks noChangeShapeType="1"/>
          </p:cNvSpPr>
          <p:nvPr/>
        </p:nvSpPr>
        <p:spPr bwMode="auto">
          <a:xfrm flipH="1">
            <a:off x="2360613" y="3459163"/>
            <a:ext cx="5334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18" name="Line 42"/>
          <p:cNvSpPr>
            <a:spLocks noChangeShapeType="1"/>
          </p:cNvSpPr>
          <p:nvPr/>
        </p:nvSpPr>
        <p:spPr bwMode="auto">
          <a:xfrm>
            <a:off x="2208213" y="4449763"/>
            <a:ext cx="1524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19" name="Line 43"/>
          <p:cNvSpPr>
            <a:spLocks noChangeShapeType="1"/>
          </p:cNvSpPr>
          <p:nvPr/>
        </p:nvSpPr>
        <p:spPr bwMode="auto">
          <a:xfrm>
            <a:off x="3046413" y="4449763"/>
            <a:ext cx="1524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20" name="Line 44"/>
          <p:cNvSpPr>
            <a:spLocks noChangeShapeType="1"/>
          </p:cNvSpPr>
          <p:nvPr/>
        </p:nvSpPr>
        <p:spPr bwMode="auto">
          <a:xfrm flipH="1">
            <a:off x="3046413" y="4449763"/>
            <a:ext cx="1524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30" name="Oval 54"/>
          <p:cNvSpPr>
            <a:spLocks noChangeArrowheads="1"/>
          </p:cNvSpPr>
          <p:nvPr/>
        </p:nvSpPr>
        <p:spPr bwMode="auto">
          <a:xfrm>
            <a:off x="7008813" y="36115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0234" name="Oval 58"/>
          <p:cNvSpPr>
            <a:spLocks noChangeArrowheads="1"/>
          </p:cNvSpPr>
          <p:nvPr/>
        </p:nvSpPr>
        <p:spPr bwMode="auto">
          <a:xfrm>
            <a:off x="5484813" y="3611563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0236" name="Line 60"/>
          <p:cNvSpPr>
            <a:spLocks noChangeShapeType="1"/>
          </p:cNvSpPr>
          <p:nvPr/>
        </p:nvSpPr>
        <p:spPr bwMode="auto">
          <a:xfrm>
            <a:off x="5789613" y="4221163"/>
            <a:ext cx="1588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37" name="Line 61"/>
          <p:cNvSpPr>
            <a:spLocks noChangeShapeType="1"/>
          </p:cNvSpPr>
          <p:nvPr/>
        </p:nvSpPr>
        <p:spPr bwMode="auto">
          <a:xfrm>
            <a:off x="5561013" y="3459163"/>
            <a:ext cx="6096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38" name="Line 62"/>
          <p:cNvSpPr>
            <a:spLocks noChangeShapeType="1"/>
          </p:cNvSpPr>
          <p:nvPr/>
        </p:nvSpPr>
        <p:spPr bwMode="auto">
          <a:xfrm flipH="1">
            <a:off x="6475413" y="3459163"/>
            <a:ext cx="6096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39" name="Line 63"/>
          <p:cNvSpPr>
            <a:spLocks noChangeShapeType="1"/>
          </p:cNvSpPr>
          <p:nvPr/>
        </p:nvSpPr>
        <p:spPr bwMode="auto">
          <a:xfrm>
            <a:off x="6170613" y="3459163"/>
            <a:ext cx="4572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40" name="Line 64"/>
          <p:cNvSpPr>
            <a:spLocks noChangeShapeType="1"/>
          </p:cNvSpPr>
          <p:nvPr/>
        </p:nvSpPr>
        <p:spPr bwMode="auto">
          <a:xfrm flipH="1">
            <a:off x="5942013" y="3459163"/>
            <a:ext cx="5334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41" name="Line 65"/>
          <p:cNvSpPr>
            <a:spLocks noChangeShapeType="1"/>
          </p:cNvSpPr>
          <p:nvPr/>
        </p:nvSpPr>
        <p:spPr bwMode="auto">
          <a:xfrm>
            <a:off x="5789613" y="4449763"/>
            <a:ext cx="1524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42" name="Line 66"/>
          <p:cNvSpPr>
            <a:spLocks noChangeShapeType="1"/>
          </p:cNvSpPr>
          <p:nvPr/>
        </p:nvSpPr>
        <p:spPr bwMode="auto">
          <a:xfrm>
            <a:off x="6627813" y="4449763"/>
            <a:ext cx="1524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43" name="Line 67"/>
          <p:cNvSpPr>
            <a:spLocks noChangeShapeType="1"/>
          </p:cNvSpPr>
          <p:nvPr/>
        </p:nvSpPr>
        <p:spPr bwMode="auto">
          <a:xfrm flipH="1">
            <a:off x="6627813" y="4449763"/>
            <a:ext cx="1524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47" name="Rectangle 71"/>
          <p:cNvSpPr>
            <a:spLocks noChangeArrowheads="1"/>
          </p:cNvSpPr>
          <p:nvPr/>
        </p:nvSpPr>
        <p:spPr bwMode="auto">
          <a:xfrm>
            <a:off x="7542213" y="3678238"/>
            <a:ext cx="52070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6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0250" name="Line 74"/>
          <p:cNvSpPr>
            <a:spLocks noChangeShapeType="1"/>
          </p:cNvSpPr>
          <p:nvPr/>
        </p:nvSpPr>
        <p:spPr bwMode="auto">
          <a:xfrm>
            <a:off x="3503613" y="3459163"/>
            <a:ext cx="7620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51" name="Line 75"/>
          <p:cNvSpPr>
            <a:spLocks noChangeShapeType="1"/>
          </p:cNvSpPr>
          <p:nvPr/>
        </p:nvSpPr>
        <p:spPr bwMode="auto">
          <a:xfrm>
            <a:off x="4265613" y="3459163"/>
            <a:ext cx="4572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52" name="Line 76"/>
          <p:cNvSpPr>
            <a:spLocks noChangeShapeType="1"/>
          </p:cNvSpPr>
          <p:nvPr/>
        </p:nvSpPr>
        <p:spPr bwMode="auto">
          <a:xfrm>
            <a:off x="4722813" y="4449763"/>
            <a:ext cx="5334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53" name="Line 77"/>
          <p:cNvSpPr>
            <a:spLocks noChangeShapeType="1"/>
          </p:cNvSpPr>
          <p:nvPr/>
        </p:nvSpPr>
        <p:spPr bwMode="auto">
          <a:xfrm>
            <a:off x="3732213" y="4211638"/>
            <a:ext cx="1588" cy="1143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55" name="Line 79"/>
          <p:cNvSpPr>
            <a:spLocks noChangeShapeType="1"/>
          </p:cNvSpPr>
          <p:nvPr/>
        </p:nvSpPr>
        <p:spPr bwMode="auto">
          <a:xfrm flipH="1">
            <a:off x="3732213" y="4754563"/>
            <a:ext cx="17526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56" name="Line 80"/>
          <p:cNvSpPr>
            <a:spLocks noChangeShapeType="1"/>
          </p:cNvSpPr>
          <p:nvPr/>
        </p:nvSpPr>
        <p:spPr bwMode="auto">
          <a:xfrm>
            <a:off x="5789613" y="4373563"/>
            <a:ext cx="1588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57" name="Line 81"/>
          <p:cNvSpPr>
            <a:spLocks noChangeShapeType="1"/>
          </p:cNvSpPr>
          <p:nvPr/>
        </p:nvSpPr>
        <p:spPr bwMode="auto">
          <a:xfrm flipH="1">
            <a:off x="1674813" y="4906963"/>
            <a:ext cx="41148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58" name="Line 82"/>
          <p:cNvSpPr>
            <a:spLocks noChangeShapeType="1"/>
          </p:cNvSpPr>
          <p:nvPr/>
        </p:nvSpPr>
        <p:spPr bwMode="auto">
          <a:xfrm>
            <a:off x="1674813" y="4297363"/>
            <a:ext cx="1588" cy="609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59" name="Line 83"/>
          <p:cNvSpPr>
            <a:spLocks noChangeShapeType="1"/>
          </p:cNvSpPr>
          <p:nvPr/>
        </p:nvSpPr>
        <p:spPr bwMode="auto">
          <a:xfrm>
            <a:off x="7313613" y="4221163"/>
            <a:ext cx="1588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60" name="Oval 84"/>
          <p:cNvSpPr>
            <a:spLocks noChangeArrowheads="1"/>
          </p:cNvSpPr>
          <p:nvPr/>
        </p:nvSpPr>
        <p:spPr bwMode="auto">
          <a:xfrm>
            <a:off x="3427413" y="33829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0261" name="Oval 85"/>
          <p:cNvSpPr>
            <a:spLocks noChangeArrowheads="1"/>
          </p:cNvSpPr>
          <p:nvPr/>
        </p:nvSpPr>
        <p:spPr bwMode="auto">
          <a:xfrm>
            <a:off x="5484813" y="33829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0262" name="Oval 86"/>
          <p:cNvSpPr>
            <a:spLocks noChangeArrowheads="1"/>
          </p:cNvSpPr>
          <p:nvPr/>
        </p:nvSpPr>
        <p:spPr bwMode="auto">
          <a:xfrm>
            <a:off x="3656013" y="46783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0263" name="Oval 87"/>
          <p:cNvSpPr>
            <a:spLocks noChangeArrowheads="1"/>
          </p:cNvSpPr>
          <p:nvPr/>
        </p:nvSpPr>
        <p:spPr bwMode="auto">
          <a:xfrm>
            <a:off x="5713413" y="43735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0264" name="Oval 88"/>
          <p:cNvSpPr>
            <a:spLocks noChangeArrowheads="1"/>
          </p:cNvSpPr>
          <p:nvPr/>
        </p:nvSpPr>
        <p:spPr bwMode="auto">
          <a:xfrm>
            <a:off x="3732213" y="20875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0265" name="Oval 89"/>
          <p:cNvSpPr>
            <a:spLocks noChangeArrowheads="1"/>
          </p:cNvSpPr>
          <p:nvPr/>
        </p:nvSpPr>
        <p:spPr bwMode="auto">
          <a:xfrm>
            <a:off x="5256213" y="2087563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0275" name="Rectangle 99"/>
          <p:cNvSpPr>
            <a:spLocks noChangeArrowheads="1"/>
          </p:cNvSpPr>
          <p:nvPr/>
        </p:nvSpPr>
        <p:spPr bwMode="auto">
          <a:xfrm>
            <a:off x="3960813" y="3678238"/>
            <a:ext cx="52070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3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0276" name="Rectangle 100"/>
          <p:cNvSpPr>
            <a:spLocks noChangeArrowheads="1"/>
          </p:cNvSpPr>
          <p:nvPr/>
        </p:nvSpPr>
        <p:spPr bwMode="auto">
          <a:xfrm>
            <a:off x="4494213" y="3602038"/>
            <a:ext cx="52070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4</a:t>
            </a:r>
            <a:endParaRPr lang="zh-CN" altLang="en-US" sz="3200" baseline="-250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0277" name="Rectangle 101"/>
          <p:cNvSpPr>
            <a:spLocks noChangeArrowheads="1"/>
          </p:cNvSpPr>
          <p:nvPr/>
        </p:nvSpPr>
        <p:spPr bwMode="auto">
          <a:xfrm>
            <a:off x="836613" y="3678238"/>
            <a:ext cx="52070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5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0278" name="Rectangle 102"/>
          <p:cNvSpPr>
            <a:spLocks noChangeArrowheads="1"/>
          </p:cNvSpPr>
          <p:nvPr/>
        </p:nvSpPr>
        <p:spPr bwMode="auto">
          <a:xfrm>
            <a:off x="7085013" y="5059363"/>
            <a:ext cx="3873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0279" name="Rectangle 103"/>
          <p:cNvSpPr>
            <a:spLocks noChangeArrowheads="1"/>
          </p:cNvSpPr>
          <p:nvPr/>
        </p:nvSpPr>
        <p:spPr bwMode="auto">
          <a:xfrm>
            <a:off x="3351213" y="5278438"/>
            <a:ext cx="5905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0283" name="Line 107"/>
          <p:cNvSpPr>
            <a:spLocks noChangeShapeType="1"/>
          </p:cNvSpPr>
          <p:nvPr/>
        </p:nvSpPr>
        <p:spPr bwMode="auto">
          <a:xfrm flipV="1">
            <a:off x="5256213" y="4211638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84" name="Line 108"/>
          <p:cNvSpPr>
            <a:spLocks noChangeShapeType="1"/>
          </p:cNvSpPr>
          <p:nvPr/>
        </p:nvSpPr>
        <p:spPr bwMode="auto">
          <a:xfrm flipV="1">
            <a:off x="5484813" y="4211638"/>
            <a:ext cx="0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85" name="Line 109"/>
          <p:cNvSpPr>
            <a:spLocks noChangeShapeType="1"/>
          </p:cNvSpPr>
          <p:nvPr/>
        </p:nvSpPr>
        <p:spPr bwMode="auto">
          <a:xfrm flipV="1">
            <a:off x="2208213" y="4211638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86" name="Line 110"/>
          <p:cNvSpPr>
            <a:spLocks noChangeShapeType="1"/>
          </p:cNvSpPr>
          <p:nvPr/>
        </p:nvSpPr>
        <p:spPr bwMode="auto">
          <a:xfrm flipV="1">
            <a:off x="4037013" y="2916238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88" name="Line 112"/>
          <p:cNvSpPr>
            <a:spLocks noChangeShapeType="1"/>
          </p:cNvSpPr>
          <p:nvPr/>
        </p:nvSpPr>
        <p:spPr bwMode="auto">
          <a:xfrm>
            <a:off x="7085013" y="3449638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89" name="Line 113"/>
          <p:cNvSpPr>
            <a:spLocks noChangeShapeType="1"/>
          </p:cNvSpPr>
          <p:nvPr/>
        </p:nvSpPr>
        <p:spPr bwMode="auto">
          <a:xfrm flipV="1">
            <a:off x="5561013" y="2916238"/>
            <a:ext cx="0" cy="685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0290" name="Line 114"/>
          <p:cNvSpPr>
            <a:spLocks noChangeShapeType="1"/>
          </p:cNvSpPr>
          <p:nvPr/>
        </p:nvSpPr>
        <p:spPr bwMode="auto">
          <a:xfrm flipV="1">
            <a:off x="6780213" y="4211638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93" name="Arc 92"/>
          <p:cNvSpPr>
            <a:spLocks/>
          </p:cNvSpPr>
          <p:nvPr/>
        </p:nvSpPr>
        <p:spPr bwMode="auto">
          <a:xfrm rot="16200000">
            <a:off x="5212886" y="2145172"/>
            <a:ext cx="216085" cy="926354"/>
          </a:xfrm>
          <a:custGeom>
            <a:avLst/>
            <a:gdLst>
              <a:gd name="G0" fmla="+- 0 0 0"/>
              <a:gd name="G1" fmla="+- 21600 0 0"/>
              <a:gd name="G2" fmla="+- 21600 0 0"/>
              <a:gd name="T0" fmla="*/ 0 w 21600"/>
              <a:gd name="T1" fmla="*/ 0 h 43179"/>
              <a:gd name="T2" fmla="*/ 953 w 21600"/>
              <a:gd name="T3" fmla="*/ 43179 h 43179"/>
              <a:gd name="T4" fmla="*/ 0 w 21600"/>
              <a:gd name="T5" fmla="*/ 21600 h 43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43179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cubicBezTo>
                  <a:pt x="21600" y="33158"/>
                  <a:pt x="12500" y="42668"/>
                  <a:pt x="952" y="43178"/>
                </a:cubicBezTo>
              </a:path>
              <a:path w="21600" h="43179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cubicBezTo>
                  <a:pt x="21600" y="33158"/>
                  <a:pt x="12500" y="42668"/>
                  <a:pt x="952" y="43178"/>
                </a:cubicBezTo>
                <a:lnTo>
                  <a:pt x="0" y="21600"/>
                </a:lnTo>
                <a:close/>
              </a:path>
            </a:pathLst>
          </a:cu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zh-CN" altLang="en-US"/>
          </a:p>
        </p:txBody>
      </p:sp>
      <p:sp>
        <p:nvSpPr>
          <p:cNvPr id="94" name="Line 94"/>
          <p:cNvSpPr>
            <a:spLocks noChangeShapeType="1"/>
          </p:cNvSpPr>
          <p:nvPr/>
        </p:nvSpPr>
        <p:spPr bwMode="auto">
          <a:xfrm rot="16200000" flipH="1">
            <a:off x="4750879" y="2819722"/>
            <a:ext cx="216085" cy="2340"/>
          </a:xfrm>
          <a:prstGeom prst="line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zh-CN" altLang="en-US"/>
          </a:p>
        </p:txBody>
      </p:sp>
      <p:sp>
        <p:nvSpPr>
          <p:cNvPr id="95" name="Line 95"/>
          <p:cNvSpPr>
            <a:spLocks noChangeShapeType="1"/>
          </p:cNvSpPr>
          <p:nvPr/>
        </p:nvSpPr>
        <p:spPr bwMode="auto">
          <a:xfrm rot="16200000" flipH="1">
            <a:off x="5655536" y="2798024"/>
            <a:ext cx="259479" cy="2340"/>
          </a:xfrm>
          <a:prstGeom prst="line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zh-CN" altLang="en-US"/>
          </a:p>
        </p:txBody>
      </p:sp>
      <p:sp>
        <p:nvSpPr>
          <p:cNvPr id="96" name="Line 96"/>
          <p:cNvSpPr>
            <a:spLocks noChangeShapeType="1"/>
          </p:cNvSpPr>
          <p:nvPr/>
        </p:nvSpPr>
        <p:spPr bwMode="auto">
          <a:xfrm rot="16200000">
            <a:off x="5321655" y="2464145"/>
            <a:ext cx="886" cy="928694"/>
          </a:xfrm>
          <a:prstGeom prst="line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zh-CN" altLang="en-US"/>
          </a:p>
        </p:txBody>
      </p:sp>
      <p:sp>
        <p:nvSpPr>
          <p:cNvPr id="98" name="Arc 92"/>
          <p:cNvSpPr>
            <a:spLocks/>
          </p:cNvSpPr>
          <p:nvPr/>
        </p:nvSpPr>
        <p:spPr bwMode="auto">
          <a:xfrm rot="16200000">
            <a:off x="3712688" y="2145172"/>
            <a:ext cx="216085" cy="926354"/>
          </a:xfrm>
          <a:custGeom>
            <a:avLst/>
            <a:gdLst>
              <a:gd name="G0" fmla="+- 0 0 0"/>
              <a:gd name="G1" fmla="+- 21600 0 0"/>
              <a:gd name="G2" fmla="+- 21600 0 0"/>
              <a:gd name="T0" fmla="*/ 0 w 21600"/>
              <a:gd name="T1" fmla="*/ 0 h 43179"/>
              <a:gd name="T2" fmla="*/ 953 w 21600"/>
              <a:gd name="T3" fmla="*/ 43179 h 43179"/>
              <a:gd name="T4" fmla="*/ 0 w 21600"/>
              <a:gd name="T5" fmla="*/ 21600 h 43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43179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cubicBezTo>
                  <a:pt x="21600" y="33158"/>
                  <a:pt x="12500" y="42668"/>
                  <a:pt x="952" y="43178"/>
                </a:cubicBezTo>
              </a:path>
              <a:path w="21600" h="43179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cubicBezTo>
                  <a:pt x="21600" y="33158"/>
                  <a:pt x="12500" y="42668"/>
                  <a:pt x="952" y="43178"/>
                </a:cubicBezTo>
                <a:lnTo>
                  <a:pt x="0" y="21600"/>
                </a:lnTo>
                <a:close/>
              </a:path>
            </a:pathLst>
          </a:cu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zh-CN" altLang="en-US"/>
          </a:p>
        </p:txBody>
      </p:sp>
      <p:sp>
        <p:nvSpPr>
          <p:cNvPr id="99" name="Line 94"/>
          <p:cNvSpPr>
            <a:spLocks noChangeShapeType="1"/>
          </p:cNvSpPr>
          <p:nvPr/>
        </p:nvSpPr>
        <p:spPr bwMode="auto">
          <a:xfrm rot="16200000" flipH="1">
            <a:off x="3250681" y="2819722"/>
            <a:ext cx="216085" cy="2340"/>
          </a:xfrm>
          <a:prstGeom prst="line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zh-CN" altLang="en-US"/>
          </a:p>
        </p:txBody>
      </p:sp>
      <p:sp>
        <p:nvSpPr>
          <p:cNvPr id="100" name="Line 95"/>
          <p:cNvSpPr>
            <a:spLocks noChangeShapeType="1"/>
          </p:cNvSpPr>
          <p:nvPr/>
        </p:nvSpPr>
        <p:spPr bwMode="auto">
          <a:xfrm rot="16200000" flipH="1">
            <a:off x="4155338" y="2798024"/>
            <a:ext cx="259479" cy="2340"/>
          </a:xfrm>
          <a:prstGeom prst="line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zh-CN" altLang="en-US"/>
          </a:p>
        </p:txBody>
      </p:sp>
      <p:sp>
        <p:nvSpPr>
          <p:cNvPr id="101" name="Line 96"/>
          <p:cNvSpPr>
            <a:spLocks noChangeShapeType="1"/>
          </p:cNvSpPr>
          <p:nvPr/>
        </p:nvSpPr>
        <p:spPr bwMode="auto">
          <a:xfrm rot="16200000">
            <a:off x="3821457" y="2464145"/>
            <a:ext cx="886" cy="928694"/>
          </a:xfrm>
          <a:prstGeom prst="line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zh-CN" altLang="en-US"/>
          </a:p>
        </p:txBody>
      </p:sp>
      <p:sp>
        <p:nvSpPr>
          <p:cNvPr id="103" name="Arc 92"/>
          <p:cNvSpPr>
            <a:spLocks/>
          </p:cNvSpPr>
          <p:nvPr/>
        </p:nvSpPr>
        <p:spPr bwMode="auto">
          <a:xfrm rot="16200000">
            <a:off x="6927398" y="3431056"/>
            <a:ext cx="216085" cy="926354"/>
          </a:xfrm>
          <a:custGeom>
            <a:avLst/>
            <a:gdLst>
              <a:gd name="G0" fmla="+- 0 0 0"/>
              <a:gd name="G1" fmla="+- 21600 0 0"/>
              <a:gd name="G2" fmla="+- 21600 0 0"/>
              <a:gd name="T0" fmla="*/ 0 w 21600"/>
              <a:gd name="T1" fmla="*/ 0 h 43179"/>
              <a:gd name="T2" fmla="*/ 953 w 21600"/>
              <a:gd name="T3" fmla="*/ 43179 h 43179"/>
              <a:gd name="T4" fmla="*/ 0 w 21600"/>
              <a:gd name="T5" fmla="*/ 21600 h 43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43179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cubicBezTo>
                  <a:pt x="21600" y="33158"/>
                  <a:pt x="12500" y="42668"/>
                  <a:pt x="952" y="43178"/>
                </a:cubicBezTo>
              </a:path>
              <a:path w="21600" h="43179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cubicBezTo>
                  <a:pt x="21600" y="33158"/>
                  <a:pt x="12500" y="42668"/>
                  <a:pt x="952" y="43178"/>
                </a:cubicBezTo>
                <a:lnTo>
                  <a:pt x="0" y="21600"/>
                </a:lnTo>
                <a:close/>
              </a:path>
            </a:pathLst>
          </a:cu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zh-CN" altLang="en-US"/>
          </a:p>
        </p:txBody>
      </p:sp>
      <p:sp>
        <p:nvSpPr>
          <p:cNvPr id="104" name="Line 94"/>
          <p:cNvSpPr>
            <a:spLocks noChangeShapeType="1"/>
          </p:cNvSpPr>
          <p:nvPr/>
        </p:nvSpPr>
        <p:spPr bwMode="auto">
          <a:xfrm rot="16200000" flipH="1">
            <a:off x="6465391" y="4105606"/>
            <a:ext cx="216085" cy="2340"/>
          </a:xfrm>
          <a:prstGeom prst="line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zh-CN" altLang="en-US"/>
          </a:p>
        </p:txBody>
      </p:sp>
      <p:sp>
        <p:nvSpPr>
          <p:cNvPr id="105" name="Line 95"/>
          <p:cNvSpPr>
            <a:spLocks noChangeShapeType="1"/>
          </p:cNvSpPr>
          <p:nvPr/>
        </p:nvSpPr>
        <p:spPr bwMode="auto">
          <a:xfrm rot="16200000" flipH="1">
            <a:off x="7370048" y="4083908"/>
            <a:ext cx="259479" cy="2340"/>
          </a:xfrm>
          <a:prstGeom prst="line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zh-CN" altLang="en-US"/>
          </a:p>
        </p:txBody>
      </p:sp>
      <p:sp>
        <p:nvSpPr>
          <p:cNvPr id="106" name="Line 96"/>
          <p:cNvSpPr>
            <a:spLocks noChangeShapeType="1"/>
          </p:cNvSpPr>
          <p:nvPr/>
        </p:nvSpPr>
        <p:spPr bwMode="auto">
          <a:xfrm rot="16200000">
            <a:off x="7036167" y="3750029"/>
            <a:ext cx="886" cy="928694"/>
          </a:xfrm>
          <a:prstGeom prst="line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zh-CN" altLang="en-US"/>
          </a:p>
        </p:txBody>
      </p:sp>
      <p:sp>
        <p:nvSpPr>
          <p:cNvPr id="108" name="Arc 92"/>
          <p:cNvSpPr>
            <a:spLocks/>
          </p:cNvSpPr>
          <p:nvPr/>
        </p:nvSpPr>
        <p:spPr bwMode="auto">
          <a:xfrm rot="16200000">
            <a:off x="5427200" y="3431056"/>
            <a:ext cx="216085" cy="926354"/>
          </a:xfrm>
          <a:custGeom>
            <a:avLst/>
            <a:gdLst>
              <a:gd name="G0" fmla="+- 0 0 0"/>
              <a:gd name="G1" fmla="+- 21600 0 0"/>
              <a:gd name="G2" fmla="+- 21600 0 0"/>
              <a:gd name="T0" fmla="*/ 0 w 21600"/>
              <a:gd name="T1" fmla="*/ 0 h 43179"/>
              <a:gd name="T2" fmla="*/ 953 w 21600"/>
              <a:gd name="T3" fmla="*/ 43179 h 43179"/>
              <a:gd name="T4" fmla="*/ 0 w 21600"/>
              <a:gd name="T5" fmla="*/ 21600 h 43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43179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cubicBezTo>
                  <a:pt x="21600" y="33158"/>
                  <a:pt x="12500" y="42668"/>
                  <a:pt x="952" y="43178"/>
                </a:cubicBezTo>
              </a:path>
              <a:path w="21600" h="43179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cubicBezTo>
                  <a:pt x="21600" y="33158"/>
                  <a:pt x="12500" y="42668"/>
                  <a:pt x="952" y="43178"/>
                </a:cubicBezTo>
                <a:lnTo>
                  <a:pt x="0" y="21600"/>
                </a:lnTo>
                <a:close/>
              </a:path>
            </a:pathLst>
          </a:cu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zh-CN" altLang="en-US"/>
          </a:p>
        </p:txBody>
      </p:sp>
      <p:sp>
        <p:nvSpPr>
          <p:cNvPr id="109" name="Line 94"/>
          <p:cNvSpPr>
            <a:spLocks noChangeShapeType="1"/>
          </p:cNvSpPr>
          <p:nvPr/>
        </p:nvSpPr>
        <p:spPr bwMode="auto">
          <a:xfrm rot="16200000" flipH="1">
            <a:off x="4965193" y="4105606"/>
            <a:ext cx="216085" cy="2340"/>
          </a:xfrm>
          <a:prstGeom prst="line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zh-CN" altLang="en-US"/>
          </a:p>
        </p:txBody>
      </p:sp>
      <p:sp>
        <p:nvSpPr>
          <p:cNvPr id="110" name="Line 95"/>
          <p:cNvSpPr>
            <a:spLocks noChangeShapeType="1"/>
          </p:cNvSpPr>
          <p:nvPr/>
        </p:nvSpPr>
        <p:spPr bwMode="auto">
          <a:xfrm rot="16200000" flipH="1">
            <a:off x="5869850" y="4083908"/>
            <a:ext cx="259479" cy="2340"/>
          </a:xfrm>
          <a:prstGeom prst="line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zh-CN" altLang="en-US"/>
          </a:p>
        </p:txBody>
      </p:sp>
      <p:sp>
        <p:nvSpPr>
          <p:cNvPr id="111" name="Line 96"/>
          <p:cNvSpPr>
            <a:spLocks noChangeShapeType="1"/>
          </p:cNvSpPr>
          <p:nvPr/>
        </p:nvSpPr>
        <p:spPr bwMode="auto">
          <a:xfrm rot="16200000">
            <a:off x="5535969" y="3750029"/>
            <a:ext cx="886" cy="928694"/>
          </a:xfrm>
          <a:prstGeom prst="line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zh-CN" altLang="en-US"/>
          </a:p>
        </p:txBody>
      </p:sp>
      <p:sp>
        <p:nvSpPr>
          <p:cNvPr id="113" name="Arc 92"/>
          <p:cNvSpPr>
            <a:spLocks/>
          </p:cNvSpPr>
          <p:nvPr/>
        </p:nvSpPr>
        <p:spPr bwMode="auto">
          <a:xfrm rot="16200000">
            <a:off x="3426936" y="3431056"/>
            <a:ext cx="216085" cy="926354"/>
          </a:xfrm>
          <a:custGeom>
            <a:avLst/>
            <a:gdLst>
              <a:gd name="G0" fmla="+- 0 0 0"/>
              <a:gd name="G1" fmla="+- 21600 0 0"/>
              <a:gd name="G2" fmla="+- 21600 0 0"/>
              <a:gd name="T0" fmla="*/ 0 w 21600"/>
              <a:gd name="T1" fmla="*/ 0 h 43179"/>
              <a:gd name="T2" fmla="*/ 953 w 21600"/>
              <a:gd name="T3" fmla="*/ 43179 h 43179"/>
              <a:gd name="T4" fmla="*/ 0 w 21600"/>
              <a:gd name="T5" fmla="*/ 21600 h 43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43179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cubicBezTo>
                  <a:pt x="21600" y="33158"/>
                  <a:pt x="12500" y="42668"/>
                  <a:pt x="952" y="43178"/>
                </a:cubicBezTo>
              </a:path>
              <a:path w="21600" h="43179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cubicBezTo>
                  <a:pt x="21600" y="33158"/>
                  <a:pt x="12500" y="42668"/>
                  <a:pt x="952" y="43178"/>
                </a:cubicBezTo>
                <a:lnTo>
                  <a:pt x="0" y="21600"/>
                </a:lnTo>
                <a:close/>
              </a:path>
            </a:pathLst>
          </a:cu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zh-CN" altLang="en-US"/>
          </a:p>
        </p:txBody>
      </p:sp>
      <p:sp>
        <p:nvSpPr>
          <p:cNvPr id="114" name="Line 94"/>
          <p:cNvSpPr>
            <a:spLocks noChangeShapeType="1"/>
          </p:cNvSpPr>
          <p:nvPr/>
        </p:nvSpPr>
        <p:spPr bwMode="auto">
          <a:xfrm rot="16200000" flipH="1">
            <a:off x="2964929" y="4105606"/>
            <a:ext cx="216085" cy="2340"/>
          </a:xfrm>
          <a:prstGeom prst="line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zh-CN" altLang="en-US"/>
          </a:p>
        </p:txBody>
      </p:sp>
      <p:sp>
        <p:nvSpPr>
          <p:cNvPr id="115" name="Line 95"/>
          <p:cNvSpPr>
            <a:spLocks noChangeShapeType="1"/>
          </p:cNvSpPr>
          <p:nvPr/>
        </p:nvSpPr>
        <p:spPr bwMode="auto">
          <a:xfrm rot="16200000" flipH="1">
            <a:off x="3869586" y="4083908"/>
            <a:ext cx="259479" cy="2340"/>
          </a:xfrm>
          <a:prstGeom prst="line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zh-CN" altLang="en-US"/>
          </a:p>
        </p:txBody>
      </p:sp>
      <p:sp>
        <p:nvSpPr>
          <p:cNvPr id="116" name="Line 96"/>
          <p:cNvSpPr>
            <a:spLocks noChangeShapeType="1"/>
          </p:cNvSpPr>
          <p:nvPr/>
        </p:nvSpPr>
        <p:spPr bwMode="auto">
          <a:xfrm rot="16200000">
            <a:off x="3535705" y="3750029"/>
            <a:ext cx="886" cy="928694"/>
          </a:xfrm>
          <a:prstGeom prst="line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zh-CN" altLang="en-US"/>
          </a:p>
        </p:txBody>
      </p:sp>
      <p:sp>
        <p:nvSpPr>
          <p:cNvPr id="118" name="Arc 92"/>
          <p:cNvSpPr>
            <a:spLocks/>
          </p:cNvSpPr>
          <p:nvPr/>
        </p:nvSpPr>
        <p:spPr bwMode="auto">
          <a:xfrm rot="16200000">
            <a:off x="1855300" y="3431056"/>
            <a:ext cx="216085" cy="926354"/>
          </a:xfrm>
          <a:custGeom>
            <a:avLst/>
            <a:gdLst>
              <a:gd name="G0" fmla="+- 0 0 0"/>
              <a:gd name="G1" fmla="+- 21600 0 0"/>
              <a:gd name="G2" fmla="+- 21600 0 0"/>
              <a:gd name="T0" fmla="*/ 0 w 21600"/>
              <a:gd name="T1" fmla="*/ 0 h 43179"/>
              <a:gd name="T2" fmla="*/ 953 w 21600"/>
              <a:gd name="T3" fmla="*/ 43179 h 43179"/>
              <a:gd name="T4" fmla="*/ 0 w 21600"/>
              <a:gd name="T5" fmla="*/ 21600 h 43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43179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cubicBezTo>
                  <a:pt x="21600" y="33158"/>
                  <a:pt x="12500" y="42668"/>
                  <a:pt x="952" y="43178"/>
                </a:cubicBezTo>
              </a:path>
              <a:path w="21600" h="43179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cubicBezTo>
                  <a:pt x="21600" y="33158"/>
                  <a:pt x="12500" y="42668"/>
                  <a:pt x="952" y="43178"/>
                </a:cubicBezTo>
                <a:lnTo>
                  <a:pt x="0" y="21600"/>
                </a:lnTo>
                <a:close/>
              </a:path>
            </a:pathLst>
          </a:cu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zh-CN" altLang="en-US"/>
          </a:p>
        </p:txBody>
      </p:sp>
      <p:sp>
        <p:nvSpPr>
          <p:cNvPr id="119" name="Line 94"/>
          <p:cNvSpPr>
            <a:spLocks noChangeShapeType="1"/>
          </p:cNvSpPr>
          <p:nvPr/>
        </p:nvSpPr>
        <p:spPr bwMode="auto">
          <a:xfrm rot="16200000" flipH="1">
            <a:off x="1393293" y="4105606"/>
            <a:ext cx="216085" cy="2340"/>
          </a:xfrm>
          <a:prstGeom prst="line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zh-CN" altLang="en-US"/>
          </a:p>
        </p:txBody>
      </p:sp>
      <p:sp>
        <p:nvSpPr>
          <p:cNvPr id="120" name="Line 95"/>
          <p:cNvSpPr>
            <a:spLocks noChangeShapeType="1"/>
          </p:cNvSpPr>
          <p:nvPr/>
        </p:nvSpPr>
        <p:spPr bwMode="auto">
          <a:xfrm rot="16200000" flipH="1">
            <a:off x="2297950" y="4083908"/>
            <a:ext cx="259479" cy="2340"/>
          </a:xfrm>
          <a:prstGeom prst="line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zh-CN" altLang="en-US"/>
          </a:p>
        </p:txBody>
      </p:sp>
      <p:sp>
        <p:nvSpPr>
          <p:cNvPr id="121" name="Line 96"/>
          <p:cNvSpPr>
            <a:spLocks noChangeShapeType="1"/>
          </p:cNvSpPr>
          <p:nvPr/>
        </p:nvSpPr>
        <p:spPr bwMode="auto">
          <a:xfrm rot="16200000">
            <a:off x="1964069" y="3750029"/>
            <a:ext cx="886" cy="928694"/>
          </a:xfrm>
          <a:prstGeom prst="line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zh-CN" altLang="en-US"/>
          </a:p>
        </p:txBody>
      </p:sp>
      <p:sp>
        <p:nvSpPr>
          <p:cNvPr id="122" name="灯片编号占位符 12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85</a:t>
            </a:fld>
            <a:endParaRPr lang="en-US" altLang="zh-CN" dirty="0"/>
          </a:p>
        </p:txBody>
      </p:sp>
      <p:sp>
        <p:nvSpPr>
          <p:cNvPr id="112" name="Rectangle 15"/>
          <p:cNvSpPr>
            <a:spLocks noChangeArrowheads="1"/>
          </p:cNvSpPr>
          <p:nvPr/>
        </p:nvSpPr>
        <p:spPr bwMode="auto">
          <a:xfrm>
            <a:off x="406424" y="285728"/>
            <a:ext cx="201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CP=1；D=1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17" name="Rectangle 16"/>
          <p:cNvSpPr>
            <a:spLocks noChangeArrowheads="1"/>
          </p:cNvSpPr>
          <p:nvPr/>
        </p:nvSpPr>
        <p:spPr bwMode="auto">
          <a:xfrm>
            <a:off x="2616224" y="285728"/>
            <a:ext cx="53848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3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=0 G</a:t>
            </a:r>
            <a:r>
              <a:rPr lang="en-US" altLang="zh-CN" sz="3200" baseline="-25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4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=1 G</a:t>
            </a:r>
            <a:r>
              <a:rPr lang="en-US" altLang="zh-CN" sz="3200" baseline="-25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5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=1 G</a:t>
            </a:r>
            <a:r>
              <a:rPr lang="en-US" altLang="zh-CN" sz="3200" baseline="-25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6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=0  Q</a:t>
            </a:r>
            <a:r>
              <a:rPr lang="en-US" altLang="zh-CN" sz="32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</a:t>
            </a:r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= 1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23" name="矩形 122"/>
          <p:cNvSpPr/>
          <p:nvPr/>
        </p:nvSpPr>
        <p:spPr>
          <a:xfrm>
            <a:off x="3396332" y="5773183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124" name="矩形 123"/>
          <p:cNvSpPr/>
          <p:nvPr/>
        </p:nvSpPr>
        <p:spPr>
          <a:xfrm>
            <a:off x="7111108" y="5715016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126" name="矩形 125"/>
          <p:cNvSpPr/>
          <p:nvPr/>
        </p:nvSpPr>
        <p:spPr>
          <a:xfrm>
            <a:off x="3643306" y="3286124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0000"/>
              </a:solidFill>
            </a:endParaRPr>
          </a:p>
        </p:txBody>
      </p:sp>
      <p:sp>
        <p:nvSpPr>
          <p:cNvPr id="127" name="矩形 126"/>
          <p:cNvSpPr/>
          <p:nvPr/>
        </p:nvSpPr>
        <p:spPr>
          <a:xfrm>
            <a:off x="5610910" y="3344291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0000"/>
              </a:solidFill>
            </a:endParaRPr>
          </a:p>
        </p:txBody>
      </p:sp>
      <p:sp>
        <p:nvSpPr>
          <p:cNvPr id="128" name="矩形 127"/>
          <p:cNvSpPr/>
          <p:nvPr/>
        </p:nvSpPr>
        <p:spPr>
          <a:xfrm>
            <a:off x="7192070" y="3286124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0000"/>
              </a:solidFill>
            </a:endParaRPr>
          </a:p>
        </p:txBody>
      </p:sp>
      <p:sp>
        <p:nvSpPr>
          <p:cNvPr id="129" name="矩形 128"/>
          <p:cNvSpPr/>
          <p:nvPr/>
        </p:nvSpPr>
        <p:spPr>
          <a:xfrm>
            <a:off x="1500166" y="3201415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0000"/>
              </a:solidFill>
            </a:endParaRPr>
          </a:p>
        </p:txBody>
      </p:sp>
      <p:sp>
        <p:nvSpPr>
          <p:cNvPr id="130" name="矩形 129"/>
          <p:cNvSpPr/>
          <p:nvPr/>
        </p:nvSpPr>
        <p:spPr>
          <a:xfrm>
            <a:off x="1285852" y="4201547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chemeClr val="accent1"/>
              </a:solidFill>
            </a:endParaRPr>
          </a:p>
        </p:txBody>
      </p:sp>
      <p:sp>
        <p:nvSpPr>
          <p:cNvPr id="131" name="矩形 130"/>
          <p:cNvSpPr/>
          <p:nvPr/>
        </p:nvSpPr>
        <p:spPr>
          <a:xfrm>
            <a:off x="3857620" y="3286124"/>
            <a:ext cx="80021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</a:t>
            </a:r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FF00"/>
              </a:solidFill>
            </a:endParaRPr>
          </a:p>
        </p:txBody>
      </p:sp>
      <p:sp>
        <p:nvSpPr>
          <p:cNvPr id="134" name="矩形 133"/>
          <p:cNvSpPr/>
          <p:nvPr/>
        </p:nvSpPr>
        <p:spPr>
          <a:xfrm>
            <a:off x="3571868" y="1071546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4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17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18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9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20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21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34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25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26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27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28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29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34" presetClass="emph" presetSubtype="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33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34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35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36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37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34" presetClass="emph" presetSubtype="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41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42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43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44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45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34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55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56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57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58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59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34" presetClass="emph" presetSubtype="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69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70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71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72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73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77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93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" grpId="0"/>
      <p:bldP spid="117" grpId="0"/>
      <p:bldP spid="123" grpId="0"/>
      <p:bldP spid="124" grpId="0"/>
      <p:bldP spid="126" grpId="0"/>
      <p:bldP spid="127" grpId="0"/>
      <p:bldP spid="127" grpId="1"/>
      <p:bldP spid="128" grpId="0"/>
      <p:bldP spid="128" grpId="1"/>
      <p:bldP spid="129" grpId="0"/>
      <p:bldP spid="129" grpId="1"/>
      <p:bldP spid="130" grpId="0"/>
      <p:bldP spid="131" grpId="0"/>
      <p:bldP spid="134" grpId="0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80" name="Rectangle 104"/>
          <p:cNvSpPr>
            <a:spLocks noChangeArrowheads="1"/>
          </p:cNvSpPr>
          <p:nvPr/>
        </p:nvSpPr>
        <p:spPr bwMode="auto">
          <a:xfrm>
            <a:off x="223421" y="201019"/>
            <a:ext cx="7563289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G4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输出为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，使</a:t>
            </a:r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1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，反馈线：</a:t>
            </a: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置</a:t>
            </a:r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0</a:t>
            </a: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维持线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grpSp>
        <p:nvGrpSpPr>
          <p:cNvPr id="2" name="组合 123"/>
          <p:cNvGrpSpPr/>
          <p:nvPr/>
        </p:nvGrpSpPr>
        <p:grpSpPr>
          <a:xfrm>
            <a:off x="684213" y="2516207"/>
            <a:ext cx="7880350" cy="1152525"/>
            <a:chOff x="684213" y="2230438"/>
            <a:chExt cx="7880350" cy="1152525"/>
          </a:xfrm>
        </p:grpSpPr>
        <p:sp>
          <p:nvSpPr>
            <p:cNvPr id="50267" name="Rectangle 91"/>
            <p:cNvSpPr>
              <a:spLocks noChangeArrowheads="1"/>
            </p:cNvSpPr>
            <p:nvPr/>
          </p:nvSpPr>
          <p:spPr bwMode="auto">
            <a:xfrm>
              <a:off x="684213" y="2382838"/>
              <a:ext cx="2012950" cy="5794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zh-CN" altLang="en-US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置1阻塞线</a:t>
              </a:r>
            </a:p>
          </p:txBody>
        </p:sp>
        <p:sp>
          <p:nvSpPr>
            <p:cNvPr id="50270" name="Rectangle 94"/>
            <p:cNvSpPr>
              <a:spLocks noChangeArrowheads="1"/>
            </p:cNvSpPr>
            <p:nvPr/>
          </p:nvSpPr>
          <p:spPr bwMode="auto">
            <a:xfrm>
              <a:off x="6551613" y="2230438"/>
              <a:ext cx="2012950" cy="5794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zh-CN" altLang="en-US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置0维持线</a:t>
              </a:r>
            </a:p>
          </p:txBody>
        </p:sp>
        <p:sp>
          <p:nvSpPr>
            <p:cNvPr id="50271" name="Line 95"/>
            <p:cNvSpPr>
              <a:spLocks noChangeShapeType="1"/>
            </p:cNvSpPr>
            <p:nvPr/>
          </p:nvSpPr>
          <p:spPr bwMode="auto">
            <a:xfrm>
              <a:off x="2055813" y="2925763"/>
              <a:ext cx="228600" cy="457200"/>
            </a:xfrm>
            <a:prstGeom prst="line">
              <a:avLst/>
            </a:prstGeom>
            <a:noFill/>
            <a:ln w="1905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74" name="Line 98"/>
            <p:cNvSpPr>
              <a:spLocks noChangeShapeType="1"/>
            </p:cNvSpPr>
            <p:nvPr/>
          </p:nvSpPr>
          <p:spPr bwMode="auto">
            <a:xfrm flipH="1">
              <a:off x="6094413" y="2697163"/>
              <a:ext cx="609600" cy="609600"/>
            </a:xfrm>
            <a:prstGeom prst="line">
              <a:avLst/>
            </a:prstGeom>
            <a:noFill/>
            <a:ln w="1905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grpSp>
        <p:nvGrpSpPr>
          <p:cNvPr id="3" name="组合 122"/>
          <p:cNvGrpSpPr/>
          <p:nvPr/>
        </p:nvGrpSpPr>
        <p:grpSpPr>
          <a:xfrm>
            <a:off x="836613" y="2059007"/>
            <a:ext cx="7226300" cy="4084637"/>
            <a:chOff x="836613" y="1773238"/>
            <a:chExt cx="7226300" cy="4084637"/>
          </a:xfrm>
        </p:grpSpPr>
        <p:sp>
          <p:nvSpPr>
            <p:cNvPr id="50181" name="Oval 5"/>
            <p:cNvSpPr>
              <a:spLocks noChangeArrowheads="1"/>
            </p:cNvSpPr>
            <p:nvPr/>
          </p:nvSpPr>
          <p:spPr bwMode="auto">
            <a:xfrm>
              <a:off x="5256213" y="2316163"/>
              <a:ext cx="152400" cy="152400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0182" name="Line 6"/>
            <p:cNvSpPr>
              <a:spLocks noChangeShapeType="1"/>
            </p:cNvSpPr>
            <p:nvPr/>
          </p:nvSpPr>
          <p:spPr bwMode="auto">
            <a:xfrm>
              <a:off x="5027613" y="2925763"/>
              <a:ext cx="1588" cy="228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184" name="Line 8"/>
            <p:cNvSpPr>
              <a:spLocks noChangeShapeType="1"/>
            </p:cNvSpPr>
            <p:nvPr/>
          </p:nvSpPr>
          <p:spPr bwMode="auto">
            <a:xfrm flipV="1">
              <a:off x="5332413" y="1782763"/>
              <a:ext cx="1588" cy="5334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186" name="Oval 10"/>
            <p:cNvSpPr>
              <a:spLocks noChangeArrowheads="1"/>
            </p:cNvSpPr>
            <p:nvPr/>
          </p:nvSpPr>
          <p:spPr bwMode="auto">
            <a:xfrm>
              <a:off x="3732213" y="2316163"/>
              <a:ext cx="152400" cy="152400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0187" name="Line 11"/>
            <p:cNvSpPr>
              <a:spLocks noChangeShapeType="1"/>
            </p:cNvSpPr>
            <p:nvPr/>
          </p:nvSpPr>
          <p:spPr bwMode="auto">
            <a:xfrm>
              <a:off x="3503613" y="2925763"/>
              <a:ext cx="1588" cy="228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189" name="Line 13"/>
            <p:cNvSpPr>
              <a:spLocks noChangeShapeType="1"/>
            </p:cNvSpPr>
            <p:nvPr/>
          </p:nvSpPr>
          <p:spPr bwMode="auto">
            <a:xfrm flipV="1">
              <a:off x="3808413" y="1782763"/>
              <a:ext cx="1588" cy="5334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190" name="Line 14"/>
            <p:cNvSpPr>
              <a:spLocks noChangeShapeType="1"/>
            </p:cNvSpPr>
            <p:nvPr/>
          </p:nvSpPr>
          <p:spPr bwMode="auto">
            <a:xfrm>
              <a:off x="3808413" y="2163763"/>
              <a:ext cx="6096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191" name="Line 15"/>
            <p:cNvSpPr>
              <a:spLocks noChangeShapeType="1"/>
            </p:cNvSpPr>
            <p:nvPr/>
          </p:nvSpPr>
          <p:spPr bwMode="auto">
            <a:xfrm flipH="1">
              <a:off x="4722813" y="2163763"/>
              <a:ext cx="6096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192" name="Line 16"/>
            <p:cNvSpPr>
              <a:spLocks noChangeShapeType="1"/>
            </p:cNvSpPr>
            <p:nvPr/>
          </p:nvSpPr>
          <p:spPr bwMode="auto">
            <a:xfrm>
              <a:off x="4418013" y="2163763"/>
              <a:ext cx="533400" cy="990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193" name="Line 17"/>
            <p:cNvSpPr>
              <a:spLocks noChangeShapeType="1"/>
            </p:cNvSpPr>
            <p:nvPr/>
          </p:nvSpPr>
          <p:spPr bwMode="auto">
            <a:xfrm flipH="1">
              <a:off x="4189413" y="2163763"/>
              <a:ext cx="533400" cy="990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194" name="Line 18"/>
            <p:cNvSpPr>
              <a:spLocks noChangeShapeType="1"/>
            </p:cNvSpPr>
            <p:nvPr/>
          </p:nvSpPr>
          <p:spPr bwMode="auto">
            <a:xfrm>
              <a:off x="4037013" y="3154363"/>
              <a:ext cx="1524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195" name="Line 19"/>
            <p:cNvSpPr>
              <a:spLocks noChangeShapeType="1"/>
            </p:cNvSpPr>
            <p:nvPr/>
          </p:nvSpPr>
          <p:spPr bwMode="auto">
            <a:xfrm>
              <a:off x="4951413" y="3154363"/>
              <a:ext cx="762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197" name="Rectangle 21"/>
            <p:cNvSpPr>
              <a:spLocks noChangeArrowheads="1"/>
            </p:cNvSpPr>
            <p:nvPr/>
          </p:nvSpPr>
          <p:spPr bwMode="auto">
            <a:xfrm>
              <a:off x="5408613" y="1773238"/>
              <a:ext cx="387350" cy="5794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0198" name="Rectangle 22"/>
            <p:cNvSpPr>
              <a:spLocks noChangeArrowheads="1"/>
            </p:cNvSpPr>
            <p:nvPr/>
          </p:nvSpPr>
          <p:spPr bwMode="auto">
            <a:xfrm>
              <a:off x="3275013" y="1782763"/>
              <a:ext cx="387350" cy="5794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0201" name="Line 25"/>
            <p:cNvSpPr>
              <a:spLocks noChangeShapeType="1"/>
            </p:cNvSpPr>
            <p:nvPr/>
          </p:nvSpPr>
          <p:spPr bwMode="auto">
            <a:xfrm>
              <a:off x="5484813" y="1858963"/>
              <a:ext cx="2286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02" name="Rectangle 26"/>
            <p:cNvSpPr>
              <a:spLocks noChangeArrowheads="1"/>
            </p:cNvSpPr>
            <p:nvPr/>
          </p:nvSpPr>
          <p:spPr bwMode="auto">
            <a:xfrm>
              <a:off x="2741613" y="2392363"/>
              <a:ext cx="990600" cy="5794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0203" name="Rectangle 27"/>
            <p:cNvSpPr>
              <a:spLocks noChangeArrowheads="1"/>
            </p:cNvSpPr>
            <p:nvPr/>
          </p:nvSpPr>
          <p:spPr bwMode="auto">
            <a:xfrm>
              <a:off x="5789613" y="2382838"/>
              <a:ext cx="520700" cy="5794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2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0205" name="Oval 29"/>
            <p:cNvSpPr>
              <a:spLocks noChangeArrowheads="1"/>
            </p:cNvSpPr>
            <p:nvPr/>
          </p:nvSpPr>
          <p:spPr bwMode="auto">
            <a:xfrm>
              <a:off x="3427413" y="3611563"/>
              <a:ext cx="152400" cy="152400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0206" name="Line 30"/>
            <p:cNvSpPr>
              <a:spLocks noChangeShapeType="1"/>
            </p:cNvSpPr>
            <p:nvPr/>
          </p:nvSpPr>
          <p:spPr bwMode="auto">
            <a:xfrm>
              <a:off x="3198813" y="4221163"/>
              <a:ext cx="1588" cy="228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08" name="Line 32"/>
            <p:cNvSpPr>
              <a:spLocks noChangeShapeType="1"/>
            </p:cNvSpPr>
            <p:nvPr/>
          </p:nvSpPr>
          <p:spPr bwMode="auto">
            <a:xfrm flipV="1">
              <a:off x="3503613" y="3078163"/>
              <a:ext cx="1588" cy="5334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10" name="Oval 34"/>
            <p:cNvSpPr>
              <a:spLocks noChangeArrowheads="1"/>
            </p:cNvSpPr>
            <p:nvPr/>
          </p:nvSpPr>
          <p:spPr bwMode="auto">
            <a:xfrm>
              <a:off x="1903413" y="3611563"/>
              <a:ext cx="152400" cy="152400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0211" name="Line 35"/>
            <p:cNvSpPr>
              <a:spLocks noChangeShapeType="1"/>
            </p:cNvSpPr>
            <p:nvPr/>
          </p:nvSpPr>
          <p:spPr bwMode="auto">
            <a:xfrm>
              <a:off x="1674813" y="4221163"/>
              <a:ext cx="1588" cy="228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13" name="Line 37"/>
            <p:cNvSpPr>
              <a:spLocks noChangeShapeType="1"/>
            </p:cNvSpPr>
            <p:nvPr/>
          </p:nvSpPr>
          <p:spPr bwMode="auto">
            <a:xfrm flipV="1">
              <a:off x="1979613" y="3459163"/>
              <a:ext cx="1588" cy="1524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14" name="Line 38"/>
            <p:cNvSpPr>
              <a:spLocks noChangeShapeType="1"/>
            </p:cNvSpPr>
            <p:nvPr/>
          </p:nvSpPr>
          <p:spPr bwMode="auto">
            <a:xfrm>
              <a:off x="1979613" y="3459163"/>
              <a:ext cx="6096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15" name="Line 39"/>
            <p:cNvSpPr>
              <a:spLocks noChangeShapeType="1"/>
            </p:cNvSpPr>
            <p:nvPr/>
          </p:nvSpPr>
          <p:spPr bwMode="auto">
            <a:xfrm flipH="1">
              <a:off x="2894013" y="3459163"/>
              <a:ext cx="6096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16" name="Line 40"/>
            <p:cNvSpPr>
              <a:spLocks noChangeShapeType="1"/>
            </p:cNvSpPr>
            <p:nvPr/>
          </p:nvSpPr>
          <p:spPr bwMode="auto">
            <a:xfrm>
              <a:off x="2589213" y="3459163"/>
              <a:ext cx="457200" cy="990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17" name="Line 41"/>
            <p:cNvSpPr>
              <a:spLocks noChangeShapeType="1"/>
            </p:cNvSpPr>
            <p:nvPr/>
          </p:nvSpPr>
          <p:spPr bwMode="auto">
            <a:xfrm flipH="1">
              <a:off x="2360613" y="3459163"/>
              <a:ext cx="533400" cy="990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18" name="Line 42"/>
            <p:cNvSpPr>
              <a:spLocks noChangeShapeType="1"/>
            </p:cNvSpPr>
            <p:nvPr/>
          </p:nvSpPr>
          <p:spPr bwMode="auto">
            <a:xfrm>
              <a:off x="2208213" y="4449763"/>
              <a:ext cx="1524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19" name="Line 43"/>
            <p:cNvSpPr>
              <a:spLocks noChangeShapeType="1"/>
            </p:cNvSpPr>
            <p:nvPr/>
          </p:nvSpPr>
          <p:spPr bwMode="auto">
            <a:xfrm>
              <a:off x="3046413" y="4449763"/>
              <a:ext cx="1524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20" name="Line 44"/>
            <p:cNvSpPr>
              <a:spLocks noChangeShapeType="1"/>
            </p:cNvSpPr>
            <p:nvPr/>
          </p:nvSpPr>
          <p:spPr bwMode="auto">
            <a:xfrm flipH="1">
              <a:off x="3046413" y="4449763"/>
              <a:ext cx="1524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30" name="Oval 54"/>
            <p:cNvSpPr>
              <a:spLocks noChangeArrowheads="1"/>
            </p:cNvSpPr>
            <p:nvPr/>
          </p:nvSpPr>
          <p:spPr bwMode="auto">
            <a:xfrm>
              <a:off x="7008813" y="3611563"/>
              <a:ext cx="152400" cy="152400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0234" name="Oval 58"/>
            <p:cNvSpPr>
              <a:spLocks noChangeArrowheads="1"/>
            </p:cNvSpPr>
            <p:nvPr/>
          </p:nvSpPr>
          <p:spPr bwMode="auto">
            <a:xfrm>
              <a:off x="5484813" y="3611563"/>
              <a:ext cx="152400" cy="152400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0236" name="Line 60"/>
            <p:cNvSpPr>
              <a:spLocks noChangeShapeType="1"/>
            </p:cNvSpPr>
            <p:nvPr/>
          </p:nvSpPr>
          <p:spPr bwMode="auto">
            <a:xfrm>
              <a:off x="5789613" y="4221163"/>
              <a:ext cx="1588" cy="228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37" name="Line 61"/>
            <p:cNvSpPr>
              <a:spLocks noChangeShapeType="1"/>
            </p:cNvSpPr>
            <p:nvPr/>
          </p:nvSpPr>
          <p:spPr bwMode="auto">
            <a:xfrm>
              <a:off x="5561013" y="3459163"/>
              <a:ext cx="6096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38" name="Line 62"/>
            <p:cNvSpPr>
              <a:spLocks noChangeShapeType="1"/>
            </p:cNvSpPr>
            <p:nvPr/>
          </p:nvSpPr>
          <p:spPr bwMode="auto">
            <a:xfrm flipH="1">
              <a:off x="6475413" y="3459163"/>
              <a:ext cx="6096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39" name="Line 63"/>
            <p:cNvSpPr>
              <a:spLocks noChangeShapeType="1"/>
            </p:cNvSpPr>
            <p:nvPr/>
          </p:nvSpPr>
          <p:spPr bwMode="auto">
            <a:xfrm>
              <a:off x="6170613" y="3459163"/>
              <a:ext cx="457200" cy="990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40" name="Line 64"/>
            <p:cNvSpPr>
              <a:spLocks noChangeShapeType="1"/>
            </p:cNvSpPr>
            <p:nvPr/>
          </p:nvSpPr>
          <p:spPr bwMode="auto">
            <a:xfrm flipH="1">
              <a:off x="5942013" y="3459163"/>
              <a:ext cx="533400" cy="990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41" name="Line 65"/>
            <p:cNvSpPr>
              <a:spLocks noChangeShapeType="1"/>
            </p:cNvSpPr>
            <p:nvPr/>
          </p:nvSpPr>
          <p:spPr bwMode="auto">
            <a:xfrm>
              <a:off x="5789613" y="4449763"/>
              <a:ext cx="1524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42" name="Line 66"/>
            <p:cNvSpPr>
              <a:spLocks noChangeShapeType="1"/>
            </p:cNvSpPr>
            <p:nvPr/>
          </p:nvSpPr>
          <p:spPr bwMode="auto">
            <a:xfrm>
              <a:off x="6627813" y="4449763"/>
              <a:ext cx="1524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43" name="Line 67"/>
            <p:cNvSpPr>
              <a:spLocks noChangeShapeType="1"/>
            </p:cNvSpPr>
            <p:nvPr/>
          </p:nvSpPr>
          <p:spPr bwMode="auto">
            <a:xfrm flipH="1">
              <a:off x="6627813" y="4449763"/>
              <a:ext cx="1524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47" name="Rectangle 71"/>
            <p:cNvSpPr>
              <a:spLocks noChangeArrowheads="1"/>
            </p:cNvSpPr>
            <p:nvPr/>
          </p:nvSpPr>
          <p:spPr bwMode="auto">
            <a:xfrm>
              <a:off x="7542213" y="3678238"/>
              <a:ext cx="520700" cy="5794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6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0250" name="Line 74"/>
            <p:cNvSpPr>
              <a:spLocks noChangeShapeType="1"/>
            </p:cNvSpPr>
            <p:nvPr/>
          </p:nvSpPr>
          <p:spPr bwMode="auto">
            <a:xfrm>
              <a:off x="3503613" y="3459163"/>
              <a:ext cx="7620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51" name="Line 75"/>
            <p:cNvSpPr>
              <a:spLocks noChangeShapeType="1"/>
            </p:cNvSpPr>
            <p:nvPr/>
          </p:nvSpPr>
          <p:spPr bwMode="auto">
            <a:xfrm>
              <a:off x="4265613" y="3459163"/>
              <a:ext cx="457200" cy="990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52" name="Line 76"/>
            <p:cNvSpPr>
              <a:spLocks noChangeShapeType="1"/>
            </p:cNvSpPr>
            <p:nvPr/>
          </p:nvSpPr>
          <p:spPr bwMode="auto">
            <a:xfrm>
              <a:off x="4722813" y="4449763"/>
              <a:ext cx="5334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53" name="Line 77"/>
            <p:cNvSpPr>
              <a:spLocks noChangeShapeType="1"/>
            </p:cNvSpPr>
            <p:nvPr/>
          </p:nvSpPr>
          <p:spPr bwMode="auto">
            <a:xfrm>
              <a:off x="3732213" y="4211638"/>
              <a:ext cx="1588" cy="11430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55" name="Line 79"/>
            <p:cNvSpPr>
              <a:spLocks noChangeShapeType="1"/>
            </p:cNvSpPr>
            <p:nvPr/>
          </p:nvSpPr>
          <p:spPr bwMode="auto">
            <a:xfrm flipH="1">
              <a:off x="3732213" y="4754563"/>
              <a:ext cx="17526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56" name="Line 80"/>
            <p:cNvSpPr>
              <a:spLocks noChangeShapeType="1"/>
            </p:cNvSpPr>
            <p:nvPr/>
          </p:nvSpPr>
          <p:spPr bwMode="auto">
            <a:xfrm>
              <a:off x="5789613" y="4373563"/>
              <a:ext cx="1588" cy="5334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57" name="Line 81"/>
            <p:cNvSpPr>
              <a:spLocks noChangeShapeType="1"/>
            </p:cNvSpPr>
            <p:nvPr/>
          </p:nvSpPr>
          <p:spPr bwMode="auto">
            <a:xfrm flipH="1">
              <a:off x="1674813" y="4906963"/>
              <a:ext cx="41148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58" name="Line 82"/>
            <p:cNvSpPr>
              <a:spLocks noChangeShapeType="1"/>
            </p:cNvSpPr>
            <p:nvPr/>
          </p:nvSpPr>
          <p:spPr bwMode="auto">
            <a:xfrm>
              <a:off x="1674813" y="4297363"/>
              <a:ext cx="1588" cy="609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59" name="Line 83"/>
            <p:cNvSpPr>
              <a:spLocks noChangeShapeType="1"/>
            </p:cNvSpPr>
            <p:nvPr/>
          </p:nvSpPr>
          <p:spPr bwMode="auto">
            <a:xfrm>
              <a:off x="7313613" y="4221163"/>
              <a:ext cx="1588" cy="990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60" name="Oval 84"/>
            <p:cNvSpPr>
              <a:spLocks noChangeArrowheads="1"/>
            </p:cNvSpPr>
            <p:nvPr/>
          </p:nvSpPr>
          <p:spPr bwMode="auto">
            <a:xfrm>
              <a:off x="3427413" y="3382963"/>
              <a:ext cx="152400" cy="152400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0261" name="Oval 85"/>
            <p:cNvSpPr>
              <a:spLocks noChangeArrowheads="1"/>
            </p:cNvSpPr>
            <p:nvPr/>
          </p:nvSpPr>
          <p:spPr bwMode="auto">
            <a:xfrm>
              <a:off x="5484813" y="3382963"/>
              <a:ext cx="152400" cy="152400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0262" name="Oval 86"/>
            <p:cNvSpPr>
              <a:spLocks noChangeArrowheads="1"/>
            </p:cNvSpPr>
            <p:nvPr/>
          </p:nvSpPr>
          <p:spPr bwMode="auto">
            <a:xfrm>
              <a:off x="3656013" y="4678363"/>
              <a:ext cx="152400" cy="152400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0263" name="Oval 87"/>
            <p:cNvSpPr>
              <a:spLocks noChangeArrowheads="1"/>
            </p:cNvSpPr>
            <p:nvPr/>
          </p:nvSpPr>
          <p:spPr bwMode="auto">
            <a:xfrm>
              <a:off x="5713413" y="4373563"/>
              <a:ext cx="152400" cy="152400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0264" name="Oval 88"/>
            <p:cNvSpPr>
              <a:spLocks noChangeArrowheads="1"/>
            </p:cNvSpPr>
            <p:nvPr/>
          </p:nvSpPr>
          <p:spPr bwMode="auto">
            <a:xfrm>
              <a:off x="3732213" y="2087563"/>
              <a:ext cx="152400" cy="152400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0265" name="Oval 89"/>
            <p:cNvSpPr>
              <a:spLocks noChangeArrowheads="1"/>
            </p:cNvSpPr>
            <p:nvPr/>
          </p:nvSpPr>
          <p:spPr bwMode="auto">
            <a:xfrm>
              <a:off x="5256213" y="2087563"/>
              <a:ext cx="152400" cy="152400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0275" name="Rectangle 99"/>
            <p:cNvSpPr>
              <a:spLocks noChangeArrowheads="1"/>
            </p:cNvSpPr>
            <p:nvPr/>
          </p:nvSpPr>
          <p:spPr bwMode="auto">
            <a:xfrm>
              <a:off x="3960813" y="3678238"/>
              <a:ext cx="520700" cy="5794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3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0276" name="Rectangle 100"/>
            <p:cNvSpPr>
              <a:spLocks noChangeArrowheads="1"/>
            </p:cNvSpPr>
            <p:nvPr/>
          </p:nvSpPr>
          <p:spPr bwMode="auto">
            <a:xfrm>
              <a:off x="4494213" y="3602038"/>
              <a:ext cx="526106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4</a:t>
              </a:r>
              <a:endParaRPr lang="zh-CN" altLang="en-US" sz="3200" baseline="-25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0277" name="Rectangle 101"/>
            <p:cNvSpPr>
              <a:spLocks noChangeArrowheads="1"/>
            </p:cNvSpPr>
            <p:nvPr/>
          </p:nvSpPr>
          <p:spPr bwMode="auto">
            <a:xfrm>
              <a:off x="836613" y="3678238"/>
              <a:ext cx="526106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5</a:t>
              </a:r>
              <a:endParaRPr lang="zh-CN" altLang="en-US" sz="3200" baseline="-25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0278" name="Rectangle 102"/>
            <p:cNvSpPr>
              <a:spLocks noChangeArrowheads="1"/>
            </p:cNvSpPr>
            <p:nvPr/>
          </p:nvSpPr>
          <p:spPr bwMode="auto">
            <a:xfrm>
              <a:off x="7085013" y="5059363"/>
              <a:ext cx="387350" cy="5794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D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0279" name="Rectangle 103"/>
            <p:cNvSpPr>
              <a:spLocks noChangeArrowheads="1"/>
            </p:cNvSpPr>
            <p:nvPr/>
          </p:nvSpPr>
          <p:spPr bwMode="auto">
            <a:xfrm>
              <a:off x="3351213" y="5278438"/>
              <a:ext cx="590550" cy="5794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0283" name="Line 107"/>
            <p:cNvSpPr>
              <a:spLocks noChangeShapeType="1"/>
            </p:cNvSpPr>
            <p:nvPr/>
          </p:nvSpPr>
          <p:spPr bwMode="auto">
            <a:xfrm flipV="1">
              <a:off x="5256213" y="4211638"/>
              <a:ext cx="0" cy="228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84" name="Line 108"/>
            <p:cNvSpPr>
              <a:spLocks noChangeShapeType="1"/>
            </p:cNvSpPr>
            <p:nvPr/>
          </p:nvSpPr>
          <p:spPr bwMode="auto">
            <a:xfrm flipV="1">
              <a:off x="5484813" y="4211638"/>
              <a:ext cx="0" cy="5334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85" name="Line 109"/>
            <p:cNvSpPr>
              <a:spLocks noChangeShapeType="1"/>
            </p:cNvSpPr>
            <p:nvPr/>
          </p:nvSpPr>
          <p:spPr bwMode="auto">
            <a:xfrm flipV="1">
              <a:off x="2208213" y="4211638"/>
              <a:ext cx="0" cy="228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86" name="Line 110"/>
            <p:cNvSpPr>
              <a:spLocks noChangeShapeType="1"/>
            </p:cNvSpPr>
            <p:nvPr/>
          </p:nvSpPr>
          <p:spPr bwMode="auto">
            <a:xfrm flipV="1">
              <a:off x="4037013" y="2916238"/>
              <a:ext cx="0" cy="228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88" name="Line 112"/>
            <p:cNvSpPr>
              <a:spLocks noChangeShapeType="1"/>
            </p:cNvSpPr>
            <p:nvPr/>
          </p:nvSpPr>
          <p:spPr bwMode="auto">
            <a:xfrm>
              <a:off x="7085013" y="3449638"/>
              <a:ext cx="0" cy="1524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89" name="Line 113"/>
            <p:cNvSpPr>
              <a:spLocks noChangeShapeType="1"/>
            </p:cNvSpPr>
            <p:nvPr/>
          </p:nvSpPr>
          <p:spPr bwMode="auto">
            <a:xfrm flipV="1">
              <a:off x="5561013" y="2916238"/>
              <a:ext cx="0" cy="6858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90" name="Line 114"/>
            <p:cNvSpPr>
              <a:spLocks noChangeShapeType="1"/>
            </p:cNvSpPr>
            <p:nvPr/>
          </p:nvSpPr>
          <p:spPr bwMode="auto">
            <a:xfrm flipV="1">
              <a:off x="6780213" y="4211638"/>
              <a:ext cx="0" cy="228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grpSp>
          <p:nvGrpSpPr>
            <p:cNvPr id="4" name="组合 91"/>
            <p:cNvGrpSpPr/>
            <p:nvPr/>
          </p:nvGrpSpPr>
          <p:grpSpPr>
            <a:xfrm>
              <a:off x="4857752" y="2500306"/>
              <a:ext cx="928694" cy="428628"/>
              <a:chOff x="6858017" y="3816060"/>
              <a:chExt cx="928694" cy="371047"/>
            </a:xfrm>
          </p:grpSpPr>
          <p:sp>
            <p:nvSpPr>
              <p:cNvPr id="93" name="Arc 92"/>
              <p:cNvSpPr>
                <a:spLocks/>
              </p:cNvSpPr>
              <p:nvPr/>
            </p:nvSpPr>
            <p:spPr bwMode="auto">
              <a:xfrm rot="16200000">
                <a:off x="7227665" y="3446412"/>
                <a:ext cx="187057" cy="926354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179"/>
                  <a:gd name="T2" fmla="*/ 953 w 21600"/>
                  <a:gd name="T3" fmla="*/ 43179 h 43179"/>
                  <a:gd name="T4" fmla="*/ 0 w 21600"/>
                  <a:gd name="T5" fmla="*/ 21600 h 43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179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</a:path>
                  <a:path w="21600" h="43179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94" name="Line 94"/>
              <p:cNvSpPr>
                <a:spLocks noChangeShapeType="1"/>
              </p:cNvSpPr>
              <p:nvPr/>
            </p:nvSpPr>
            <p:spPr bwMode="auto">
              <a:xfrm rot="16200000" flipH="1">
                <a:off x="6765658" y="4092409"/>
                <a:ext cx="187057" cy="234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95" name="Line 95"/>
              <p:cNvSpPr>
                <a:spLocks noChangeShapeType="1"/>
              </p:cNvSpPr>
              <p:nvPr/>
            </p:nvSpPr>
            <p:spPr bwMode="auto">
              <a:xfrm rot="16200000" flipH="1">
                <a:off x="7673230" y="4073626"/>
                <a:ext cx="224621" cy="234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96" name="Line 96"/>
              <p:cNvSpPr>
                <a:spLocks noChangeShapeType="1"/>
              </p:cNvSpPr>
              <p:nvPr/>
            </p:nvSpPr>
            <p:spPr bwMode="auto">
              <a:xfrm rot="16200000">
                <a:off x="7321980" y="3722377"/>
                <a:ext cx="767" cy="92869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  <p:grpSp>
          <p:nvGrpSpPr>
            <p:cNvPr id="5" name="组合 96"/>
            <p:cNvGrpSpPr/>
            <p:nvPr/>
          </p:nvGrpSpPr>
          <p:grpSpPr>
            <a:xfrm>
              <a:off x="3357554" y="2500306"/>
              <a:ext cx="928694" cy="428628"/>
              <a:chOff x="6858017" y="3816060"/>
              <a:chExt cx="928694" cy="371047"/>
            </a:xfrm>
          </p:grpSpPr>
          <p:sp>
            <p:nvSpPr>
              <p:cNvPr id="98" name="Arc 92"/>
              <p:cNvSpPr>
                <a:spLocks/>
              </p:cNvSpPr>
              <p:nvPr/>
            </p:nvSpPr>
            <p:spPr bwMode="auto">
              <a:xfrm rot="16200000">
                <a:off x="7227665" y="3446412"/>
                <a:ext cx="187057" cy="926354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179"/>
                  <a:gd name="T2" fmla="*/ 953 w 21600"/>
                  <a:gd name="T3" fmla="*/ 43179 h 43179"/>
                  <a:gd name="T4" fmla="*/ 0 w 21600"/>
                  <a:gd name="T5" fmla="*/ 21600 h 43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179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</a:path>
                  <a:path w="21600" h="43179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99" name="Line 94"/>
              <p:cNvSpPr>
                <a:spLocks noChangeShapeType="1"/>
              </p:cNvSpPr>
              <p:nvPr/>
            </p:nvSpPr>
            <p:spPr bwMode="auto">
              <a:xfrm rot="16200000" flipH="1">
                <a:off x="6765658" y="4092409"/>
                <a:ext cx="187057" cy="234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00" name="Line 95"/>
              <p:cNvSpPr>
                <a:spLocks noChangeShapeType="1"/>
              </p:cNvSpPr>
              <p:nvPr/>
            </p:nvSpPr>
            <p:spPr bwMode="auto">
              <a:xfrm rot="16200000" flipH="1">
                <a:off x="7673230" y="4073626"/>
                <a:ext cx="224621" cy="234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01" name="Line 96"/>
              <p:cNvSpPr>
                <a:spLocks noChangeShapeType="1"/>
              </p:cNvSpPr>
              <p:nvPr/>
            </p:nvSpPr>
            <p:spPr bwMode="auto">
              <a:xfrm rot="16200000">
                <a:off x="7321980" y="3722377"/>
                <a:ext cx="767" cy="92869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  <p:grpSp>
          <p:nvGrpSpPr>
            <p:cNvPr id="6" name="组合 101"/>
            <p:cNvGrpSpPr/>
            <p:nvPr/>
          </p:nvGrpSpPr>
          <p:grpSpPr>
            <a:xfrm>
              <a:off x="6572264" y="3786190"/>
              <a:ext cx="928694" cy="428628"/>
              <a:chOff x="6858017" y="3816060"/>
              <a:chExt cx="928694" cy="371047"/>
            </a:xfrm>
          </p:grpSpPr>
          <p:sp>
            <p:nvSpPr>
              <p:cNvPr id="103" name="Arc 92"/>
              <p:cNvSpPr>
                <a:spLocks/>
              </p:cNvSpPr>
              <p:nvPr/>
            </p:nvSpPr>
            <p:spPr bwMode="auto">
              <a:xfrm rot="16200000">
                <a:off x="7227665" y="3446412"/>
                <a:ext cx="187057" cy="926354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179"/>
                  <a:gd name="T2" fmla="*/ 953 w 21600"/>
                  <a:gd name="T3" fmla="*/ 43179 h 43179"/>
                  <a:gd name="T4" fmla="*/ 0 w 21600"/>
                  <a:gd name="T5" fmla="*/ 21600 h 43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179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</a:path>
                  <a:path w="21600" h="43179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04" name="Line 94"/>
              <p:cNvSpPr>
                <a:spLocks noChangeShapeType="1"/>
              </p:cNvSpPr>
              <p:nvPr/>
            </p:nvSpPr>
            <p:spPr bwMode="auto">
              <a:xfrm rot="16200000" flipH="1">
                <a:off x="6765658" y="4092409"/>
                <a:ext cx="187057" cy="234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05" name="Line 95"/>
              <p:cNvSpPr>
                <a:spLocks noChangeShapeType="1"/>
              </p:cNvSpPr>
              <p:nvPr/>
            </p:nvSpPr>
            <p:spPr bwMode="auto">
              <a:xfrm rot="16200000" flipH="1">
                <a:off x="7673230" y="4073626"/>
                <a:ext cx="224621" cy="234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06" name="Line 96"/>
              <p:cNvSpPr>
                <a:spLocks noChangeShapeType="1"/>
              </p:cNvSpPr>
              <p:nvPr/>
            </p:nvSpPr>
            <p:spPr bwMode="auto">
              <a:xfrm rot="16200000">
                <a:off x="7321980" y="3722377"/>
                <a:ext cx="767" cy="92869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  <p:grpSp>
          <p:nvGrpSpPr>
            <p:cNvPr id="7" name="组合 106"/>
            <p:cNvGrpSpPr/>
            <p:nvPr/>
          </p:nvGrpSpPr>
          <p:grpSpPr>
            <a:xfrm>
              <a:off x="5072066" y="3786190"/>
              <a:ext cx="928694" cy="428628"/>
              <a:chOff x="6858017" y="3816060"/>
              <a:chExt cx="928694" cy="371047"/>
            </a:xfrm>
          </p:grpSpPr>
          <p:sp>
            <p:nvSpPr>
              <p:cNvPr id="108" name="Arc 92"/>
              <p:cNvSpPr>
                <a:spLocks/>
              </p:cNvSpPr>
              <p:nvPr/>
            </p:nvSpPr>
            <p:spPr bwMode="auto">
              <a:xfrm rot="16200000">
                <a:off x="7227665" y="3446412"/>
                <a:ext cx="187057" cy="926354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179"/>
                  <a:gd name="T2" fmla="*/ 953 w 21600"/>
                  <a:gd name="T3" fmla="*/ 43179 h 43179"/>
                  <a:gd name="T4" fmla="*/ 0 w 21600"/>
                  <a:gd name="T5" fmla="*/ 21600 h 43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179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</a:path>
                  <a:path w="21600" h="43179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09" name="Line 94"/>
              <p:cNvSpPr>
                <a:spLocks noChangeShapeType="1"/>
              </p:cNvSpPr>
              <p:nvPr/>
            </p:nvSpPr>
            <p:spPr bwMode="auto">
              <a:xfrm rot="16200000" flipH="1">
                <a:off x="6765658" y="4092409"/>
                <a:ext cx="187057" cy="234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10" name="Line 95"/>
              <p:cNvSpPr>
                <a:spLocks noChangeShapeType="1"/>
              </p:cNvSpPr>
              <p:nvPr/>
            </p:nvSpPr>
            <p:spPr bwMode="auto">
              <a:xfrm rot="16200000" flipH="1">
                <a:off x="7673230" y="4073626"/>
                <a:ext cx="224621" cy="234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11" name="Line 96"/>
              <p:cNvSpPr>
                <a:spLocks noChangeShapeType="1"/>
              </p:cNvSpPr>
              <p:nvPr/>
            </p:nvSpPr>
            <p:spPr bwMode="auto">
              <a:xfrm rot="16200000">
                <a:off x="7321980" y="3722377"/>
                <a:ext cx="767" cy="92869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  <p:grpSp>
          <p:nvGrpSpPr>
            <p:cNvPr id="8" name="组合 111"/>
            <p:cNvGrpSpPr/>
            <p:nvPr/>
          </p:nvGrpSpPr>
          <p:grpSpPr>
            <a:xfrm>
              <a:off x="3071802" y="3786190"/>
              <a:ext cx="928694" cy="428628"/>
              <a:chOff x="6858017" y="3816060"/>
              <a:chExt cx="928694" cy="371047"/>
            </a:xfrm>
          </p:grpSpPr>
          <p:sp>
            <p:nvSpPr>
              <p:cNvPr id="113" name="Arc 92"/>
              <p:cNvSpPr>
                <a:spLocks/>
              </p:cNvSpPr>
              <p:nvPr/>
            </p:nvSpPr>
            <p:spPr bwMode="auto">
              <a:xfrm rot="16200000">
                <a:off x="7227665" y="3446412"/>
                <a:ext cx="187057" cy="926354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179"/>
                  <a:gd name="T2" fmla="*/ 953 w 21600"/>
                  <a:gd name="T3" fmla="*/ 43179 h 43179"/>
                  <a:gd name="T4" fmla="*/ 0 w 21600"/>
                  <a:gd name="T5" fmla="*/ 21600 h 43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179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</a:path>
                  <a:path w="21600" h="43179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14" name="Line 94"/>
              <p:cNvSpPr>
                <a:spLocks noChangeShapeType="1"/>
              </p:cNvSpPr>
              <p:nvPr/>
            </p:nvSpPr>
            <p:spPr bwMode="auto">
              <a:xfrm rot="16200000" flipH="1">
                <a:off x="6765658" y="4092409"/>
                <a:ext cx="187057" cy="234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15" name="Line 95"/>
              <p:cNvSpPr>
                <a:spLocks noChangeShapeType="1"/>
              </p:cNvSpPr>
              <p:nvPr/>
            </p:nvSpPr>
            <p:spPr bwMode="auto">
              <a:xfrm rot="16200000" flipH="1">
                <a:off x="7673230" y="4073626"/>
                <a:ext cx="224621" cy="234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16" name="Line 96"/>
              <p:cNvSpPr>
                <a:spLocks noChangeShapeType="1"/>
              </p:cNvSpPr>
              <p:nvPr/>
            </p:nvSpPr>
            <p:spPr bwMode="auto">
              <a:xfrm rot="16200000">
                <a:off x="7321980" y="3722377"/>
                <a:ext cx="767" cy="92869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  <p:grpSp>
          <p:nvGrpSpPr>
            <p:cNvPr id="9" name="组合 116"/>
            <p:cNvGrpSpPr/>
            <p:nvPr/>
          </p:nvGrpSpPr>
          <p:grpSpPr>
            <a:xfrm>
              <a:off x="1500166" y="3786190"/>
              <a:ext cx="928694" cy="428628"/>
              <a:chOff x="6858017" y="3816060"/>
              <a:chExt cx="928694" cy="371047"/>
            </a:xfrm>
          </p:grpSpPr>
          <p:sp>
            <p:nvSpPr>
              <p:cNvPr id="118" name="Arc 92"/>
              <p:cNvSpPr>
                <a:spLocks/>
              </p:cNvSpPr>
              <p:nvPr/>
            </p:nvSpPr>
            <p:spPr bwMode="auto">
              <a:xfrm rot="16200000">
                <a:off x="7227665" y="3446412"/>
                <a:ext cx="187057" cy="926354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179"/>
                  <a:gd name="T2" fmla="*/ 953 w 21600"/>
                  <a:gd name="T3" fmla="*/ 43179 h 43179"/>
                  <a:gd name="T4" fmla="*/ 0 w 21600"/>
                  <a:gd name="T5" fmla="*/ 21600 h 43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179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</a:path>
                  <a:path w="21600" h="43179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19" name="Line 94"/>
              <p:cNvSpPr>
                <a:spLocks noChangeShapeType="1"/>
              </p:cNvSpPr>
              <p:nvPr/>
            </p:nvSpPr>
            <p:spPr bwMode="auto">
              <a:xfrm rot="16200000" flipH="1">
                <a:off x="6765658" y="4092409"/>
                <a:ext cx="187057" cy="234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20" name="Line 95"/>
              <p:cNvSpPr>
                <a:spLocks noChangeShapeType="1"/>
              </p:cNvSpPr>
              <p:nvPr/>
            </p:nvSpPr>
            <p:spPr bwMode="auto">
              <a:xfrm rot="16200000" flipH="1">
                <a:off x="7673230" y="4073626"/>
                <a:ext cx="224621" cy="234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21" name="Line 96"/>
              <p:cNvSpPr>
                <a:spLocks noChangeShapeType="1"/>
              </p:cNvSpPr>
              <p:nvPr/>
            </p:nvSpPr>
            <p:spPr bwMode="auto">
              <a:xfrm rot="16200000">
                <a:off x="7321980" y="3722377"/>
                <a:ext cx="767" cy="92869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</p:grpSp>
      <p:sp>
        <p:nvSpPr>
          <p:cNvPr id="122" name="灯片编号占位符 12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86</a:t>
            </a:fld>
            <a:endParaRPr lang="en-US" altLang="zh-CN"/>
          </a:p>
        </p:txBody>
      </p:sp>
      <p:sp>
        <p:nvSpPr>
          <p:cNvPr id="112" name="Line 25"/>
          <p:cNvSpPr>
            <a:spLocks noChangeShapeType="1"/>
          </p:cNvSpPr>
          <p:nvPr/>
        </p:nvSpPr>
        <p:spPr bwMode="auto">
          <a:xfrm>
            <a:off x="2938033" y="242274"/>
            <a:ext cx="228600" cy="1587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>
              <a:solidFill>
                <a:srgbClr val="FFFF00"/>
              </a:solidFill>
            </a:endParaRPr>
          </a:p>
        </p:txBody>
      </p:sp>
      <p:sp>
        <p:nvSpPr>
          <p:cNvPr id="117" name="Rectangle 104"/>
          <p:cNvSpPr>
            <a:spLocks noChangeArrowheads="1"/>
          </p:cNvSpPr>
          <p:nvPr/>
        </p:nvSpPr>
        <p:spPr bwMode="auto">
          <a:xfrm>
            <a:off x="214282" y="915399"/>
            <a:ext cx="8597225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G5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输出为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，使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G3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输出为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，反馈线：</a:t>
            </a: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置</a:t>
            </a:r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1</a:t>
            </a: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阻塞线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80" name="Rectangle 104"/>
          <p:cNvSpPr>
            <a:spLocks noChangeArrowheads="1"/>
          </p:cNvSpPr>
          <p:nvPr/>
        </p:nvSpPr>
        <p:spPr bwMode="auto">
          <a:xfrm>
            <a:off x="223421" y="201019"/>
            <a:ext cx="7563289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G3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输出为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，使</a:t>
            </a:r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1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，反馈线：</a:t>
            </a: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置</a:t>
            </a:r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1</a:t>
            </a: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维持线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grpSp>
        <p:nvGrpSpPr>
          <p:cNvPr id="2" name="组合 123"/>
          <p:cNvGrpSpPr/>
          <p:nvPr/>
        </p:nvGrpSpPr>
        <p:grpSpPr>
          <a:xfrm>
            <a:off x="684213" y="4735532"/>
            <a:ext cx="6051550" cy="1331912"/>
            <a:chOff x="684213" y="4449763"/>
            <a:chExt cx="6051550" cy="1331912"/>
          </a:xfrm>
        </p:grpSpPr>
        <p:sp>
          <p:nvSpPr>
            <p:cNvPr id="50268" name="Rectangle 92"/>
            <p:cNvSpPr>
              <a:spLocks noChangeArrowheads="1"/>
            </p:cNvSpPr>
            <p:nvPr/>
          </p:nvSpPr>
          <p:spPr bwMode="auto">
            <a:xfrm>
              <a:off x="684213" y="5202238"/>
              <a:ext cx="2012950" cy="5794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zh-CN" altLang="en-US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置1维持线</a:t>
              </a:r>
            </a:p>
          </p:txBody>
        </p:sp>
        <p:sp>
          <p:nvSpPr>
            <p:cNvPr id="50269" name="Rectangle 93"/>
            <p:cNvSpPr>
              <a:spLocks noChangeArrowheads="1"/>
            </p:cNvSpPr>
            <p:nvPr/>
          </p:nvSpPr>
          <p:spPr bwMode="auto">
            <a:xfrm>
              <a:off x="4722813" y="5202238"/>
              <a:ext cx="2012950" cy="5794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zh-CN" altLang="en-US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置0阻塞线</a:t>
              </a:r>
            </a:p>
          </p:txBody>
        </p:sp>
        <p:sp>
          <p:nvSpPr>
            <p:cNvPr id="50272" name="Line 96"/>
            <p:cNvSpPr>
              <a:spLocks noChangeShapeType="1"/>
            </p:cNvSpPr>
            <p:nvPr/>
          </p:nvSpPr>
          <p:spPr bwMode="auto">
            <a:xfrm flipV="1">
              <a:off x="1751013" y="4525963"/>
              <a:ext cx="484188" cy="838200"/>
            </a:xfrm>
            <a:prstGeom prst="line">
              <a:avLst/>
            </a:prstGeom>
            <a:noFill/>
            <a:ln w="1905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73" name="Line 97"/>
            <p:cNvSpPr>
              <a:spLocks noChangeShapeType="1"/>
            </p:cNvSpPr>
            <p:nvPr/>
          </p:nvSpPr>
          <p:spPr bwMode="auto">
            <a:xfrm flipH="1" flipV="1">
              <a:off x="4951413" y="4449763"/>
              <a:ext cx="152400" cy="762000"/>
            </a:xfrm>
            <a:prstGeom prst="line">
              <a:avLst/>
            </a:prstGeom>
            <a:noFill/>
            <a:ln w="1905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grpSp>
        <p:nvGrpSpPr>
          <p:cNvPr id="3" name="组合 122"/>
          <p:cNvGrpSpPr/>
          <p:nvPr/>
        </p:nvGrpSpPr>
        <p:grpSpPr>
          <a:xfrm>
            <a:off x="836613" y="2059007"/>
            <a:ext cx="7226300" cy="4084637"/>
            <a:chOff x="836613" y="1773238"/>
            <a:chExt cx="7226300" cy="4084637"/>
          </a:xfrm>
        </p:grpSpPr>
        <p:sp>
          <p:nvSpPr>
            <p:cNvPr id="50181" name="Oval 5"/>
            <p:cNvSpPr>
              <a:spLocks noChangeArrowheads="1"/>
            </p:cNvSpPr>
            <p:nvPr/>
          </p:nvSpPr>
          <p:spPr bwMode="auto">
            <a:xfrm>
              <a:off x="5256213" y="2316163"/>
              <a:ext cx="152400" cy="152400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0182" name="Line 6"/>
            <p:cNvSpPr>
              <a:spLocks noChangeShapeType="1"/>
            </p:cNvSpPr>
            <p:nvPr/>
          </p:nvSpPr>
          <p:spPr bwMode="auto">
            <a:xfrm>
              <a:off x="5027613" y="2925763"/>
              <a:ext cx="1588" cy="228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184" name="Line 8"/>
            <p:cNvSpPr>
              <a:spLocks noChangeShapeType="1"/>
            </p:cNvSpPr>
            <p:nvPr/>
          </p:nvSpPr>
          <p:spPr bwMode="auto">
            <a:xfrm flipV="1">
              <a:off x="5332413" y="1782763"/>
              <a:ext cx="1588" cy="5334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186" name="Oval 10"/>
            <p:cNvSpPr>
              <a:spLocks noChangeArrowheads="1"/>
            </p:cNvSpPr>
            <p:nvPr/>
          </p:nvSpPr>
          <p:spPr bwMode="auto">
            <a:xfrm>
              <a:off x="3732213" y="2316163"/>
              <a:ext cx="152400" cy="152400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0187" name="Line 11"/>
            <p:cNvSpPr>
              <a:spLocks noChangeShapeType="1"/>
            </p:cNvSpPr>
            <p:nvPr/>
          </p:nvSpPr>
          <p:spPr bwMode="auto">
            <a:xfrm>
              <a:off x="3503613" y="2925763"/>
              <a:ext cx="1588" cy="228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189" name="Line 13"/>
            <p:cNvSpPr>
              <a:spLocks noChangeShapeType="1"/>
            </p:cNvSpPr>
            <p:nvPr/>
          </p:nvSpPr>
          <p:spPr bwMode="auto">
            <a:xfrm flipV="1">
              <a:off x="3808413" y="1782763"/>
              <a:ext cx="1588" cy="5334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190" name="Line 14"/>
            <p:cNvSpPr>
              <a:spLocks noChangeShapeType="1"/>
            </p:cNvSpPr>
            <p:nvPr/>
          </p:nvSpPr>
          <p:spPr bwMode="auto">
            <a:xfrm>
              <a:off x="3808413" y="2163763"/>
              <a:ext cx="6096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191" name="Line 15"/>
            <p:cNvSpPr>
              <a:spLocks noChangeShapeType="1"/>
            </p:cNvSpPr>
            <p:nvPr/>
          </p:nvSpPr>
          <p:spPr bwMode="auto">
            <a:xfrm flipH="1">
              <a:off x="4722813" y="2163763"/>
              <a:ext cx="6096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192" name="Line 16"/>
            <p:cNvSpPr>
              <a:spLocks noChangeShapeType="1"/>
            </p:cNvSpPr>
            <p:nvPr/>
          </p:nvSpPr>
          <p:spPr bwMode="auto">
            <a:xfrm>
              <a:off x="4418013" y="2163763"/>
              <a:ext cx="533400" cy="990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193" name="Line 17"/>
            <p:cNvSpPr>
              <a:spLocks noChangeShapeType="1"/>
            </p:cNvSpPr>
            <p:nvPr/>
          </p:nvSpPr>
          <p:spPr bwMode="auto">
            <a:xfrm flipH="1">
              <a:off x="4189413" y="2163763"/>
              <a:ext cx="533400" cy="990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194" name="Line 18"/>
            <p:cNvSpPr>
              <a:spLocks noChangeShapeType="1"/>
            </p:cNvSpPr>
            <p:nvPr/>
          </p:nvSpPr>
          <p:spPr bwMode="auto">
            <a:xfrm>
              <a:off x="4037013" y="3154363"/>
              <a:ext cx="1524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195" name="Line 19"/>
            <p:cNvSpPr>
              <a:spLocks noChangeShapeType="1"/>
            </p:cNvSpPr>
            <p:nvPr/>
          </p:nvSpPr>
          <p:spPr bwMode="auto">
            <a:xfrm>
              <a:off x="4951413" y="3154363"/>
              <a:ext cx="762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197" name="Rectangle 21"/>
            <p:cNvSpPr>
              <a:spLocks noChangeArrowheads="1"/>
            </p:cNvSpPr>
            <p:nvPr/>
          </p:nvSpPr>
          <p:spPr bwMode="auto">
            <a:xfrm>
              <a:off x="5408613" y="1773238"/>
              <a:ext cx="387350" cy="5794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0198" name="Rectangle 22"/>
            <p:cNvSpPr>
              <a:spLocks noChangeArrowheads="1"/>
            </p:cNvSpPr>
            <p:nvPr/>
          </p:nvSpPr>
          <p:spPr bwMode="auto">
            <a:xfrm>
              <a:off x="3275013" y="1782763"/>
              <a:ext cx="387350" cy="5794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0201" name="Line 25"/>
            <p:cNvSpPr>
              <a:spLocks noChangeShapeType="1"/>
            </p:cNvSpPr>
            <p:nvPr/>
          </p:nvSpPr>
          <p:spPr bwMode="auto">
            <a:xfrm>
              <a:off x="5484813" y="1858963"/>
              <a:ext cx="2286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02" name="Rectangle 26"/>
            <p:cNvSpPr>
              <a:spLocks noChangeArrowheads="1"/>
            </p:cNvSpPr>
            <p:nvPr/>
          </p:nvSpPr>
          <p:spPr bwMode="auto">
            <a:xfrm>
              <a:off x="2741613" y="2392363"/>
              <a:ext cx="990600" cy="5794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0203" name="Rectangle 27"/>
            <p:cNvSpPr>
              <a:spLocks noChangeArrowheads="1"/>
            </p:cNvSpPr>
            <p:nvPr/>
          </p:nvSpPr>
          <p:spPr bwMode="auto">
            <a:xfrm>
              <a:off x="5789613" y="2382838"/>
              <a:ext cx="520700" cy="5794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2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0205" name="Oval 29"/>
            <p:cNvSpPr>
              <a:spLocks noChangeArrowheads="1"/>
            </p:cNvSpPr>
            <p:nvPr/>
          </p:nvSpPr>
          <p:spPr bwMode="auto">
            <a:xfrm>
              <a:off x="3427413" y="3611563"/>
              <a:ext cx="152400" cy="152400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0206" name="Line 30"/>
            <p:cNvSpPr>
              <a:spLocks noChangeShapeType="1"/>
            </p:cNvSpPr>
            <p:nvPr/>
          </p:nvSpPr>
          <p:spPr bwMode="auto">
            <a:xfrm>
              <a:off x="3198813" y="4221163"/>
              <a:ext cx="1588" cy="228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08" name="Line 32"/>
            <p:cNvSpPr>
              <a:spLocks noChangeShapeType="1"/>
            </p:cNvSpPr>
            <p:nvPr/>
          </p:nvSpPr>
          <p:spPr bwMode="auto">
            <a:xfrm flipV="1">
              <a:off x="3503613" y="3078163"/>
              <a:ext cx="1588" cy="5334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10" name="Oval 34"/>
            <p:cNvSpPr>
              <a:spLocks noChangeArrowheads="1"/>
            </p:cNvSpPr>
            <p:nvPr/>
          </p:nvSpPr>
          <p:spPr bwMode="auto">
            <a:xfrm>
              <a:off x="1903413" y="3611563"/>
              <a:ext cx="152400" cy="152400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0211" name="Line 35"/>
            <p:cNvSpPr>
              <a:spLocks noChangeShapeType="1"/>
            </p:cNvSpPr>
            <p:nvPr/>
          </p:nvSpPr>
          <p:spPr bwMode="auto">
            <a:xfrm>
              <a:off x="1674813" y="4221163"/>
              <a:ext cx="1588" cy="228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13" name="Line 37"/>
            <p:cNvSpPr>
              <a:spLocks noChangeShapeType="1"/>
            </p:cNvSpPr>
            <p:nvPr/>
          </p:nvSpPr>
          <p:spPr bwMode="auto">
            <a:xfrm flipV="1">
              <a:off x="1979613" y="3459163"/>
              <a:ext cx="1588" cy="1524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14" name="Line 38"/>
            <p:cNvSpPr>
              <a:spLocks noChangeShapeType="1"/>
            </p:cNvSpPr>
            <p:nvPr/>
          </p:nvSpPr>
          <p:spPr bwMode="auto">
            <a:xfrm>
              <a:off x="1979613" y="3459163"/>
              <a:ext cx="6096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15" name="Line 39"/>
            <p:cNvSpPr>
              <a:spLocks noChangeShapeType="1"/>
            </p:cNvSpPr>
            <p:nvPr/>
          </p:nvSpPr>
          <p:spPr bwMode="auto">
            <a:xfrm flipH="1">
              <a:off x="2894013" y="3459163"/>
              <a:ext cx="6096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16" name="Line 40"/>
            <p:cNvSpPr>
              <a:spLocks noChangeShapeType="1"/>
            </p:cNvSpPr>
            <p:nvPr/>
          </p:nvSpPr>
          <p:spPr bwMode="auto">
            <a:xfrm>
              <a:off x="2589213" y="3459163"/>
              <a:ext cx="457200" cy="990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17" name="Line 41"/>
            <p:cNvSpPr>
              <a:spLocks noChangeShapeType="1"/>
            </p:cNvSpPr>
            <p:nvPr/>
          </p:nvSpPr>
          <p:spPr bwMode="auto">
            <a:xfrm flipH="1">
              <a:off x="2360613" y="3459163"/>
              <a:ext cx="533400" cy="990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18" name="Line 42"/>
            <p:cNvSpPr>
              <a:spLocks noChangeShapeType="1"/>
            </p:cNvSpPr>
            <p:nvPr/>
          </p:nvSpPr>
          <p:spPr bwMode="auto">
            <a:xfrm>
              <a:off x="2208213" y="4449763"/>
              <a:ext cx="1524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19" name="Line 43"/>
            <p:cNvSpPr>
              <a:spLocks noChangeShapeType="1"/>
            </p:cNvSpPr>
            <p:nvPr/>
          </p:nvSpPr>
          <p:spPr bwMode="auto">
            <a:xfrm>
              <a:off x="3046413" y="4449763"/>
              <a:ext cx="1524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20" name="Line 44"/>
            <p:cNvSpPr>
              <a:spLocks noChangeShapeType="1"/>
            </p:cNvSpPr>
            <p:nvPr/>
          </p:nvSpPr>
          <p:spPr bwMode="auto">
            <a:xfrm flipH="1">
              <a:off x="3046413" y="4449763"/>
              <a:ext cx="1524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30" name="Oval 54"/>
            <p:cNvSpPr>
              <a:spLocks noChangeArrowheads="1"/>
            </p:cNvSpPr>
            <p:nvPr/>
          </p:nvSpPr>
          <p:spPr bwMode="auto">
            <a:xfrm>
              <a:off x="7008813" y="3611563"/>
              <a:ext cx="152400" cy="152400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0234" name="Oval 58"/>
            <p:cNvSpPr>
              <a:spLocks noChangeArrowheads="1"/>
            </p:cNvSpPr>
            <p:nvPr/>
          </p:nvSpPr>
          <p:spPr bwMode="auto">
            <a:xfrm>
              <a:off x="5484813" y="3611563"/>
              <a:ext cx="152400" cy="152400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0236" name="Line 60"/>
            <p:cNvSpPr>
              <a:spLocks noChangeShapeType="1"/>
            </p:cNvSpPr>
            <p:nvPr/>
          </p:nvSpPr>
          <p:spPr bwMode="auto">
            <a:xfrm>
              <a:off x="5789613" y="4221163"/>
              <a:ext cx="1588" cy="228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37" name="Line 61"/>
            <p:cNvSpPr>
              <a:spLocks noChangeShapeType="1"/>
            </p:cNvSpPr>
            <p:nvPr/>
          </p:nvSpPr>
          <p:spPr bwMode="auto">
            <a:xfrm>
              <a:off x="5561013" y="3459163"/>
              <a:ext cx="6096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38" name="Line 62"/>
            <p:cNvSpPr>
              <a:spLocks noChangeShapeType="1"/>
            </p:cNvSpPr>
            <p:nvPr/>
          </p:nvSpPr>
          <p:spPr bwMode="auto">
            <a:xfrm flipH="1">
              <a:off x="6475413" y="3459163"/>
              <a:ext cx="6096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39" name="Line 63"/>
            <p:cNvSpPr>
              <a:spLocks noChangeShapeType="1"/>
            </p:cNvSpPr>
            <p:nvPr/>
          </p:nvSpPr>
          <p:spPr bwMode="auto">
            <a:xfrm>
              <a:off x="6170613" y="3459163"/>
              <a:ext cx="457200" cy="990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40" name="Line 64"/>
            <p:cNvSpPr>
              <a:spLocks noChangeShapeType="1"/>
            </p:cNvSpPr>
            <p:nvPr/>
          </p:nvSpPr>
          <p:spPr bwMode="auto">
            <a:xfrm flipH="1">
              <a:off x="5942013" y="3459163"/>
              <a:ext cx="533400" cy="990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41" name="Line 65"/>
            <p:cNvSpPr>
              <a:spLocks noChangeShapeType="1"/>
            </p:cNvSpPr>
            <p:nvPr/>
          </p:nvSpPr>
          <p:spPr bwMode="auto">
            <a:xfrm>
              <a:off x="5789613" y="4449763"/>
              <a:ext cx="1524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42" name="Line 66"/>
            <p:cNvSpPr>
              <a:spLocks noChangeShapeType="1"/>
            </p:cNvSpPr>
            <p:nvPr/>
          </p:nvSpPr>
          <p:spPr bwMode="auto">
            <a:xfrm>
              <a:off x="6627813" y="4449763"/>
              <a:ext cx="1524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43" name="Line 67"/>
            <p:cNvSpPr>
              <a:spLocks noChangeShapeType="1"/>
            </p:cNvSpPr>
            <p:nvPr/>
          </p:nvSpPr>
          <p:spPr bwMode="auto">
            <a:xfrm flipH="1">
              <a:off x="6627813" y="4449763"/>
              <a:ext cx="1524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47" name="Rectangle 71"/>
            <p:cNvSpPr>
              <a:spLocks noChangeArrowheads="1"/>
            </p:cNvSpPr>
            <p:nvPr/>
          </p:nvSpPr>
          <p:spPr bwMode="auto">
            <a:xfrm>
              <a:off x="7542213" y="3678238"/>
              <a:ext cx="520700" cy="5794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6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0250" name="Line 74"/>
            <p:cNvSpPr>
              <a:spLocks noChangeShapeType="1"/>
            </p:cNvSpPr>
            <p:nvPr/>
          </p:nvSpPr>
          <p:spPr bwMode="auto">
            <a:xfrm>
              <a:off x="3503613" y="3459163"/>
              <a:ext cx="7620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51" name="Line 75"/>
            <p:cNvSpPr>
              <a:spLocks noChangeShapeType="1"/>
            </p:cNvSpPr>
            <p:nvPr/>
          </p:nvSpPr>
          <p:spPr bwMode="auto">
            <a:xfrm>
              <a:off x="4265613" y="3459163"/>
              <a:ext cx="457200" cy="990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52" name="Line 76"/>
            <p:cNvSpPr>
              <a:spLocks noChangeShapeType="1"/>
            </p:cNvSpPr>
            <p:nvPr/>
          </p:nvSpPr>
          <p:spPr bwMode="auto">
            <a:xfrm>
              <a:off x="4722813" y="4449763"/>
              <a:ext cx="5334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53" name="Line 77"/>
            <p:cNvSpPr>
              <a:spLocks noChangeShapeType="1"/>
            </p:cNvSpPr>
            <p:nvPr/>
          </p:nvSpPr>
          <p:spPr bwMode="auto">
            <a:xfrm>
              <a:off x="3732213" y="4211638"/>
              <a:ext cx="1588" cy="11430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55" name="Line 79"/>
            <p:cNvSpPr>
              <a:spLocks noChangeShapeType="1"/>
            </p:cNvSpPr>
            <p:nvPr/>
          </p:nvSpPr>
          <p:spPr bwMode="auto">
            <a:xfrm flipH="1">
              <a:off x="3732213" y="4754563"/>
              <a:ext cx="17526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56" name="Line 80"/>
            <p:cNvSpPr>
              <a:spLocks noChangeShapeType="1"/>
            </p:cNvSpPr>
            <p:nvPr/>
          </p:nvSpPr>
          <p:spPr bwMode="auto">
            <a:xfrm>
              <a:off x="5789613" y="4373563"/>
              <a:ext cx="1588" cy="5334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57" name="Line 81"/>
            <p:cNvSpPr>
              <a:spLocks noChangeShapeType="1"/>
            </p:cNvSpPr>
            <p:nvPr/>
          </p:nvSpPr>
          <p:spPr bwMode="auto">
            <a:xfrm flipH="1">
              <a:off x="1674813" y="4906963"/>
              <a:ext cx="41148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58" name="Line 82"/>
            <p:cNvSpPr>
              <a:spLocks noChangeShapeType="1"/>
            </p:cNvSpPr>
            <p:nvPr/>
          </p:nvSpPr>
          <p:spPr bwMode="auto">
            <a:xfrm>
              <a:off x="1674813" y="4297363"/>
              <a:ext cx="1588" cy="609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59" name="Line 83"/>
            <p:cNvSpPr>
              <a:spLocks noChangeShapeType="1"/>
            </p:cNvSpPr>
            <p:nvPr/>
          </p:nvSpPr>
          <p:spPr bwMode="auto">
            <a:xfrm>
              <a:off x="7313613" y="4221163"/>
              <a:ext cx="1588" cy="990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60" name="Oval 84"/>
            <p:cNvSpPr>
              <a:spLocks noChangeArrowheads="1"/>
            </p:cNvSpPr>
            <p:nvPr/>
          </p:nvSpPr>
          <p:spPr bwMode="auto">
            <a:xfrm>
              <a:off x="3427413" y="3382963"/>
              <a:ext cx="152400" cy="152400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0261" name="Oval 85"/>
            <p:cNvSpPr>
              <a:spLocks noChangeArrowheads="1"/>
            </p:cNvSpPr>
            <p:nvPr/>
          </p:nvSpPr>
          <p:spPr bwMode="auto">
            <a:xfrm>
              <a:off x="5484813" y="3382963"/>
              <a:ext cx="152400" cy="152400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0262" name="Oval 86"/>
            <p:cNvSpPr>
              <a:spLocks noChangeArrowheads="1"/>
            </p:cNvSpPr>
            <p:nvPr/>
          </p:nvSpPr>
          <p:spPr bwMode="auto">
            <a:xfrm>
              <a:off x="3656013" y="4678363"/>
              <a:ext cx="152400" cy="152400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0263" name="Oval 87"/>
            <p:cNvSpPr>
              <a:spLocks noChangeArrowheads="1"/>
            </p:cNvSpPr>
            <p:nvPr/>
          </p:nvSpPr>
          <p:spPr bwMode="auto">
            <a:xfrm>
              <a:off x="5713413" y="4373563"/>
              <a:ext cx="152400" cy="152400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0264" name="Oval 88"/>
            <p:cNvSpPr>
              <a:spLocks noChangeArrowheads="1"/>
            </p:cNvSpPr>
            <p:nvPr/>
          </p:nvSpPr>
          <p:spPr bwMode="auto">
            <a:xfrm>
              <a:off x="3732213" y="2087563"/>
              <a:ext cx="152400" cy="152400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0265" name="Oval 89"/>
            <p:cNvSpPr>
              <a:spLocks noChangeArrowheads="1"/>
            </p:cNvSpPr>
            <p:nvPr/>
          </p:nvSpPr>
          <p:spPr bwMode="auto">
            <a:xfrm>
              <a:off x="5256213" y="2087563"/>
              <a:ext cx="152400" cy="152400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0275" name="Rectangle 99"/>
            <p:cNvSpPr>
              <a:spLocks noChangeArrowheads="1"/>
            </p:cNvSpPr>
            <p:nvPr/>
          </p:nvSpPr>
          <p:spPr bwMode="auto">
            <a:xfrm>
              <a:off x="3960813" y="3678238"/>
              <a:ext cx="526106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3</a:t>
              </a:r>
              <a:endParaRPr lang="zh-CN" altLang="en-US" sz="3200" baseline="-25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0276" name="Rectangle 100"/>
            <p:cNvSpPr>
              <a:spLocks noChangeArrowheads="1"/>
            </p:cNvSpPr>
            <p:nvPr/>
          </p:nvSpPr>
          <p:spPr bwMode="auto">
            <a:xfrm>
              <a:off x="4494213" y="3602038"/>
              <a:ext cx="520700" cy="5794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4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0277" name="Rectangle 101"/>
            <p:cNvSpPr>
              <a:spLocks noChangeArrowheads="1"/>
            </p:cNvSpPr>
            <p:nvPr/>
          </p:nvSpPr>
          <p:spPr bwMode="auto">
            <a:xfrm>
              <a:off x="836613" y="3678238"/>
              <a:ext cx="520700" cy="5794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5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0278" name="Rectangle 102"/>
            <p:cNvSpPr>
              <a:spLocks noChangeArrowheads="1"/>
            </p:cNvSpPr>
            <p:nvPr/>
          </p:nvSpPr>
          <p:spPr bwMode="auto">
            <a:xfrm>
              <a:off x="7085013" y="5059363"/>
              <a:ext cx="387350" cy="5794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D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0279" name="Rectangle 103"/>
            <p:cNvSpPr>
              <a:spLocks noChangeArrowheads="1"/>
            </p:cNvSpPr>
            <p:nvPr/>
          </p:nvSpPr>
          <p:spPr bwMode="auto">
            <a:xfrm>
              <a:off x="3351213" y="5278438"/>
              <a:ext cx="590550" cy="5794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0283" name="Line 107"/>
            <p:cNvSpPr>
              <a:spLocks noChangeShapeType="1"/>
            </p:cNvSpPr>
            <p:nvPr/>
          </p:nvSpPr>
          <p:spPr bwMode="auto">
            <a:xfrm flipV="1">
              <a:off x="5256213" y="4211638"/>
              <a:ext cx="0" cy="228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84" name="Line 108"/>
            <p:cNvSpPr>
              <a:spLocks noChangeShapeType="1"/>
            </p:cNvSpPr>
            <p:nvPr/>
          </p:nvSpPr>
          <p:spPr bwMode="auto">
            <a:xfrm flipV="1">
              <a:off x="5484813" y="4211638"/>
              <a:ext cx="0" cy="5334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85" name="Line 109"/>
            <p:cNvSpPr>
              <a:spLocks noChangeShapeType="1"/>
            </p:cNvSpPr>
            <p:nvPr/>
          </p:nvSpPr>
          <p:spPr bwMode="auto">
            <a:xfrm flipV="1">
              <a:off x="2208213" y="4211638"/>
              <a:ext cx="0" cy="228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86" name="Line 110"/>
            <p:cNvSpPr>
              <a:spLocks noChangeShapeType="1"/>
            </p:cNvSpPr>
            <p:nvPr/>
          </p:nvSpPr>
          <p:spPr bwMode="auto">
            <a:xfrm flipV="1">
              <a:off x="4037013" y="2916238"/>
              <a:ext cx="0" cy="228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88" name="Line 112"/>
            <p:cNvSpPr>
              <a:spLocks noChangeShapeType="1"/>
            </p:cNvSpPr>
            <p:nvPr/>
          </p:nvSpPr>
          <p:spPr bwMode="auto">
            <a:xfrm>
              <a:off x="7085013" y="3449638"/>
              <a:ext cx="0" cy="1524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89" name="Line 113"/>
            <p:cNvSpPr>
              <a:spLocks noChangeShapeType="1"/>
            </p:cNvSpPr>
            <p:nvPr/>
          </p:nvSpPr>
          <p:spPr bwMode="auto">
            <a:xfrm flipV="1">
              <a:off x="5561013" y="2916238"/>
              <a:ext cx="0" cy="6858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0290" name="Line 114"/>
            <p:cNvSpPr>
              <a:spLocks noChangeShapeType="1"/>
            </p:cNvSpPr>
            <p:nvPr/>
          </p:nvSpPr>
          <p:spPr bwMode="auto">
            <a:xfrm flipV="1">
              <a:off x="6780213" y="4211638"/>
              <a:ext cx="0" cy="228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grpSp>
          <p:nvGrpSpPr>
            <p:cNvPr id="4" name="组合 91"/>
            <p:cNvGrpSpPr/>
            <p:nvPr/>
          </p:nvGrpSpPr>
          <p:grpSpPr>
            <a:xfrm>
              <a:off x="4857752" y="2500306"/>
              <a:ext cx="928694" cy="428628"/>
              <a:chOff x="6858017" y="3816060"/>
              <a:chExt cx="928694" cy="371047"/>
            </a:xfrm>
          </p:grpSpPr>
          <p:sp>
            <p:nvSpPr>
              <p:cNvPr id="93" name="Arc 92"/>
              <p:cNvSpPr>
                <a:spLocks/>
              </p:cNvSpPr>
              <p:nvPr/>
            </p:nvSpPr>
            <p:spPr bwMode="auto">
              <a:xfrm rot="16200000">
                <a:off x="7227665" y="3446412"/>
                <a:ext cx="187057" cy="926354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179"/>
                  <a:gd name="T2" fmla="*/ 953 w 21600"/>
                  <a:gd name="T3" fmla="*/ 43179 h 43179"/>
                  <a:gd name="T4" fmla="*/ 0 w 21600"/>
                  <a:gd name="T5" fmla="*/ 21600 h 43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179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</a:path>
                  <a:path w="21600" h="43179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94" name="Line 94"/>
              <p:cNvSpPr>
                <a:spLocks noChangeShapeType="1"/>
              </p:cNvSpPr>
              <p:nvPr/>
            </p:nvSpPr>
            <p:spPr bwMode="auto">
              <a:xfrm rot="16200000" flipH="1">
                <a:off x="6765658" y="4092409"/>
                <a:ext cx="187057" cy="234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95" name="Line 95"/>
              <p:cNvSpPr>
                <a:spLocks noChangeShapeType="1"/>
              </p:cNvSpPr>
              <p:nvPr/>
            </p:nvSpPr>
            <p:spPr bwMode="auto">
              <a:xfrm rot="16200000" flipH="1">
                <a:off x="7673230" y="4073626"/>
                <a:ext cx="224621" cy="234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96" name="Line 96"/>
              <p:cNvSpPr>
                <a:spLocks noChangeShapeType="1"/>
              </p:cNvSpPr>
              <p:nvPr/>
            </p:nvSpPr>
            <p:spPr bwMode="auto">
              <a:xfrm rot="16200000">
                <a:off x="7321980" y="3722377"/>
                <a:ext cx="767" cy="92869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  <p:grpSp>
          <p:nvGrpSpPr>
            <p:cNvPr id="5" name="组合 96"/>
            <p:cNvGrpSpPr/>
            <p:nvPr/>
          </p:nvGrpSpPr>
          <p:grpSpPr>
            <a:xfrm>
              <a:off x="3357554" y="2500306"/>
              <a:ext cx="928694" cy="428628"/>
              <a:chOff x="6858017" y="3816060"/>
              <a:chExt cx="928694" cy="371047"/>
            </a:xfrm>
          </p:grpSpPr>
          <p:sp>
            <p:nvSpPr>
              <p:cNvPr id="98" name="Arc 92"/>
              <p:cNvSpPr>
                <a:spLocks/>
              </p:cNvSpPr>
              <p:nvPr/>
            </p:nvSpPr>
            <p:spPr bwMode="auto">
              <a:xfrm rot="16200000">
                <a:off x="7227665" y="3446412"/>
                <a:ext cx="187057" cy="926354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179"/>
                  <a:gd name="T2" fmla="*/ 953 w 21600"/>
                  <a:gd name="T3" fmla="*/ 43179 h 43179"/>
                  <a:gd name="T4" fmla="*/ 0 w 21600"/>
                  <a:gd name="T5" fmla="*/ 21600 h 43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179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</a:path>
                  <a:path w="21600" h="43179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99" name="Line 94"/>
              <p:cNvSpPr>
                <a:spLocks noChangeShapeType="1"/>
              </p:cNvSpPr>
              <p:nvPr/>
            </p:nvSpPr>
            <p:spPr bwMode="auto">
              <a:xfrm rot="16200000" flipH="1">
                <a:off x="6765658" y="4092409"/>
                <a:ext cx="187057" cy="234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00" name="Line 95"/>
              <p:cNvSpPr>
                <a:spLocks noChangeShapeType="1"/>
              </p:cNvSpPr>
              <p:nvPr/>
            </p:nvSpPr>
            <p:spPr bwMode="auto">
              <a:xfrm rot="16200000" flipH="1">
                <a:off x="7673230" y="4073626"/>
                <a:ext cx="224621" cy="234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01" name="Line 96"/>
              <p:cNvSpPr>
                <a:spLocks noChangeShapeType="1"/>
              </p:cNvSpPr>
              <p:nvPr/>
            </p:nvSpPr>
            <p:spPr bwMode="auto">
              <a:xfrm rot="16200000">
                <a:off x="7321980" y="3722377"/>
                <a:ext cx="767" cy="92869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  <p:grpSp>
          <p:nvGrpSpPr>
            <p:cNvPr id="6" name="组合 101"/>
            <p:cNvGrpSpPr/>
            <p:nvPr/>
          </p:nvGrpSpPr>
          <p:grpSpPr>
            <a:xfrm>
              <a:off x="6572264" y="3786190"/>
              <a:ext cx="928694" cy="428628"/>
              <a:chOff x="6858017" y="3816060"/>
              <a:chExt cx="928694" cy="371047"/>
            </a:xfrm>
          </p:grpSpPr>
          <p:sp>
            <p:nvSpPr>
              <p:cNvPr id="103" name="Arc 92"/>
              <p:cNvSpPr>
                <a:spLocks/>
              </p:cNvSpPr>
              <p:nvPr/>
            </p:nvSpPr>
            <p:spPr bwMode="auto">
              <a:xfrm rot="16200000">
                <a:off x="7227665" y="3446412"/>
                <a:ext cx="187057" cy="926354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179"/>
                  <a:gd name="T2" fmla="*/ 953 w 21600"/>
                  <a:gd name="T3" fmla="*/ 43179 h 43179"/>
                  <a:gd name="T4" fmla="*/ 0 w 21600"/>
                  <a:gd name="T5" fmla="*/ 21600 h 43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179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</a:path>
                  <a:path w="21600" h="43179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04" name="Line 94"/>
              <p:cNvSpPr>
                <a:spLocks noChangeShapeType="1"/>
              </p:cNvSpPr>
              <p:nvPr/>
            </p:nvSpPr>
            <p:spPr bwMode="auto">
              <a:xfrm rot="16200000" flipH="1">
                <a:off x="6765658" y="4092409"/>
                <a:ext cx="187057" cy="234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05" name="Line 95"/>
              <p:cNvSpPr>
                <a:spLocks noChangeShapeType="1"/>
              </p:cNvSpPr>
              <p:nvPr/>
            </p:nvSpPr>
            <p:spPr bwMode="auto">
              <a:xfrm rot="16200000" flipH="1">
                <a:off x="7673230" y="4073626"/>
                <a:ext cx="224621" cy="234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06" name="Line 96"/>
              <p:cNvSpPr>
                <a:spLocks noChangeShapeType="1"/>
              </p:cNvSpPr>
              <p:nvPr/>
            </p:nvSpPr>
            <p:spPr bwMode="auto">
              <a:xfrm rot="16200000">
                <a:off x="7321980" y="3722377"/>
                <a:ext cx="767" cy="92869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  <p:grpSp>
          <p:nvGrpSpPr>
            <p:cNvPr id="7" name="组合 106"/>
            <p:cNvGrpSpPr/>
            <p:nvPr/>
          </p:nvGrpSpPr>
          <p:grpSpPr>
            <a:xfrm>
              <a:off x="5072066" y="3786190"/>
              <a:ext cx="928694" cy="428628"/>
              <a:chOff x="6858017" y="3816060"/>
              <a:chExt cx="928694" cy="371047"/>
            </a:xfrm>
          </p:grpSpPr>
          <p:sp>
            <p:nvSpPr>
              <p:cNvPr id="108" name="Arc 92"/>
              <p:cNvSpPr>
                <a:spLocks/>
              </p:cNvSpPr>
              <p:nvPr/>
            </p:nvSpPr>
            <p:spPr bwMode="auto">
              <a:xfrm rot="16200000">
                <a:off x="7227665" y="3446412"/>
                <a:ext cx="187057" cy="926354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179"/>
                  <a:gd name="T2" fmla="*/ 953 w 21600"/>
                  <a:gd name="T3" fmla="*/ 43179 h 43179"/>
                  <a:gd name="T4" fmla="*/ 0 w 21600"/>
                  <a:gd name="T5" fmla="*/ 21600 h 43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179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</a:path>
                  <a:path w="21600" h="43179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09" name="Line 94"/>
              <p:cNvSpPr>
                <a:spLocks noChangeShapeType="1"/>
              </p:cNvSpPr>
              <p:nvPr/>
            </p:nvSpPr>
            <p:spPr bwMode="auto">
              <a:xfrm rot="16200000" flipH="1">
                <a:off x="6765658" y="4092409"/>
                <a:ext cx="187057" cy="234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10" name="Line 95"/>
              <p:cNvSpPr>
                <a:spLocks noChangeShapeType="1"/>
              </p:cNvSpPr>
              <p:nvPr/>
            </p:nvSpPr>
            <p:spPr bwMode="auto">
              <a:xfrm rot="16200000" flipH="1">
                <a:off x="7673230" y="4073626"/>
                <a:ext cx="224621" cy="234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11" name="Line 96"/>
              <p:cNvSpPr>
                <a:spLocks noChangeShapeType="1"/>
              </p:cNvSpPr>
              <p:nvPr/>
            </p:nvSpPr>
            <p:spPr bwMode="auto">
              <a:xfrm rot="16200000">
                <a:off x="7321980" y="3722377"/>
                <a:ext cx="767" cy="92869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  <p:grpSp>
          <p:nvGrpSpPr>
            <p:cNvPr id="8" name="组合 111"/>
            <p:cNvGrpSpPr/>
            <p:nvPr/>
          </p:nvGrpSpPr>
          <p:grpSpPr>
            <a:xfrm>
              <a:off x="3071802" y="3786190"/>
              <a:ext cx="928694" cy="428628"/>
              <a:chOff x="6858017" y="3816060"/>
              <a:chExt cx="928694" cy="371047"/>
            </a:xfrm>
          </p:grpSpPr>
          <p:sp>
            <p:nvSpPr>
              <p:cNvPr id="113" name="Arc 92"/>
              <p:cNvSpPr>
                <a:spLocks/>
              </p:cNvSpPr>
              <p:nvPr/>
            </p:nvSpPr>
            <p:spPr bwMode="auto">
              <a:xfrm rot="16200000">
                <a:off x="7227665" y="3446412"/>
                <a:ext cx="187057" cy="926354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179"/>
                  <a:gd name="T2" fmla="*/ 953 w 21600"/>
                  <a:gd name="T3" fmla="*/ 43179 h 43179"/>
                  <a:gd name="T4" fmla="*/ 0 w 21600"/>
                  <a:gd name="T5" fmla="*/ 21600 h 43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179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</a:path>
                  <a:path w="21600" h="43179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14" name="Line 94"/>
              <p:cNvSpPr>
                <a:spLocks noChangeShapeType="1"/>
              </p:cNvSpPr>
              <p:nvPr/>
            </p:nvSpPr>
            <p:spPr bwMode="auto">
              <a:xfrm rot="16200000" flipH="1">
                <a:off x="6765658" y="4092409"/>
                <a:ext cx="187057" cy="234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15" name="Line 95"/>
              <p:cNvSpPr>
                <a:spLocks noChangeShapeType="1"/>
              </p:cNvSpPr>
              <p:nvPr/>
            </p:nvSpPr>
            <p:spPr bwMode="auto">
              <a:xfrm rot="16200000" flipH="1">
                <a:off x="7673230" y="4073626"/>
                <a:ext cx="224621" cy="234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16" name="Line 96"/>
              <p:cNvSpPr>
                <a:spLocks noChangeShapeType="1"/>
              </p:cNvSpPr>
              <p:nvPr/>
            </p:nvSpPr>
            <p:spPr bwMode="auto">
              <a:xfrm rot="16200000">
                <a:off x="7321980" y="3722377"/>
                <a:ext cx="767" cy="92869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  <p:grpSp>
          <p:nvGrpSpPr>
            <p:cNvPr id="9" name="组合 116"/>
            <p:cNvGrpSpPr/>
            <p:nvPr/>
          </p:nvGrpSpPr>
          <p:grpSpPr>
            <a:xfrm>
              <a:off x="1500166" y="3786190"/>
              <a:ext cx="928694" cy="428628"/>
              <a:chOff x="6858017" y="3816060"/>
              <a:chExt cx="928694" cy="371047"/>
            </a:xfrm>
          </p:grpSpPr>
          <p:sp>
            <p:nvSpPr>
              <p:cNvPr id="118" name="Arc 92"/>
              <p:cNvSpPr>
                <a:spLocks/>
              </p:cNvSpPr>
              <p:nvPr/>
            </p:nvSpPr>
            <p:spPr bwMode="auto">
              <a:xfrm rot="16200000">
                <a:off x="7227665" y="3446412"/>
                <a:ext cx="187057" cy="926354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179"/>
                  <a:gd name="T2" fmla="*/ 953 w 21600"/>
                  <a:gd name="T3" fmla="*/ 43179 h 43179"/>
                  <a:gd name="T4" fmla="*/ 0 w 21600"/>
                  <a:gd name="T5" fmla="*/ 21600 h 43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179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</a:path>
                  <a:path w="21600" h="43179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19" name="Line 94"/>
              <p:cNvSpPr>
                <a:spLocks noChangeShapeType="1"/>
              </p:cNvSpPr>
              <p:nvPr/>
            </p:nvSpPr>
            <p:spPr bwMode="auto">
              <a:xfrm rot="16200000" flipH="1">
                <a:off x="6765658" y="4092409"/>
                <a:ext cx="187057" cy="234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20" name="Line 95"/>
              <p:cNvSpPr>
                <a:spLocks noChangeShapeType="1"/>
              </p:cNvSpPr>
              <p:nvPr/>
            </p:nvSpPr>
            <p:spPr bwMode="auto">
              <a:xfrm rot="16200000" flipH="1">
                <a:off x="7673230" y="4073626"/>
                <a:ext cx="224621" cy="234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121" name="Line 96"/>
              <p:cNvSpPr>
                <a:spLocks noChangeShapeType="1"/>
              </p:cNvSpPr>
              <p:nvPr/>
            </p:nvSpPr>
            <p:spPr bwMode="auto">
              <a:xfrm rot="16200000">
                <a:off x="7321980" y="3722377"/>
                <a:ext cx="767" cy="92869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</p:grpSp>
      <p:sp>
        <p:nvSpPr>
          <p:cNvPr id="122" name="灯片编号占位符 12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87</a:t>
            </a:fld>
            <a:endParaRPr lang="en-US" altLang="zh-CN"/>
          </a:p>
        </p:txBody>
      </p:sp>
      <p:sp>
        <p:nvSpPr>
          <p:cNvPr id="117" name="Rectangle 104"/>
          <p:cNvSpPr>
            <a:spLocks noChangeArrowheads="1"/>
          </p:cNvSpPr>
          <p:nvPr/>
        </p:nvSpPr>
        <p:spPr bwMode="auto">
          <a:xfrm>
            <a:off x="214282" y="915399"/>
            <a:ext cx="8597225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G3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输出为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，使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G4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输出为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，反馈线：</a:t>
            </a: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置</a:t>
            </a:r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0</a:t>
            </a:r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阻塞线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7" name="Rectangle 7"/>
          <p:cNvSpPr>
            <a:spLocks noChangeArrowheads="1"/>
          </p:cNvSpPr>
          <p:nvPr/>
        </p:nvSpPr>
        <p:spPr bwMode="auto">
          <a:xfrm>
            <a:off x="304800" y="342900"/>
            <a:ext cx="201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CP=0；D=0</a:t>
            </a:r>
            <a:endParaRPr lang="zh-CN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1208" name="Rectangle 8"/>
          <p:cNvSpPr>
            <a:spLocks noChangeArrowheads="1"/>
          </p:cNvSpPr>
          <p:nvPr/>
        </p:nvSpPr>
        <p:spPr bwMode="auto">
          <a:xfrm>
            <a:off x="2514600" y="304800"/>
            <a:ext cx="55181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3</a:t>
            </a:r>
            <a:r>
              <a:rPr lang="en-US" altLang="zh-CN" sz="320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=1 G</a:t>
            </a:r>
            <a:r>
              <a:rPr lang="en-US" altLang="zh-CN" sz="3200" baseline="-2500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4</a:t>
            </a:r>
            <a:r>
              <a:rPr lang="en-US" altLang="zh-CN" sz="320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=1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5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=0 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6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=1  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= 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</a:t>
            </a:r>
            <a:endParaRPr lang="zh-CN" altLang="en-US" sz="3200" baseline="30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grpSp>
        <p:nvGrpSpPr>
          <p:cNvPr id="51319" name="Group 119"/>
          <p:cNvGrpSpPr>
            <a:grpSpLocks/>
          </p:cNvGrpSpPr>
          <p:nvPr/>
        </p:nvGrpSpPr>
        <p:grpSpPr bwMode="auto">
          <a:xfrm>
            <a:off x="304800" y="1844675"/>
            <a:ext cx="7651750" cy="579438"/>
            <a:chOff x="240" y="1200"/>
            <a:chExt cx="4820" cy="365"/>
          </a:xfrm>
        </p:grpSpPr>
        <p:sp>
          <p:nvSpPr>
            <p:cNvPr id="51211" name="Rectangle 11"/>
            <p:cNvSpPr>
              <a:spLocks noChangeArrowheads="1"/>
            </p:cNvSpPr>
            <p:nvPr/>
          </p:nvSpPr>
          <p:spPr bwMode="auto">
            <a:xfrm>
              <a:off x="240" y="1200"/>
              <a:ext cx="126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CP=0；D=1</a:t>
              </a:r>
              <a:endPara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1212" name="Rectangle 12"/>
            <p:cNvSpPr>
              <a:spLocks noChangeArrowheads="1"/>
            </p:cNvSpPr>
            <p:nvPr/>
          </p:nvSpPr>
          <p:spPr bwMode="auto">
            <a:xfrm>
              <a:off x="1584" y="1200"/>
              <a:ext cx="3476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3</a:t>
              </a:r>
              <a:r>
                <a:rPr lang="en-US" altLang="zh-CN" sz="320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=1 G</a:t>
              </a:r>
              <a:r>
                <a:rPr lang="en-US" altLang="zh-CN" sz="3200" baseline="-2500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4</a:t>
              </a:r>
              <a:r>
                <a:rPr lang="en-US" altLang="zh-CN" sz="320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=1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5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=1 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6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=0  Q</a:t>
              </a:r>
              <a:r>
                <a:rPr lang="en-US" altLang="zh-CN" sz="3200" baseline="30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n+1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= Q</a:t>
              </a:r>
              <a:r>
                <a:rPr lang="en-US" altLang="zh-CN" sz="3200" baseline="30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</a:t>
              </a:r>
              <a:endParaRPr lang="zh-CN" altLang="en-US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sp>
        <p:nvSpPr>
          <p:cNvPr id="51218" name="Oval 18"/>
          <p:cNvSpPr>
            <a:spLocks noChangeArrowheads="1"/>
          </p:cNvSpPr>
          <p:nvPr/>
        </p:nvSpPr>
        <p:spPr bwMode="auto">
          <a:xfrm>
            <a:off x="3048000" y="3733800"/>
            <a:ext cx="152400" cy="1524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1220" name="Line 20"/>
          <p:cNvSpPr>
            <a:spLocks noChangeShapeType="1"/>
          </p:cNvSpPr>
          <p:nvPr/>
        </p:nvSpPr>
        <p:spPr bwMode="auto">
          <a:xfrm flipV="1">
            <a:off x="3124200" y="3429000"/>
            <a:ext cx="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1221" name="Line 21"/>
          <p:cNvSpPr>
            <a:spLocks noChangeShapeType="1"/>
          </p:cNvSpPr>
          <p:nvPr/>
        </p:nvSpPr>
        <p:spPr bwMode="auto">
          <a:xfrm>
            <a:off x="2971800" y="4191000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1222" name="Line 22"/>
          <p:cNvSpPr>
            <a:spLocks noChangeShapeType="1"/>
          </p:cNvSpPr>
          <p:nvPr/>
        </p:nvSpPr>
        <p:spPr bwMode="auto">
          <a:xfrm>
            <a:off x="3276600" y="4191000"/>
            <a:ext cx="0" cy="228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1224" name="Oval 24"/>
          <p:cNvSpPr>
            <a:spLocks noChangeArrowheads="1"/>
          </p:cNvSpPr>
          <p:nvPr/>
        </p:nvSpPr>
        <p:spPr bwMode="auto">
          <a:xfrm>
            <a:off x="4114800" y="3733800"/>
            <a:ext cx="152400" cy="1524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1226" name="Line 26"/>
          <p:cNvSpPr>
            <a:spLocks noChangeShapeType="1"/>
          </p:cNvSpPr>
          <p:nvPr/>
        </p:nvSpPr>
        <p:spPr bwMode="auto">
          <a:xfrm flipV="1">
            <a:off x="4191000" y="3429000"/>
            <a:ext cx="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1227" name="Line 27"/>
          <p:cNvSpPr>
            <a:spLocks noChangeShapeType="1"/>
          </p:cNvSpPr>
          <p:nvPr/>
        </p:nvSpPr>
        <p:spPr bwMode="auto">
          <a:xfrm>
            <a:off x="4038600" y="4191000"/>
            <a:ext cx="0" cy="228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1228" name="Line 28"/>
          <p:cNvSpPr>
            <a:spLocks noChangeShapeType="1"/>
          </p:cNvSpPr>
          <p:nvPr/>
        </p:nvSpPr>
        <p:spPr bwMode="auto">
          <a:xfrm>
            <a:off x="4343400" y="4191000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1229" name="Line 29"/>
          <p:cNvSpPr>
            <a:spLocks noChangeShapeType="1"/>
          </p:cNvSpPr>
          <p:nvPr/>
        </p:nvSpPr>
        <p:spPr bwMode="auto">
          <a:xfrm>
            <a:off x="3124200" y="3581400"/>
            <a:ext cx="381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1230" name="Line 30"/>
          <p:cNvSpPr>
            <a:spLocks noChangeShapeType="1"/>
          </p:cNvSpPr>
          <p:nvPr/>
        </p:nvSpPr>
        <p:spPr bwMode="auto">
          <a:xfrm flipH="1">
            <a:off x="3810000" y="3581400"/>
            <a:ext cx="381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1231" name="Line 31"/>
          <p:cNvSpPr>
            <a:spLocks noChangeShapeType="1"/>
          </p:cNvSpPr>
          <p:nvPr/>
        </p:nvSpPr>
        <p:spPr bwMode="auto">
          <a:xfrm flipH="1">
            <a:off x="3429000" y="3581400"/>
            <a:ext cx="381000" cy="838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1232" name="Line 32"/>
          <p:cNvSpPr>
            <a:spLocks noChangeShapeType="1"/>
          </p:cNvSpPr>
          <p:nvPr/>
        </p:nvSpPr>
        <p:spPr bwMode="auto">
          <a:xfrm>
            <a:off x="3505200" y="3581400"/>
            <a:ext cx="304800" cy="838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1233" name="Line 33"/>
          <p:cNvSpPr>
            <a:spLocks noChangeShapeType="1"/>
          </p:cNvSpPr>
          <p:nvPr/>
        </p:nvSpPr>
        <p:spPr bwMode="auto">
          <a:xfrm>
            <a:off x="3810000" y="4419600"/>
            <a:ext cx="228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1234" name="Line 34"/>
          <p:cNvSpPr>
            <a:spLocks noChangeShapeType="1"/>
          </p:cNvSpPr>
          <p:nvPr/>
        </p:nvSpPr>
        <p:spPr bwMode="auto">
          <a:xfrm flipH="1">
            <a:off x="3276600" y="44196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1236" name="Oval 36"/>
          <p:cNvSpPr>
            <a:spLocks noChangeArrowheads="1"/>
          </p:cNvSpPr>
          <p:nvPr/>
        </p:nvSpPr>
        <p:spPr bwMode="auto">
          <a:xfrm>
            <a:off x="3048000" y="3505200"/>
            <a:ext cx="152400" cy="1524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1238" name="Oval 38"/>
          <p:cNvSpPr>
            <a:spLocks noChangeArrowheads="1"/>
          </p:cNvSpPr>
          <p:nvPr/>
        </p:nvSpPr>
        <p:spPr bwMode="auto">
          <a:xfrm>
            <a:off x="4114800" y="3505200"/>
            <a:ext cx="152400" cy="1524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1240" name="Oval 40"/>
          <p:cNvSpPr>
            <a:spLocks noChangeArrowheads="1"/>
          </p:cNvSpPr>
          <p:nvPr/>
        </p:nvSpPr>
        <p:spPr bwMode="auto">
          <a:xfrm>
            <a:off x="4267200" y="4876800"/>
            <a:ext cx="152400" cy="1524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1242" name="Line 42"/>
          <p:cNvSpPr>
            <a:spLocks noChangeShapeType="1"/>
          </p:cNvSpPr>
          <p:nvPr/>
        </p:nvSpPr>
        <p:spPr bwMode="auto">
          <a:xfrm flipV="1">
            <a:off x="4343400" y="4572000"/>
            <a:ext cx="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1243" name="Line 43"/>
          <p:cNvSpPr>
            <a:spLocks noChangeShapeType="1"/>
          </p:cNvSpPr>
          <p:nvPr/>
        </p:nvSpPr>
        <p:spPr bwMode="auto">
          <a:xfrm>
            <a:off x="43434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1244" name="Line 44"/>
          <p:cNvSpPr>
            <a:spLocks noChangeShapeType="1"/>
          </p:cNvSpPr>
          <p:nvPr/>
        </p:nvSpPr>
        <p:spPr bwMode="auto">
          <a:xfrm>
            <a:off x="4495800" y="5334000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1246" name="Oval 46"/>
          <p:cNvSpPr>
            <a:spLocks noChangeArrowheads="1"/>
          </p:cNvSpPr>
          <p:nvPr/>
        </p:nvSpPr>
        <p:spPr bwMode="auto">
          <a:xfrm>
            <a:off x="5334000" y="4876800"/>
            <a:ext cx="152400" cy="1524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1248" name="Line 48"/>
          <p:cNvSpPr>
            <a:spLocks noChangeShapeType="1"/>
          </p:cNvSpPr>
          <p:nvPr/>
        </p:nvSpPr>
        <p:spPr bwMode="auto">
          <a:xfrm flipV="1">
            <a:off x="5410200" y="4724400"/>
            <a:ext cx="0" cy="15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1249" name="Line 49"/>
          <p:cNvSpPr>
            <a:spLocks noChangeShapeType="1"/>
          </p:cNvSpPr>
          <p:nvPr/>
        </p:nvSpPr>
        <p:spPr bwMode="auto">
          <a:xfrm>
            <a:off x="5257800" y="5334000"/>
            <a:ext cx="0" cy="228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1250" name="Line 50"/>
          <p:cNvSpPr>
            <a:spLocks noChangeShapeType="1"/>
          </p:cNvSpPr>
          <p:nvPr/>
        </p:nvSpPr>
        <p:spPr bwMode="auto">
          <a:xfrm>
            <a:off x="5562600" y="5334000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1251" name="Line 51"/>
          <p:cNvSpPr>
            <a:spLocks noChangeShapeType="1"/>
          </p:cNvSpPr>
          <p:nvPr/>
        </p:nvSpPr>
        <p:spPr bwMode="auto">
          <a:xfrm>
            <a:off x="4343400" y="4724400"/>
            <a:ext cx="381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1252" name="Line 52"/>
          <p:cNvSpPr>
            <a:spLocks noChangeShapeType="1"/>
          </p:cNvSpPr>
          <p:nvPr/>
        </p:nvSpPr>
        <p:spPr bwMode="auto">
          <a:xfrm flipH="1">
            <a:off x="5029200" y="4724400"/>
            <a:ext cx="381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1253" name="Line 53"/>
          <p:cNvSpPr>
            <a:spLocks noChangeShapeType="1"/>
          </p:cNvSpPr>
          <p:nvPr/>
        </p:nvSpPr>
        <p:spPr bwMode="auto">
          <a:xfrm flipH="1">
            <a:off x="4648200" y="4724400"/>
            <a:ext cx="381000" cy="838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1254" name="Line 54"/>
          <p:cNvSpPr>
            <a:spLocks noChangeShapeType="1"/>
          </p:cNvSpPr>
          <p:nvPr/>
        </p:nvSpPr>
        <p:spPr bwMode="auto">
          <a:xfrm>
            <a:off x="4724400" y="4724400"/>
            <a:ext cx="304800" cy="838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1255" name="Line 55"/>
          <p:cNvSpPr>
            <a:spLocks noChangeShapeType="1"/>
          </p:cNvSpPr>
          <p:nvPr/>
        </p:nvSpPr>
        <p:spPr bwMode="auto">
          <a:xfrm>
            <a:off x="5029200" y="5562600"/>
            <a:ext cx="228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1256" name="Line 56"/>
          <p:cNvSpPr>
            <a:spLocks noChangeShapeType="1"/>
          </p:cNvSpPr>
          <p:nvPr/>
        </p:nvSpPr>
        <p:spPr bwMode="auto">
          <a:xfrm flipH="1">
            <a:off x="4495800" y="55626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1257" name="Oval 57"/>
          <p:cNvSpPr>
            <a:spLocks noChangeArrowheads="1"/>
          </p:cNvSpPr>
          <p:nvPr/>
        </p:nvSpPr>
        <p:spPr bwMode="auto">
          <a:xfrm>
            <a:off x="4267200" y="4648200"/>
            <a:ext cx="152400" cy="1524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1260" name="Oval 60"/>
          <p:cNvSpPr>
            <a:spLocks noChangeArrowheads="1"/>
          </p:cNvSpPr>
          <p:nvPr/>
        </p:nvSpPr>
        <p:spPr bwMode="auto">
          <a:xfrm>
            <a:off x="1828800" y="4876800"/>
            <a:ext cx="152400" cy="1524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1262" name="Line 62"/>
          <p:cNvSpPr>
            <a:spLocks noChangeShapeType="1"/>
          </p:cNvSpPr>
          <p:nvPr/>
        </p:nvSpPr>
        <p:spPr bwMode="auto">
          <a:xfrm flipV="1">
            <a:off x="1905000" y="4724400"/>
            <a:ext cx="0" cy="15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1263" name="Line 63"/>
          <p:cNvSpPr>
            <a:spLocks noChangeShapeType="1"/>
          </p:cNvSpPr>
          <p:nvPr/>
        </p:nvSpPr>
        <p:spPr bwMode="auto">
          <a:xfrm>
            <a:off x="1752600" y="5334000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1264" name="Line 64"/>
          <p:cNvSpPr>
            <a:spLocks noChangeShapeType="1"/>
          </p:cNvSpPr>
          <p:nvPr/>
        </p:nvSpPr>
        <p:spPr bwMode="auto">
          <a:xfrm>
            <a:off x="2057400" y="5334000"/>
            <a:ext cx="0" cy="228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1266" name="Oval 66"/>
          <p:cNvSpPr>
            <a:spLocks noChangeArrowheads="1"/>
          </p:cNvSpPr>
          <p:nvPr/>
        </p:nvSpPr>
        <p:spPr bwMode="auto">
          <a:xfrm>
            <a:off x="2895600" y="4876800"/>
            <a:ext cx="152400" cy="1524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1268" name="Line 68"/>
          <p:cNvSpPr>
            <a:spLocks noChangeShapeType="1"/>
          </p:cNvSpPr>
          <p:nvPr/>
        </p:nvSpPr>
        <p:spPr bwMode="auto">
          <a:xfrm flipV="1">
            <a:off x="2971800" y="4572000"/>
            <a:ext cx="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1269" name="Line 69"/>
          <p:cNvSpPr>
            <a:spLocks noChangeShapeType="1"/>
          </p:cNvSpPr>
          <p:nvPr/>
        </p:nvSpPr>
        <p:spPr bwMode="auto">
          <a:xfrm>
            <a:off x="2819400" y="5334000"/>
            <a:ext cx="0" cy="228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1270" name="Line 70"/>
          <p:cNvSpPr>
            <a:spLocks noChangeShapeType="1"/>
          </p:cNvSpPr>
          <p:nvPr/>
        </p:nvSpPr>
        <p:spPr bwMode="auto">
          <a:xfrm>
            <a:off x="3124200" y="5334000"/>
            <a:ext cx="0" cy="914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1271" name="Line 71"/>
          <p:cNvSpPr>
            <a:spLocks noChangeShapeType="1"/>
          </p:cNvSpPr>
          <p:nvPr/>
        </p:nvSpPr>
        <p:spPr bwMode="auto">
          <a:xfrm>
            <a:off x="1905000" y="4724400"/>
            <a:ext cx="381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1272" name="Line 72"/>
          <p:cNvSpPr>
            <a:spLocks noChangeShapeType="1"/>
          </p:cNvSpPr>
          <p:nvPr/>
        </p:nvSpPr>
        <p:spPr bwMode="auto">
          <a:xfrm flipH="1">
            <a:off x="2590800" y="47244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1273" name="Line 73"/>
          <p:cNvSpPr>
            <a:spLocks noChangeShapeType="1"/>
          </p:cNvSpPr>
          <p:nvPr/>
        </p:nvSpPr>
        <p:spPr bwMode="auto">
          <a:xfrm flipH="1">
            <a:off x="2209800" y="4724400"/>
            <a:ext cx="381000" cy="838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1274" name="Line 74"/>
          <p:cNvSpPr>
            <a:spLocks noChangeShapeType="1"/>
          </p:cNvSpPr>
          <p:nvPr/>
        </p:nvSpPr>
        <p:spPr bwMode="auto">
          <a:xfrm>
            <a:off x="2286000" y="4724400"/>
            <a:ext cx="304800" cy="838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1275" name="Line 75"/>
          <p:cNvSpPr>
            <a:spLocks noChangeShapeType="1"/>
          </p:cNvSpPr>
          <p:nvPr/>
        </p:nvSpPr>
        <p:spPr bwMode="auto">
          <a:xfrm>
            <a:off x="2590800" y="5562600"/>
            <a:ext cx="228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1276" name="Line 76"/>
          <p:cNvSpPr>
            <a:spLocks noChangeShapeType="1"/>
          </p:cNvSpPr>
          <p:nvPr/>
        </p:nvSpPr>
        <p:spPr bwMode="auto">
          <a:xfrm flipH="1">
            <a:off x="2057400" y="55626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1278" name="Oval 78"/>
          <p:cNvSpPr>
            <a:spLocks noChangeArrowheads="1"/>
          </p:cNvSpPr>
          <p:nvPr/>
        </p:nvSpPr>
        <p:spPr bwMode="auto">
          <a:xfrm>
            <a:off x="2895600" y="4648200"/>
            <a:ext cx="152400" cy="1524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1279" name="Line 79"/>
          <p:cNvSpPr>
            <a:spLocks noChangeShapeType="1"/>
          </p:cNvSpPr>
          <p:nvPr/>
        </p:nvSpPr>
        <p:spPr bwMode="auto">
          <a:xfrm>
            <a:off x="3429000" y="4724400"/>
            <a:ext cx="304800" cy="838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1280" name="Line 80"/>
          <p:cNvSpPr>
            <a:spLocks noChangeShapeType="1"/>
          </p:cNvSpPr>
          <p:nvPr/>
        </p:nvSpPr>
        <p:spPr bwMode="auto">
          <a:xfrm>
            <a:off x="3733800" y="5562600"/>
            <a:ext cx="381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1281" name="Line 81"/>
          <p:cNvSpPr>
            <a:spLocks noChangeShapeType="1"/>
          </p:cNvSpPr>
          <p:nvPr/>
        </p:nvSpPr>
        <p:spPr bwMode="auto">
          <a:xfrm flipV="1">
            <a:off x="4114800" y="5334000"/>
            <a:ext cx="0" cy="228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1282" name="Line 82"/>
          <p:cNvSpPr>
            <a:spLocks noChangeShapeType="1"/>
          </p:cNvSpPr>
          <p:nvPr/>
        </p:nvSpPr>
        <p:spPr bwMode="auto">
          <a:xfrm flipH="1">
            <a:off x="1752600" y="5791200"/>
            <a:ext cx="2743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1283" name="Line 83"/>
          <p:cNvSpPr>
            <a:spLocks noChangeShapeType="1"/>
          </p:cNvSpPr>
          <p:nvPr/>
        </p:nvSpPr>
        <p:spPr bwMode="auto">
          <a:xfrm flipH="1">
            <a:off x="3124200" y="5943600"/>
            <a:ext cx="1219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1284" name="Oval 84"/>
          <p:cNvSpPr>
            <a:spLocks noChangeArrowheads="1"/>
          </p:cNvSpPr>
          <p:nvPr/>
        </p:nvSpPr>
        <p:spPr bwMode="auto">
          <a:xfrm>
            <a:off x="3048000" y="5867400"/>
            <a:ext cx="152400" cy="1524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1285" name="Oval 85"/>
          <p:cNvSpPr>
            <a:spLocks noChangeArrowheads="1"/>
          </p:cNvSpPr>
          <p:nvPr/>
        </p:nvSpPr>
        <p:spPr bwMode="auto">
          <a:xfrm>
            <a:off x="4419600" y="5486400"/>
            <a:ext cx="152400" cy="1524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1286" name="Rectangle 86"/>
          <p:cNvSpPr>
            <a:spLocks noChangeArrowheads="1"/>
          </p:cNvSpPr>
          <p:nvPr/>
        </p:nvSpPr>
        <p:spPr bwMode="auto">
          <a:xfrm>
            <a:off x="2895600" y="6172200"/>
            <a:ext cx="4889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24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  <a:endParaRPr lang="zh-CN" altLang="en-US" sz="24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1287" name="Rectangle 87"/>
          <p:cNvSpPr>
            <a:spLocks noChangeArrowheads="1"/>
          </p:cNvSpPr>
          <p:nvPr/>
        </p:nvSpPr>
        <p:spPr bwMode="auto">
          <a:xfrm>
            <a:off x="5410200" y="5715000"/>
            <a:ext cx="3365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24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endParaRPr lang="zh-CN" altLang="en-US" sz="24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1288" name="Rectangle 88"/>
          <p:cNvSpPr>
            <a:spLocks noChangeArrowheads="1"/>
          </p:cNvSpPr>
          <p:nvPr/>
        </p:nvSpPr>
        <p:spPr bwMode="auto">
          <a:xfrm>
            <a:off x="2667000" y="3276600"/>
            <a:ext cx="3365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24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endParaRPr lang="zh-CN" altLang="en-US" sz="24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1289" name="Rectangle 89"/>
          <p:cNvSpPr>
            <a:spLocks noChangeArrowheads="1"/>
          </p:cNvSpPr>
          <p:nvPr/>
        </p:nvSpPr>
        <p:spPr bwMode="auto">
          <a:xfrm>
            <a:off x="4267200" y="3352800"/>
            <a:ext cx="3365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24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endParaRPr lang="zh-CN" altLang="en-US" sz="24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1290" name="Line 90"/>
          <p:cNvSpPr>
            <a:spLocks noChangeShapeType="1"/>
          </p:cNvSpPr>
          <p:nvPr/>
        </p:nvSpPr>
        <p:spPr bwMode="auto">
          <a:xfrm>
            <a:off x="4343400" y="3429000"/>
            <a:ext cx="228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1291" name="Rectangle 91"/>
          <p:cNvSpPr>
            <a:spLocks noChangeArrowheads="1"/>
          </p:cNvSpPr>
          <p:nvPr/>
        </p:nvSpPr>
        <p:spPr bwMode="auto">
          <a:xfrm>
            <a:off x="2438400" y="3810000"/>
            <a:ext cx="438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24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24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24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1292" name="Rectangle 92"/>
          <p:cNvSpPr>
            <a:spLocks noChangeArrowheads="1"/>
          </p:cNvSpPr>
          <p:nvPr/>
        </p:nvSpPr>
        <p:spPr bwMode="auto">
          <a:xfrm>
            <a:off x="4495800" y="3810000"/>
            <a:ext cx="438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24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24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2</a:t>
            </a:r>
            <a:endParaRPr lang="zh-CN" altLang="en-US" sz="24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1293" name="Rectangle 93"/>
          <p:cNvSpPr>
            <a:spLocks noChangeArrowheads="1"/>
          </p:cNvSpPr>
          <p:nvPr/>
        </p:nvSpPr>
        <p:spPr bwMode="auto">
          <a:xfrm>
            <a:off x="3200400" y="4953000"/>
            <a:ext cx="438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24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24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3</a:t>
            </a:r>
            <a:endParaRPr lang="zh-CN" altLang="en-US" sz="24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1294" name="Rectangle 94"/>
          <p:cNvSpPr>
            <a:spLocks noChangeArrowheads="1"/>
          </p:cNvSpPr>
          <p:nvPr/>
        </p:nvSpPr>
        <p:spPr bwMode="auto">
          <a:xfrm>
            <a:off x="3657600" y="4953000"/>
            <a:ext cx="438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24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24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4</a:t>
            </a:r>
            <a:endParaRPr lang="zh-CN" altLang="en-US" sz="24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1295" name="Rectangle 95"/>
          <p:cNvSpPr>
            <a:spLocks noChangeArrowheads="1"/>
          </p:cNvSpPr>
          <p:nvPr/>
        </p:nvSpPr>
        <p:spPr bwMode="auto">
          <a:xfrm>
            <a:off x="1219200" y="4953000"/>
            <a:ext cx="438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24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24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5</a:t>
            </a:r>
            <a:endParaRPr lang="zh-CN" altLang="en-US" sz="24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1296" name="Rectangle 96"/>
          <p:cNvSpPr>
            <a:spLocks noChangeArrowheads="1"/>
          </p:cNvSpPr>
          <p:nvPr/>
        </p:nvSpPr>
        <p:spPr bwMode="auto">
          <a:xfrm>
            <a:off x="5715000" y="5029200"/>
            <a:ext cx="438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24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24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6</a:t>
            </a:r>
            <a:endParaRPr lang="zh-CN" altLang="en-US" sz="24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1297" name="Rectangle 97"/>
          <p:cNvSpPr>
            <a:spLocks noChangeArrowheads="1"/>
          </p:cNvSpPr>
          <p:nvPr/>
        </p:nvSpPr>
        <p:spPr bwMode="auto">
          <a:xfrm>
            <a:off x="287338" y="3687763"/>
            <a:ext cx="15557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24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置1阻塞线</a:t>
            </a:r>
          </a:p>
        </p:txBody>
      </p:sp>
      <p:sp>
        <p:nvSpPr>
          <p:cNvPr id="51298" name="Line 98"/>
          <p:cNvSpPr>
            <a:spLocks noChangeShapeType="1"/>
          </p:cNvSpPr>
          <p:nvPr/>
        </p:nvSpPr>
        <p:spPr bwMode="auto">
          <a:xfrm>
            <a:off x="1763713" y="4149725"/>
            <a:ext cx="307975" cy="533400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1299" name="Rectangle 99"/>
          <p:cNvSpPr>
            <a:spLocks noChangeArrowheads="1"/>
          </p:cNvSpPr>
          <p:nvPr/>
        </p:nvSpPr>
        <p:spPr bwMode="auto">
          <a:xfrm>
            <a:off x="111125" y="6080125"/>
            <a:ext cx="15557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24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置1维持线</a:t>
            </a:r>
          </a:p>
        </p:txBody>
      </p:sp>
      <p:sp>
        <p:nvSpPr>
          <p:cNvPr id="51300" name="Line 100"/>
          <p:cNvSpPr>
            <a:spLocks noChangeShapeType="1"/>
          </p:cNvSpPr>
          <p:nvPr/>
        </p:nvSpPr>
        <p:spPr bwMode="auto">
          <a:xfrm flipV="1">
            <a:off x="1187450" y="5553075"/>
            <a:ext cx="838200" cy="609600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1301" name="Rectangle 101"/>
          <p:cNvSpPr>
            <a:spLocks noChangeArrowheads="1"/>
          </p:cNvSpPr>
          <p:nvPr/>
        </p:nvSpPr>
        <p:spPr bwMode="auto">
          <a:xfrm>
            <a:off x="5178425" y="3867150"/>
            <a:ext cx="15557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24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置0维持线</a:t>
            </a:r>
          </a:p>
        </p:txBody>
      </p:sp>
      <p:sp>
        <p:nvSpPr>
          <p:cNvPr id="51302" name="Line 102"/>
          <p:cNvSpPr>
            <a:spLocks noChangeShapeType="1"/>
          </p:cNvSpPr>
          <p:nvPr/>
        </p:nvSpPr>
        <p:spPr bwMode="auto">
          <a:xfrm flipH="1">
            <a:off x="4572000" y="4221163"/>
            <a:ext cx="685800" cy="457200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1303" name="Rectangle 103"/>
          <p:cNvSpPr>
            <a:spLocks noChangeArrowheads="1"/>
          </p:cNvSpPr>
          <p:nvPr/>
        </p:nvSpPr>
        <p:spPr bwMode="auto">
          <a:xfrm>
            <a:off x="3844925" y="6156325"/>
            <a:ext cx="15557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24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置0阻塞线</a:t>
            </a:r>
          </a:p>
        </p:txBody>
      </p:sp>
      <p:sp>
        <p:nvSpPr>
          <p:cNvPr id="51304" name="Line 104"/>
          <p:cNvSpPr>
            <a:spLocks noChangeShapeType="1"/>
          </p:cNvSpPr>
          <p:nvPr/>
        </p:nvSpPr>
        <p:spPr bwMode="auto">
          <a:xfrm flipH="1" flipV="1">
            <a:off x="3995738" y="5553075"/>
            <a:ext cx="304800" cy="609600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1305" name="Rectangle 105"/>
          <p:cNvSpPr>
            <a:spLocks noChangeArrowheads="1"/>
          </p:cNvSpPr>
          <p:nvPr/>
        </p:nvSpPr>
        <p:spPr bwMode="auto">
          <a:xfrm>
            <a:off x="228600" y="304800"/>
            <a:ext cx="8763000" cy="2895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1306" name="Line 106"/>
          <p:cNvSpPr>
            <a:spLocks noChangeShapeType="1"/>
          </p:cNvSpPr>
          <p:nvPr/>
        </p:nvSpPr>
        <p:spPr bwMode="auto">
          <a:xfrm>
            <a:off x="381000" y="1736725"/>
            <a:ext cx="8763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1307" name="Line 107"/>
          <p:cNvSpPr>
            <a:spLocks noChangeShapeType="1"/>
          </p:cNvSpPr>
          <p:nvPr/>
        </p:nvSpPr>
        <p:spPr bwMode="auto">
          <a:xfrm>
            <a:off x="228600" y="1066800"/>
            <a:ext cx="777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1308" name="Line 108"/>
          <p:cNvSpPr>
            <a:spLocks noChangeShapeType="1"/>
          </p:cNvSpPr>
          <p:nvPr/>
        </p:nvSpPr>
        <p:spPr bwMode="auto">
          <a:xfrm>
            <a:off x="228600" y="2514600"/>
            <a:ext cx="777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1309" name="Line 109"/>
          <p:cNvSpPr>
            <a:spLocks noChangeShapeType="1"/>
          </p:cNvSpPr>
          <p:nvPr/>
        </p:nvSpPr>
        <p:spPr bwMode="auto">
          <a:xfrm>
            <a:off x="8001000" y="304800"/>
            <a:ext cx="0" cy="2895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grpSp>
        <p:nvGrpSpPr>
          <p:cNvPr id="51318" name="Group 118"/>
          <p:cNvGrpSpPr>
            <a:grpSpLocks/>
          </p:cNvGrpSpPr>
          <p:nvPr/>
        </p:nvGrpSpPr>
        <p:grpSpPr bwMode="auto">
          <a:xfrm>
            <a:off x="287338" y="368300"/>
            <a:ext cx="8515350" cy="1341438"/>
            <a:chOff x="192" y="240"/>
            <a:chExt cx="5364" cy="845"/>
          </a:xfrm>
        </p:grpSpPr>
        <p:sp>
          <p:nvSpPr>
            <p:cNvPr id="51209" name="Rectangle 9"/>
            <p:cNvSpPr>
              <a:spLocks noChangeArrowheads="1"/>
            </p:cNvSpPr>
            <p:nvPr/>
          </p:nvSpPr>
          <p:spPr bwMode="auto">
            <a:xfrm>
              <a:off x="192" y="720"/>
              <a:ext cx="126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20000"/>
                </a:spcBef>
              </a:pPr>
              <a:r>
                <a:rPr lang="en-US" altLang="zh-CN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CP=1；D=0</a:t>
              </a:r>
            </a:p>
          </p:txBody>
        </p:sp>
        <p:sp>
          <p:nvSpPr>
            <p:cNvPr id="51210" name="Rectangle 10"/>
            <p:cNvSpPr>
              <a:spLocks noChangeArrowheads="1"/>
            </p:cNvSpPr>
            <p:nvPr/>
          </p:nvSpPr>
          <p:spPr bwMode="auto">
            <a:xfrm>
              <a:off x="1584" y="720"/>
              <a:ext cx="3392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20000"/>
                </a:spcBef>
              </a:pPr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3</a:t>
              </a:r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=1 G</a:t>
              </a:r>
              <a:r>
                <a:rPr lang="en-US" altLang="zh-CN" sz="3200" baseline="-250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4</a:t>
              </a:r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=0 G</a:t>
              </a:r>
              <a:r>
                <a:rPr lang="en-US" altLang="zh-CN" sz="3200" baseline="-250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5</a:t>
              </a:r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=0 G</a:t>
              </a:r>
              <a:r>
                <a:rPr lang="en-US" altLang="zh-CN" sz="3200" baseline="-250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6</a:t>
              </a:r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=1  Q</a:t>
              </a:r>
              <a:r>
                <a:rPr lang="en-US" altLang="zh-CN" sz="3200" baseline="300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n+1</a:t>
              </a:r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= 0</a:t>
              </a:r>
            </a:p>
          </p:txBody>
        </p:sp>
        <p:sp>
          <p:nvSpPr>
            <p:cNvPr id="51310" name="Line 110"/>
            <p:cNvSpPr>
              <a:spLocks noChangeShapeType="1"/>
            </p:cNvSpPr>
            <p:nvPr/>
          </p:nvSpPr>
          <p:spPr bwMode="auto">
            <a:xfrm>
              <a:off x="5088" y="912"/>
              <a:ext cx="19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1311" name="Line 111"/>
            <p:cNvSpPr>
              <a:spLocks noChangeShapeType="1"/>
            </p:cNvSpPr>
            <p:nvPr/>
          </p:nvSpPr>
          <p:spPr bwMode="auto">
            <a:xfrm flipV="1">
              <a:off x="5280" y="672"/>
              <a:ext cx="0" cy="2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1312" name="Line 112"/>
            <p:cNvSpPr>
              <a:spLocks noChangeShapeType="1"/>
            </p:cNvSpPr>
            <p:nvPr/>
          </p:nvSpPr>
          <p:spPr bwMode="auto">
            <a:xfrm>
              <a:off x="5280" y="672"/>
              <a:ext cx="24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1316" name="Rectangle 116"/>
            <p:cNvSpPr>
              <a:spLocks noChangeArrowheads="1"/>
            </p:cNvSpPr>
            <p:nvPr/>
          </p:nvSpPr>
          <p:spPr bwMode="auto">
            <a:xfrm>
              <a:off x="5184" y="240"/>
              <a:ext cx="372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grpSp>
        <p:nvGrpSpPr>
          <p:cNvPr id="51320" name="Group 120"/>
          <p:cNvGrpSpPr>
            <a:grpSpLocks/>
          </p:cNvGrpSpPr>
          <p:nvPr/>
        </p:nvGrpSpPr>
        <p:grpSpPr bwMode="auto">
          <a:xfrm>
            <a:off x="285750" y="1844675"/>
            <a:ext cx="8534400" cy="1265238"/>
            <a:chOff x="192" y="1152"/>
            <a:chExt cx="5376" cy="797"/>
          </a:xfrm>
        </p:grpSpPr>
        <p:sp>
          <p:nvSpPr>
            <p:cNvPr id="51215" name="Rectangle 15"/>
            <p:cNvSpPr>
              <a:spLocks noChangeArrowheads="1"/>
            </p:cNvSpPr>
            <p:nvPr/>
          </p:nvSpPr>
          <p:spPr bwMode="auto">
            <a:xfrm>
              <a:off x="192" y="1584"/>
              <a:ext cx="126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CP=1；D=1</a:t>
              </a:r>
              <a:endPara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1216" name="Rectangle 16"/>
            <p:cNvSpPr>
              <a:spLocks noChangeArrowheads="1"/>
            </p:cNvSpPr>
            <p:nvPr/>
          </p:nvSpPr>
          <p:spPr bwMode="auto">
            <a:xfrm>
              <a:off x="1584" y="1584"/>
              <a:ext cx="3392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3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=0 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4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=1 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5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=1 G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6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=0  Q</a:t>
              </a:r>
              <a:r>
                <a:rPr lang="en-US" altLang="zh-CN" sz="3200" baseline="30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n+1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= 1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1313" name="Line 113"/>
            <p:cNvSpPr>
              <a:spLocks noChangeShapeType="1"/>
            </p:cNvSpPr>
            <p:nvPr/>
          </p:nvSpPr>
          <p:spPr bwMode="auto">
            <a:xfrm>
              <a:off x="5136" y="1824"/>
              <a:ext cx="19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1314" name="Line 114"/>
            <p:cNvSpPr>
              <a:spLocks noChangeShapeType="1"/>
            </p:cNvSpPr>
            <p:nvPr/>
          </p:nvSpPr>
          <p:spPr bwMode="auto">
            <a:xfrm flipV="1">
              <a:off x="5328" y="1584"/>
              <a:ext cx="0" cy="2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1315" name="Line 115"/>
            <p:cNvSpPr>
              <a:spLocks noChangeShapeType="1"/>
            </p:cNvSpPr>
            <p:nvPr/>
          </p:nvSpPr>
          <p:spPr bwMode="auto">
            <a:xfrm>
              <a:off x="5328" y="1584"/>
              <a:ext cx="24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1317" name="Rectangle 117"/>
            <p:cNvSpPr>
              <a:spLocks noChangeArrowheads="1"/>
            </p:cNvSpPr>
            <p:nvPr/>
          </p:nvSpPr>
          <p:spPr bwMode="auto">
            <a:xfrm>
              <a:off x="5184" y="1152"/>
              <a:ext cx="372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sp>
        <p:nvSpPr>
          <p:cNvPr id="51321" name="Rectangle 121"/>
          <p:cNvSpPr>
            <a:spLocks noChangeArrowheads="1"/>
          </p:cNvSpPr>
          <p:nvPr/>
        </p:nvSpPr>
        <p:spPr bwMode="auto">
          <a:xfrm>
            <a:off x="6552220" y="5320369"/>
            <a:ext cx="2519772" cy="13849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r>
              <a:rPr lang="zh-CN" altLang="en-US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对</a:t>
            </a:r>
            <a:r>
              <a:rPr lang="zh-CN" altLang="en-US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与非门</a:t>
            </a:r>
            <a:r>
              <a:rPr lang="zh-CN" altLang="en-US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而言，阻塞</a:t>
            </a:r>
            <a:r>
              <a:rPr lang="en-US" altLang="zh-CN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/</a:t>
            </a:r>
            <a:r>
              <a:rPr lang="zh-CN" altLang="en-US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维持，是通过</a:t>
            </a:r>
            <a:r>
              <a:rPr lang="en-US" altLang="zh-CN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r>
              <a:rPr lang="zh-CN" altLang="en-US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电平实现</a:t>
            </a:r>
          </a:p>
        </p:txBody>
      </p:sp>
      <p:sp>
        <p:nvSpPr>
          <p:cNvPr id="51322" name="Line 122"/>
          <p:cNvSpPr>
            <a:spLocks noChangeShapeType="1"/>
          </p:cNvSpPr>
          <p:nvPr/>
        </p:nvSpPr>
        <p:spPr bwMode="auto">
          <a:xfrm>
            <a:off x="4176713" y="1736725"/>
            <a:ext cx="1258887" cy="2160588"/>
          </a:xfrm>
          <a:prstGeom prst="line">
            <a:avLst/>
          </a:prstGeom>
          <a:noFill/>
          <a:ln w="38100">
            <a:solidFill>
              <a:srgbClr val="FFFF00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1323" name="Line 123"/>
          <p:cNvSpPr>
            <a:spLocks noChangeShapeType="1"/>
          </p:cNvSpPr>
          <p:nvPr/>
        </p:nvSpPr>
        <p:spPr bwMode="auto">
          <a:xfrm flipH="1">
            <a:off x="1835150" y="1773238"/>
            <a:ext cx="2881313" cy="2195512"/>
          </a:xfrm>
          <a:prstGeom prst="line">
            <a:avLst/>
          </a:prstGeom>
          <a:noFill/>
          <a:ln w="38100">
            <a:solidFill>
              <a:srgbClr val="FFFF00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1324" name="Line 124"/>
          <p:cNvSpPr>
            <a:spLocks noChangeShapeType="1"/>
          </p:cNvSpPr>
          <p:nvPr/>
        </p:nvSpPr>
        <p:spPr bwMode="auto">
          <a:xfrm flipH="1">
            <a:off x="2735263" y="3213100"/>
            <a:ext cx="325437" cy="1476375"/>
          </a:xfrm>
          <a:prstGeom prst="line">
            <a:avLst/>
          </a:prstGeom>
          <a:noFill/>
          <a:ln w="38100">
            <a:solidFill>
              <a:srgbClr val="FFFF00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1325" name="Oval 125"/>
          <p:cNvSpPr>
            <a:spLocks noChangeArrowheads="1"/>
          </p:cNvSpPr>
          <p:nvPr/>
        </p:nvSpPr>
        <p:spPr bwMode="auto">
          <a:xfrm>
            <a:off x="3492500" y="1160463"/>
            <a:ext cx="863600" cy="612775"/>
          </a:xfrm>
          <a:prstGeom prst="ellips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1326" name="Oval 126"/>
          <p:cNvSpPr>
            <a:spLocks noChangeArrowheads="1"/>
          </p:cNvSpPr>
          <p:nvPr/>
        </p:nvSpPr>
        <p:spPr bwMode="auto">
          <a:xfrm>
            <a:off x="2519363" y="2565400"/>
            <a:ext cx="863600" cy="612775"/>
          </a:xfrm>
          <a:prstGeom prst="ellips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1327" name="Oval 127"/>
          <p:cNvSpPr>
            <a:spLocks noChangeArrowheads="1"/>
          </p:cNvSpPr>
          <p:nvPr/>
        </p:nvSpPr>
        <p:spPr bwMode="auto">
          <a:xfrm>
            <a:off x="4427538" y="1160463"/>
            <a:ext cx="863600" cy="612775"/>
          </a:xfrm>
          <a:prstGeom prst="ellips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18" name="Rectangle 121"/>
          <p:cNvSpPr>
            <a:spLocks noChangeArrowheads="1"/>
          </p:cNvSpPr>
          <p:nvPr/>
        </p:nvSpPr>
        <p:spPr bwMode="auto">
          <a:xfrm>
            <a:off x="6777626" y="3392996"/>
            <a:ext cx="2402886" cy="13849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r>
              <a:rPr lang="en-US" altLang="zh-CN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  <a:r>
              <a:rPr lang="zh-CN" altLang="en-US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变化时主要考察</a:t>
            </a:r>
            <a:r>
              <a:rPr lang="en-US" altLang="zh-CN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G3</a:t>
            </a:r>
            <a:r>
              <a:rPr lang="zh-CN" altLang="en-US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的输入变化</a:t>
            </a:r>
            <a:endParaRPr lang="zh-CN" altLang="en-US" sz="28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grpSp>
        <p:nvGrpSpPr>
          <p:cNvPr id="119" name="组合 118"/>
          <p:cNvGrpSpPr/>
          <p:nvPr/>
        </p:nvGrpSpPr>
        <p:grpSpPr>
          <a:xfrm>
            <a:off x="5129649" y="5014491"/>
            <a:ext cx="571504" cy="329480"/>
            <a:chOff x="6858017" y="3816060"/>
            <a:chExt cx="928694" cy="371047"/>
          </a:xfrm>
        </p:grpSpPr>
        <p:sp>
          <p:nvSpPr>
            <p:cNvPr id="120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1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2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3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24" name="组合 123"/>
          <p:cNvGrpSpPr/>
          <p:nvPr/>
        </p:nvGrpSpPr>
        <p:grpSpPr>
          <a:xfrm>
            <a:off x="4071934" y="5000636"/>
            <a:ext cx="571504" cy="329480"/>
            <a:chOff x="6858017" y="3816060"/>
            <a:chExt cx="928694" cy="371047"/>
          </a:xfrm>
        </p:grpSpPr>
        <p:sp>
          <p:nvSpPr>
            <p:cNvPr id="125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6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7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28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29" name="组合 128"/>
          <p:cNvGrpSpPr/>
          <p:nvPr/>
        </p:nvGrpSpPr>
        <p:grpSpPr>
          <a:xfrm>
            <a:off x="2714612" y="5000636"/>
            <a:ext cx="571504" cy="329480"/>
            <a:chOff x="6858017" y="3816060"/>
            <a:chExt cx="928694" cy="371047"/>
          </a:xfrm>
        </p:grpSpPr>
        <p:sp>
          <p:nvSpPr>
            <p:cNvPr id="130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1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2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3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34" name="组合 133"/>
          <p:cNvGrpSpPr/>
          <p:nvPr/>
        </p:nvGrpSpPr>
        <p:grpSpPr>
          <a:xfrm>
            <a:off x="1643042" y="5000636"/>
            <a:ext cx="571504" cy="329480"/>
            <a:chOff x="6858017" y="3816060"/>
            <a:chExt cx="928694" cy="371047"/>
          </a:xfrm>
        </p:grpSpPr>
        <p:sp>
          <p:nvSpPr>
            <p:cNvPr id="135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6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7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38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39" name="组合 138"/>
          <p:cNvGrpSpPr/>
          <p:nvPr/>
        </p:nvGrpSpPr>
        <p:grpSpPr>
          <a:xfrm>
            <a:off x="3929058" y="3885338"/>
            <a:ext cx="571504" cy="329480"/>
            <a:chOff x="6858017" y="3816060"/>
            <a:chExt cx="928694" cy="371047"/>
          </a:xfrm>
        </p:grpSpPr>
        <p:sp>
          <p:nvSpPr>
            <p:cNvPr id="140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1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2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3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144" name="组合 143"/>
          <p:cNvGrpSpPr/>
          <p:nvPr/>
        </p:nvGrpSpPr>
        <p:grpSpPr>
          <a:xfrm>
            <a:off x="2885198" y="3887501"/>
            <a:ext cx="571504" cy="329480"/>
            <a:chOff x="6858017" y="3816060"/>
            <a:chExt cx="928694" cy="371047"/>
          </a:xfrm>
        </p:grpSpPr>
        <p:sp>
          <p:nvSpPr>
            <p:cNvPr id="145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6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7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148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sp>
        <p:nvSpPr>
          <p:cNvPr id="149" name="灯片编号占位符 14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88</a:t>
            </a:fld>
            <a:endParaRPr lang="en-US" altLang="zh-CN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51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0" dur="500"/>
                                        <p:tgtEl>
                                          <p:spTgt spid="51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" dur="500"/>
                                        <p:tgtEl>
                                          <p:spTgt spid="51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6" dur="500"/>
                                        <p:tgtEl>
                                          <p:spTgt spid="51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9" dur="500"/>
                                        <p:tgtEl>
                                          <p:spTgt spid="51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2" dur="500"/>
                                        <p:tgtEl>
                                          <p:spTgt spid="51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5" dur="500"/>
                                        <p:tgtEl>
                                          <p:spTgt spid="51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8" dur="500"/>
                                        <p:tgtEl>
                                          <p:spTgt spid="513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3" dur="500"/>
                                        <p:tgtEl>
                                          <p:spTgt spid="51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6" dur="500"/>
                                        <p:tgtEl>
                                          <p:spTgt spid="51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9" dur="500"/>
                                        <p:tgtEl>
                                          <p:spTgt spid="51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513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51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500"/>
                                        <p:tgtEl>
                                          <p:spTgt spid="51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3" dur="500"/>
                                        <p:tgtEl>
                                          <p:spTgt spid="51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297" grpId="0"/>
      <p:bldP spid="51298" grpId="0" animBg="1"/>
      <p:bldP spid="51299" grpId="0"/>
      <p:bldP spid="51300" grpId="0" animBg="1"/>
      <p:bldP spid="51301" grpId="0"/>
      <p:bldP spid="51302" grpId="0" animBg="1"/>
      <p:bldP spid="51303" grpId="0"/>
      <p:bldP spid="51304" grpId="0" animBg="1"/>
      <p:bldP spid="51321" grpId="0"/>
      <p:bldP spid="51322" grpId="0" animBg="1"/>
      <p:bldP spid="51323" grpId="0" animBg="1"/>
      <p:bldP spid="51324" grpId="0" animBg="1"/>
      <p:bldP spid="51325" grpId="0" animBg="1"/>
      <p:bldP spid="51326" grpId="0" animBg="1"/>
      <p:bldP spid="51327" grpId="0" animBg="1"/>
      <p:bldP spid="118" grpId="0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56" name="Rectangle 32"/>
          <p:cNvSpPr>
            <a:spLocks noChangeArrowheads="1"/>
          </p:cNvSpPr>
          <p:nvPr/>
        </p:nvSpPr>
        <p:spPr bwMode="auto">
          <a:xfrm>
            <a:off x="381000" y="190500"/>
            <a:ext cx="1841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2258" name="Rectangle 34"/>
          <p:cNvSpPr>
            <a:spLocks noChangeArrowheads="1"/>
          </p:cNvSpPr>
          <p:nvPr/>
        </p:nvSpPr>
        <p:spPr bwMode="auto">
          <a:xfrm>
            <a:off x="0" y="142852"/>
            <a:ext cx="28257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、状态转换表</a:t>
            </a:r>
          </a:p>
        </p:txBody>
      </p:sp>
      <p:grpSp>
        <p:nvGrpSpPr>
          <p:cNvPr id="52271" name="Group 47"/>
          <p:cNvGrpSpPr>
            <a:grpSpLocks/>
          </p:cNvGrpSpPr>
          <p:nvPr/>
        </p:nvGrpSpPr>
        <p:grpSpPr bwMode="auto">
          <a:xfrm>
            <a:off x="609600" y="857232"/>
            <a:ext cx="4343400" cy="2781300"/>
            <a:chOff x="384" y="936"/>
            <a:chExt cx="2736" cy="1752"/>
          </a:xfrm>
        </p:grpSpPr>
        <p:sp>
          <p:nvSpPr>
            <p:cNvPr id="52253" name="Line 29"/>
            <p:cNvSpPr>
              <a:spLocks noChangeShapeType="1"/>
            </p:cNvSpPr>
            <p:nvPr/>
          </p:nvSpPr>
          <p:spPr bwMode="auto">
            <a:xfrm>
              <a:off x="384" y="1344"/>
              <a:ext cx="273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2254" name="Line 30"/>
            <p:cNvSpPr>
              <a:spLocks noChangeShapeType="1"/>
            </p:cNvSpPr>
            <p:nvPr/>
          </p:nvSpPr>
          <p:spPr bwMode="auto">
            <a:xfrm>
              <a:off x="1728" y="1104"/>
              <a:ext cx="0" cy="158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2255" name="Line 31"/>
            <p:cNvSpPr>
              <a:spLocks noChangeShapeType="1"/>
            </p:cNvSpPr>
            <p:nvPr/>
          </p:nvSpPr>
          <p:spPr bwMode="auto">
            <a:xfrm>
              <a:off x="2352" y="1056"/>
              <a:ext cx="0" cy="163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2259" name="Rectangle 35"/>
            <p:cNvSpPr>
              <a:spLocks noChangeArrowheads="1"/>
            </p:cNvSpPr>
            <p:nvPr/>
          </p:nvSpPr>
          <p:spPr bwMode="auto">
            <a:xfrm>
              <a:off x="384" y="936"/>
              <a:ext cx="270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    Q</a:t>
              </a:r>
              <a:r>
                <a:rPr lang="en-US" altLang="zh-CN" sz="3200" baseline="30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  D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      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n+1</a:t>
              </a:r>
              <a:endParaRPr lang="zh-CN" altLang="en-US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grpSp>
        <p:nvGrpSpPr>
          <p:cNvPr id="52272" name="Group 48"/>
          <p:cNvGrpSpPr>
            <a:grpSpLocks/>
          </p:cNvGrpSpPr>
          <p:nvPr/>
        </p:nvGrpSpPr>
        <p:grpSpPr bwMode="auto">
          <a:xfrm>
            <a:off x="533400" y="1466832"/>
            <a:ext cx="3994150" cy="579438"/>
            <a:chOff x="336" y="1320"/>
            <a:chExt cx="2516" cy="365"/>
          </a:xfrm>
        </p:grpSpPr>
        <p:sp>
          <p:nvSpPr>
            <p:cNvPr id="52228" name="Line 4"/>
            <p:cNvSpPr>
              <a:spLocks noChangeShapeType="1"/>
            </p:cNvSpPr>
            <p:nvPr/>
          </p:nvSpPr>
          <p:spPr bwMode="auto">
            <a:xfrm>
              <a:off x="336" y="1584"/>
              <a:ext cx="19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2229" name="Line 5"/>
            <p:cNvSpPr>
              <a:spLocks noChangeShapeType="1"/>
            </p:cNvSpPr>
            <p:nvPr/>
          </p:nvSpPr>
          <p:spPr bwMode="auto">
            <a:xfrm flipV="1">
              <a:off x="528" y="1392"/>
              <a:ext cx="0" cy="19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2230" name="Line 6"/>
            <p:cNvSpPr>
              <a:spLocks noChangeShapeType="1"/>
            </p:cNvSpPr>
            <p:nvPr/>
          </p:nvSpPr>
          <p:spPr bwMode="auto">
            <a:xfrm>
              <a:off x="528" y="1392"/>
              <a:ext cx="24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2260" name="Rectangle 36"/>
            <p:cNvSpPr>
              <a:spLocks noChangeArrowheads="1"/>
            </p:cNvSpPr>
            <p:nvPr/>
          </p:nvSpPr>
          <p:spPr bwMode="auto">
            <a:xfrm>
              <a:off x="1200" y="1320"/>
              <a:ext cx="1652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0     0    0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grpSp>
        <p:nvGrpSpPr>
          <p:cNvPr id="52273" name="Group 49"/>
          <p:cNvGrpSpPr>
            <a:grpSpLocks/>
          </p:cNvGrpSpPr>
          <p:nvPr/>
        </p:nvGrpSpPr>
        <p:grpSpPr bwMode="auto">
          <a:xfrm>
            <a:off x="533400" y="1924032"/>
            <a:ext cx="3994150" cy="579438"/>
            <a:chOff x="336" y="1608"/>
            <a:chExt cx="2516" cy="365"/>
          </a:xfrm>
        </p:grpSpPr>
        <p:sp>
          <p:nvSpPr>
            <p:cNvPr id="52233" name="Line 9"/>
            <p:cNvSpPr>
              <a:spLocks noChangeShapeType="1"/>
            </p:cNvSpPr>
            <p:nvPr/>
          </p:nvSpPr>
          <p:spPr bwMode="auto">
            <a:xfrm>
              <a:off x="336" y="1872"/>
              <a:ext cx="19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2234" name="Line 10"/>
            <p:cNvSpPr>
              <a:spLocks noChangeShapeType="1"/>
            </p:cNvSpPr>
            <p:nvPr/>
          </p:nvSpPr>
          <p:spPr bwMode="auto">
            <a:xfrm flipV="1">
              <a:off x="528" y="1680"/>
              <a:ext cx="0" cy="19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2235" name="Line 11"/>
            <p:cNvSpPr>
              <a:spLocks noChangeShapeType="1"/>
            </p:cNvSpPr>
            <p:nvPr/>
          </p:nvSpPr>
          <p:spPr bwMode="auto">
            <a:xfrm>
              <a:off x="528" y="1680"/>
              <a:ext cx="24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2261" name="Rectangle 37"/>
            <p:cNvSpPr>
              <a:spLocks noChangeArrowheads="1"/>
            </p:cNvSpPr>
            <p:nvPr/>
          </p:nvSpPr>
          <p:spPr bwMode="auto">
            <a:xfrm>
              <a:off x="1200" y="1608"/>
              <a:ext cx="1652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0     1    1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grpSp>
        <p:nvGrpSpPr>
          <p:cNvPr id="52274" name="Group 50"/>
          <p:cNvGrpSpPr>
            <a:grpSpLocks/>
          </p:cNvGrpSpPr>
          <p:nvPr/>
        </p:nvGrpSpPr>
        <p:grpSpPr bwMode="auto">
          <a:xfrm>
            <a:off x="533400" y="2457432"/>
            <a:ext cx="3994150" cy="579438"/>
            <a:chOff x="336" y="1944"/>
            <a:chExt cx="2516" cy="365"/>
          </a:xfrm>
        </p:grpSpPr>
        <p:sp>
          <p:nvSpPr>
            <p:cNvPr id="52238" name="Line 14"/>
            <p:cNvSpPr>
              <a:spLocks noChangeShapeType="1"/>
            </p:cNvSpPr>
            <p:nvPr/>
          </p:nvSpPr>
          <p:spPr bwMode="auto">
            <a:xfrm>
              <a:off x="336" y="2208"/>
              <a:ext cx="19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2239" name="Line 15"/>
            <p:cNvSpPr>
              <a:spLocks noChangeShapeType="1"/>
            </p:cNvSpPr>
            <p:nvPr/>
          </p:nvSpPr>
          <p:spPr bwMode="auto">
            <a:xfrm flipV="1">
              <a:off x="528" y="2016"/>
              <a:ext cx="0" cy="19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2240" name="Line 16"/>
            <p:cNvSpPr>
              <a:spLocks noChangeShapeType="1"/>
            </p:cNvSpPr>
            <p:nvPr/>
          </p:nvSpPr>
          <p:spPr bwMode="auto">
            <a:xfrm>
              <a:off x="528" y="2016"/>
              <a:ext cx="24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2262" name="Rectangle 38"/>
            <p:cNvSpPr>
              <a:spLocks noChangeArrowheads="1"/>
            </p:cNvSpPr>
            <p:nvPr/>
          </p:nvSpPr>
          <p:spPr bwMode="auto">
            <a:xfrm>
              <a:off x="1200" y="1944"/>
              <a:ext cx="1652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1     0    0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grpSp>
        <p:nvGrpSpPr>
          <p:cNvPr id="52275" name="Group 51"/>
          <p:cNvGrpSpPr>
            <a:grpSpLocks/>
          </p:cNvGrpSpPr>
          <p:nvPr/>
        </p:nvGrpSpPr>
        <p:grpSpPr bwMode="auto">
          <a:xfrm>
            <a:off x="533400" y="2914632"/>
            <a:ext cx="3994150" cy="579438"/>
            <a:chOff x="336" y="2232"/>
            <a:chExt cx="2516" cy="365"/>
          </a:xfrm>
        </p:grpSpPr>
        <p:sp>
          <p:nvSpPr>
            <p:cNvPr id="52248" name="Line 24"/>
            <p:cNvSpPr>
              <a:spLocks noChangeShapeType="1"/>
            </p:cNvSpPr>
            <p:nvPr/>
          </p:nvSpPr>
          <p:spPr bwMode="auto">
            <a:xfrm>
              <a:off x="336" y="2544"/>
              <a:ext cx="19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2249" name="Line 25"/>
            <p:cNvSpPr>
              <a:spLocks noChangeShapeType="1"/>
            </p:cNvSpPr>
            <p:nvPr/>
          </p:nvSpPr>
          <p:spPr bwMode="auto">
            <a:xfrm flipV="1">
              <a:off x="528" y="2352"/>
              <a:ext cx="0" cy="19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2250" name="Line 26"/>
            <p:cNvSpPr>
              <a:spLocks noChangeShapeType="1"/>
            </p:cNvSpPr>
            <p:nvPr/>
          </p:nvSpPr>
          <p:spPr bwMode="auto">
            <a:xfrm>
              <a:off x="528" y="2352"/>
              <a:ext cx="24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2263" name="Rectangle 39"/>
            <p:cNvSpPr>
              <a:spLocks noChangeArrowheads="1"/>
            </p:cNvSpPr>
            <p:nvPr/>
          </p:nvSpPr>
          <p:spPr bwMode="auto">
            <a:xfrm>
              <a:off x="1200" y="2232"/>
              <a:ext cx="1652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1     1    1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sp>
        <p:nvSpPr>
          <p:cNvPr id="37" name="灯片编号占位符 3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89</a:t>
            </a:fld>
            <a:endParaRPr lang="en-US" altLang="zh-CN"/>
          </a:p>
        </p:txBody>
      </p:sp>
      <p:grpSp>
        <p:nvGrpSpPr>
          <p:cNvPr id="47" name="组合 46"/>
          <p:cNvGrpSpPr/>
          <p:nvPr/>
        </p:nvGrpSpPr>
        <p:grpSpPr>
          <a:xfrm>
            <a:off x="357158" y="4071942"/>
            <a:ext cx="3760224" cy="1857388"/>
            <a:chOff x="357158" y="4071942"/>
            <a:chExt cx="3760224" cy="1857388"/>
          </a:xfrm>
        </p:grpSpPr>
        <p:sp>
          <p:nvSpPr>
            <p:cNvPr id="39" name="Rectangle 7"/>
            <p:cNvSpPr>
              <a:spLocks noChangeArrowheads="1"/>
            </p:cNvSpPr>
            <p:nvPr/>
          </p:nvSpPr>
          <p:spPr bwMode="auto">
            <a:xfrm>
              <a:off x="357158" y="4110042"/>
              <a:ext cx="20129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CP=0；D=0</a:t>
              </a:r>
              <a:endPara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40" name="Rectangle 8"/>
            <p:cNvSpPr>
              <a:spLocks noChangeArrowheads="1"/>
            </p:cNvSpPr>
            <p:nvPr/>
          </p:nvSpPr>
          <p:spPr bwMode="auto">
            <a:xfrm>
              <a:off x="2566958" y="4071942"/>
              <a:ext cx="1550424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n+1</a:t>
              </a:r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= </a:t>
              </a:r>
              <a:r>
                <a:rPr lang="en-US" altLang="zh-CN" sz="3200" dirty="0" err="1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 dirty="0" err="1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</a:t>
              </a:r>
              <a:endParaRPr lang="zh-CN" altLang="en-US" sz="32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43" name="Rectangle 11"/>
            <p:cNvSpPr>
              <a:spLocks noChangeArrowheads="1"/>
            </p:cNvSpPr>
            <p:nvPr/>
          </p:nvSpPr>
          <p:spPr bwMode="auto">
            <a:xfrm>
              <a:off x="357158" y="5349892"/>
              <a:ext cx="20129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CP=0；D=1</a:t>
              </a:r>
              <a:endPara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44" name="Rectangle 12"/>
            <p:cNvSpPr>
              <a:spLocks noChangeArrowheads="1"/>
            </p:cNvSpPr>
            <p:nvPr/>
          </p:nvSpPr>
          <p:spPr bwMode="auto">
            <a:xfrm>
              <a:off x="2562196" y="5332422"/>
              <a:ext cx="1550424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n+1</a:t>
              </a:r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= </a:t>
              </a:r>
              <a:r>
                <a:rPr lang="en-US" altLang="zh-CN" sz="3200" dirty="0" err="1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 dirty="0" err="1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</a:t>
              </a:r>
              <a:endParaRPr lang="zh-CN" altLang="en-US" sz="32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grpSp>
        <p:nvGrpSpPr>
          <p:cNvPr id="48" name="组合 47"/>
          <p:cNvGrpSpPr/>
          <p:nvPr/>
        </p:nvGrpSpPr>
        <p:grpSpPr>
          <a:xfrm>
            <a:off x="357158" y="4760918"/>
            <a:ext cx="3673236" cy="1816691"/>
            <a:chOff x="357158" y="4760918"/>
            <a:chExt cx="3673236" cy="1816691"/>
          </a:xfrm>
        </p:grpSpPr>
        <p:sp>
          <p:nvSpPr>
            <p:cNvPr id="41" name="Rectangle 9"/>
            <p:cNvSpPr>
              <a:spLocks noChangeArrowheads="1"/>
            </p:cNvSpPr>
            <p:nvPr/>
          </p:nvSpPr>
          <p:spPr bwMode="auto">
            <a:xfrm>
              <a:off x="357158" y="4760918"/>
              <a:ext cx="20129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20000"/>
                </a:spcBef>
              </a:pPr>
              <a:r>
                <a:rPr lang="en-US" altLang="zh-CN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CP=1；D=0</a:t>
              </a:r>
            </a:p>
          </p:txBody>
        </p:sp>
        <p:sp>
          <p:nvSpPr>
            <p:cNvPr id="42" name="Rectangle 10"/>
            <p:cNvSpPr>
              <a:spLocks noChangeArrowheads="1"/>
            </p:cNvSpPr>
            <p:nvPr/>
          </p:nvSpPr>
          <p:spPr bwMode="auto">
            <a:xfrm>
              <a:off x="2586326" y="4760918"/>
              <a:ext cx="1414170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20000"/>
                </a:spcBef>
              </a:pPr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n+1</a:t>
              </a:r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= 0</a:t>
              </a:r>
            </a:p>
          </p:txBody>
        </p:sp>
        <p:sp>
          <p:nvSpPr>
            <p:cNvPr id="45" name="Rectangle 15"/>
            <p:cNvSpPr>
              <a:spLocks noChangeArrowheads="1"/>
            </p:cNvSpPr>
            <p:nvPr/>
          </p:nvSpPr>
          <p:spPr bwMode="auto">
            <a:xfrm>
              <a:off x="406424" y="5992834"/>
              <a:ext cx="201295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CP=1；D=1</a:t>
              </a:r>
              <a:endPara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46" name="Rectangle 16"/>
            <p:cNvSpPr>
              <a:spLocks noChangeArrowheads="1"/>
            </p:cNvSpPr>
            <p:nvPr/>
          </p:nvSpPr>
          <p:spPr bwMode="auto">
            <a:xfrm>
              <a:off x="2616224" y="5992834"/>
              <a:ext cx="1414170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 dirty="0" smtClean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n+1</a:t>
              </a:r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= 1</a:t>
              </a:r>
              <a:endPara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sp>
        <p:nvSpPr>
          <p:cNvPr id="49" name="矩形 48"/>
          <p:cNvSpPr/>
          <p:nvPr/>
        </p:nvSpPr>
        <p:spPr>
          <a:xfrm>
            <a:off x="4714876" y="5002612"/>
            <a:ext cx="3602268" cy="15696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时钟为低电平时，</a:t>
            </a:r>
            <a:endParaRPr lang="en-US" altLang="zh-CN" sz="3200" dirty="0" smtClean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  <a:p>
            <a:pPr>
              <a:lnSpc>
                <a:spcPct val="150000"/>
              </a:lnSpc>
            </a:pP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保持</a:t>
            </a:r>
            <a:r>
              <a:rPr lang="en-US" altLang="zh-CN" sz="3200" dirty="0" err="1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 dirty="0" err="1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的状态。</a:t>
            </a:r>
            <a:endParaRPr lang="zh-CN" altLang="en-US" sz="3200" dirty="0"/>
          </a:p>
        </p:txBody>
      </p:sp>
      <p:sp>
        <p:nvSpPr>
          <p:cNvPr id="50" name="矩形 49"/>
          <p:cNvSpPr/>
          <p:nvPr/>
        </p:nvSpPr>
        <p:spPr>
          <a:xfrm>
            <a:off x="4643438" y="3430976"/>
            <a:ext cx="4698722" cy="15696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时钟上升沿（高电平），</a:t>
            </a:r>
            <a:endParaRPr lang="en-US" altLang="zh-CN" sz="3200" dirty="0" smtClean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  <a:p>
            <a:pPr>
              <a:lnSpc>
                <a:spcPct val="150000"/>
              </a:lnSpc>
            </a:pP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体现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D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的状态。</a:t>
            </a:r>
            <a:endParaRPr lang="zh-CN" altLang="en-US" sz="32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9" dur="500"/>
                                        <p:tgtEl>
                                          <p:spTgt spid="5227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22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22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22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22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22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2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22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522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  <p:bldP spid="50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57" name="Rectangle 13"/>
          <p:cNvSpPr>
            <a:spLocks noChangeArrowheads="1"/>
          </p:cNvSpPr>
          <p:nvPr/>
        </p:nvSpPr>
        <p:spPr bwMode="auto">
          <a:xfrm>
            <a:off x="219044" y="981052"/>
            <a:ext cx="7023076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0    0     1</a:t>
            </a:r>
            <a:r>
              <a:rPr lang="zh-CN" altLang="en-US" sz="3200" baseline="30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1</a:t>
            </a:r>
            <a:r>
              <a:rPr lang="zh-CN" altLang="en-US" sz="3200" baseline="30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禁用</a:t>
            </a:r>
          </a:p>
        </p:txBody>
      </p:sp>
      <p:grpSp>
        <p:nvGrpSpPr>
          <p:cNvPr id="2" name="Group 27"/>
          <p:cNvGrpSpPr>
            <a:grpSpLocks/>
          </p:cNvGrpSpPr>
          <p:nvPr/>
        </p:nvGrpSpPr>
        <p:grpSpPr bwMode="auto">
          <a:xfrm>
            <a:off x="142844" y="125390"/>
            <a:ext cx="7239000" cy="2178051"/>
            <a:chOff x="240" y="709"/>
            <a:chExt cx="4560" cy="1372"/>
          </a:xfrm>
        </p:grpSpPr>
        <p:sp>
          <p:nvSpPr>
            <p:cNvPr id="31748" name="Line 4"/>
            <p:cNvSpPr>
              <a:spLocks noChangeShapeType="1"/>
            </p:cNvSpPr>
            <p:nvPr/>
          </p:nvSpPr>
          <p:spPr bwMode="auto">
            <a:xfrm flipV="1">
              <a:off x="240" y="1248"/>
              <a:ext cx="4560" cy="1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1749" name="Line 5"/>
            <p:cNvSpPr>
              <a:spLocks noChangeShapeType="1"/>
            </p:cNvSpPr>
            <p:nvPr/>
          </p:nvSpPr>
          <p:spPr bwMode="auto">
            <a:xfrm>
              <a:off x="2064" y="720"/>
              <a:ext cx="1" cy="136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1750" name="Line 6"/>
            <p:cNvSpPr>
              <a:spLocks noChangeShapeType="1"/>
            </p:cNvSpPr>
            <p:nvPr/>
          </p:nvSpPr>
          <p:spPr bwMode="auto">
            <a:xfrm>
              <a:off x="3888" y="709"/>
              <a:ext cx="1" cy="136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1755" name="Rectangle 11"/>
            <p:cNvSpPr>
              <a:spLocks noChangeArrowheads="1"/>
            </p:cNvSpPr>
            <p:nvPr/>
          </p:nvSpPr>
          <p:spPr bwMode="auto">
            <a:xfrm>
              <a:off x="288" y="826"/>
              <a:ext cx="4296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err="1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 dirty="0" err="1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</a:t>
              </a:r>
              <a:r>
                <a:rPr lang="en-US" altLang="zh-CN" sz="3200" baseline="300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   </a:t>
              </a:r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</a:t>
              </a:r>
              <a:r>
                <a:rPr lang="en-US" altLang="zh-CN" sz="3200" baseline="-250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     </a:t>
              </a:r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</a:t>
              </a:r>
              <a:r>
                <a:rPr lang="en-US" altLang="zh-CN" sz="3200" baseline="-250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     </a:t>
              </a:r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n+1     </a:t>
              </a:r>
              <a:r>
                <a:rPr lang="en-US" altLang="zh-CN" sz="3200" dirty="0" err="1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 dirty="0" err="1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n+1</a:t>
              </a:r>
              <a:r>
                <a:rPr lang="en-US" altLang="zh-CN" sz="3200" baseline="300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</a:t>
              </a:r>
              <a:r>
                <a:rPr lang="en-US" altLang="zh-CN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</a:t>
              </a:r>
              <a:r>
                <a:rPr lang="zh-CN" altLang="en-US" sz="32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注释</a:t>
              </a:r>
            </a:p>
          </p:txBody>
        </p:sp>
        <p:sp>
          <p:nvSpPr>
            <p:cNvPr id="31758" name="Line 14"/>
            <p:cNvSpPr>
              <a:spLocks noChangeShapeType="1"/>
            </p:cNvSpPr>
            <p:nvPr/>
          </p:nvSpPr>
          <p:spPr bwMode="auto">
            <a:xfrm>
              <a:off x="960" y="864"/>
              <a:ext cx="145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1759" name="Line 15"/>
            <p:cNvSpPr>
              <a:spLocks noChangeShapeType="1"/>
            </p:cNvSpPr>
            <p:nvPr/>
          </p:nvSpPr>
          <p:spPr bwMode="auto">
            <a:xfrm>
              <a:off x="1680" y="864"/>
              <a:ext cx="145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31760" name="Line 16"/>
            <p:cNvSpPr>
              <a:spLocks noChangeShapeType="1"/>
            </p:cNvSpPr>
            <p:nvPr/>
          </p:nvSpPr>
          <p:spPr bwMode="auto">
            <a:xfrm>
              <a:off x="3216" y="864"/>
              <a:ext cx="19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sp>
        <p:nvSpPr>
          <p:cNvPr id="31764" name="Rectangle 20"/>
          <p:cNvSpPr>
            <a:spLocks noChangeArrowheads="1"/>
          </p:cNvSpPr>
          <p:nvPr/>
        </p:nvSpPr>
        <p:spPr bwMode="auto">
          <a:xfrm>
            <a:off x="219044" y="1558341"/>
            <a:ext cx="7023076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 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0    0     1</a:t>
            </a:r>
            <a:r>
              <a:rPr lang="zh-CN" altLang="en-US" sz="3200" baseline="30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1</a:t>
            </a:r>
            <a:r>
              <a:rPr lang="zh-CN" altLang="en-US" sz="3200" baseline="30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     禁用</a:t>
            </a:r>
          </a:p>
        </p:txBody>
      </p:sp>
      <p:sp>
        <p:nvSpPr>
          <p:cNvPr id="20" name="Rectangle 52"/>
          <p:cNvSpPr>
            <a:spLocks noChangeArrowheads="1"/>
          </p:cNvSpPr>
          <p:nvPr/>
        </p:nvSpPr>
        <p:spPr bwMode="auto">
          <a:xfrm>
            <a:off x="4429124" y="2857496"/>
            <a:ext cx="4143404" cy="26628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spcBef>
                <a:spcPct val="20000"/>
              </a:spcBef>
            </a:pPr>
            <a:r>
              <a:rPr lang="zh-CN" altLang="en-US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禁用原因</a:t>
            </a:r>
            <a:r>
              <a:rPr lang="zh-CN" altLang="en-US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anose="05000000000000000000" pitchFamily="2" charset="2"/>
              </a:rPr>
              <a:t>：</a:t>
            </a:r>
            <a:endParaRPr lang="en-US" altLang="zh-CN" sz="2800" dirty="0" smtClean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  <a:sym typeface="Wingdings" panose="05000000000000000000" pitchFamily="2" charset="2"/>
            </a:endParaRPr>
          </a:p>
          <a:p>
            <a:pPr>
              <a:lnSpc>
                <a:spcPct val="150000"/>
              </a:lnSpc>
              <a:spcBef>
                <a:spcPct val="20000"/>
              </a:spcBef>
            </a:pPr>
            <a:r>
              <a:rPr lang="zh-CN" altLang="en-US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anose="05000000000000000000" pitchFamily="2" charset="2"/>
              </a:rPr>
              <a:t>（</a:t>
            </a:r>
            <a:r>
              <a:rPr lang="en-US" altLang="zh-CN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anose="05000000000000000000" pitchFamily="2" charset="2"/>
              </a:rPr>
              <a:t>1</a:t>
            </a:r>
            <a:r>
              <a:rPr lang="zh-CN" altLang="en-US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anose="05000000000000000000" pitchFamily="2" charset="2"/>
              </a:rPr>
              <a:t>）触发器输出不互补；（</a:t>
            </a:r>
            <a:r>
              <a:rPr lang="en-US" altLang="zh-CN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anose="05000000000000000000" pitchFamily="2" charset="2"/>
              </a:rPr>
              <a:t>2</a:t>
            </a:r>
            <a:r>
              <a:rPr lang="zh-CN" altLang="en-US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anose="05000000000000000000" pitchFamily="2" charset="2"/>
              </a:rPr>
              <a:t>）</a:t>
            </a:r>
            <a:r>
              <a:rPr lang="en-US" altLang="zh-CN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anose="05000000000000000000" pitchFamily="2" charset="2"/>
              </a:rPr>
              <a:t>S,R</a:t>
            </a:r>
            <a:r>
              <a:rPr lang="zh-CN" altLang="en-US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anose="05000000000000000000" pitchFamily="2" charset="2"/>
              </a:rPr>
              <a:t>同时从</a:t>
            </a:r>
            <a:r>
              <a:rPr lang="en-US" altLang="zh-CN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anose="05000000000000000000" pitchFamily="2" charset="2"/>
              </a:rPr>
              <a:t>1</a:t>
            </a:r>
            <a:r>
              <a:rPr lang="zh-CN" altLang="en-US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anose="05000000000000000000" pitchFamily="2" charset="2"/>
              </a:rPr>
              <a:t>变为</a:t>
            </a:r>
            <a:r>
              <a:rPr lang="en-US" altLang="zh-CN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anose="05000000000000000000" pitchFamily="2" charset="2"/>
              </a:rPr>
              <a:t>0</a:t>
            </a:r>
            <a:r>
              <a:rPr lang="zh-CN" altLang="en-US" sz="28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anose="05000000000000000000" pitchFamily="2" charset="2"/>
              </a:rPr>
              <a:t>时，触发器状态不定。</a:t>
            </a:r>
            <a:endParaRPr lang="zh-CN" altLang="en-US" sz="28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grpSp>
        <p:nvGrpSpPr>
          <p:cNvPr id="64" name="组合 63"/>
          <p:cNvGrpSpPr/>
          <p:nvPr/>
        </p:nvGrpSpPr>
        <p:grpSpPr>
          <a:xfrm>
            <a:off x="285720" y="2641621"/>
            <a:ext cx="3887788" cy="3787775"/>
            <a:chOff x="285720" y="2641621"/>
            <a:chExt cx="3887788" cy="3787775"/>
          </a:xfrm>
        </p:grpSpPr>
        <p:grpSp>
          <p:nvGrpSpPr>
            <p:cNvPr id="22" name="Group 20"/>
            <p:cNvGrpSpPr>
              <a:grpSpLocks/>
            </p:cNvGrpSpPr>
            <p:nvPr/>
          </p:nvGrpSpPr>
          <p:grpSpPr bwMode="auto">
            <a:xfrm>
              <a:off x="311120" y="2641621"/>
              <a:ext cx="3810001" cy="3284538"/>
              <a:chOff x="336" y="1560"/>
              <a:chExt cx="2400" cy="2069"/>
            </a:xfrm>
          </p:grpSpPr>
          <p:sp>
            <p:nvSpPr>
              <p:cNvPr id="35" name="Oval 23"/>
              <p:cNvSpPr>
                <a:spLocks noChangeArrowheads="1"/>
              </p:cNvSpPr>
              <p:nvPr/>
            </p:nvSpPr>
            <p:spPr bwMode="auto">
              <a:xfrm>
                <a:off x="720" y="2190"/>
                <a:ext cx="96" cy="96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36" name="Oval 24"/>
              <p:cNvSpPr>
                <a:spLocks noChangeArrowheads="1"/>
              </p:cNvSpPr>
              <p:nvPr/>
            </p:nvSpPr>
            <p:spPr bwMode="auto">
              <a:xfrm>
                <a:off x="2016" y="2190"/>
                <a:ext cx="96" cy="96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37" name="Line 25"/>
              <p:cNvSpPr>
                <a:spLocks noChangeShapeType="1"/>
              </p:cNvSpPr>
              <p:nvPr/>
            </p:nvSpPr>
            <p:spPr bwMode="auto">
              <a:xfrm flipV="1">
                <a:off x="768" y="1902"/>
                <a:ext cx="1" cy="2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38" name="Line 26"/>
              <p:cNvSpPr>
                <a:spLocks noChangeShapeType="1"/>
              </p:cNvSpPr>
              <p:nvPr/>
            </p:nvSpPr>
            <p:spPr bwMode="auto">
              <a:xfrm flipV="1">
                <a:off x="2064" y="1902"/>
                <a:ext cx="1" cy="2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39" name="Line 27"/>
              <p:cNvSpPr>
                <a:spLocks noChangeShapeType="1"/>
              </p:cNvSpPr>
              <p:nvPr/>
            </p:nvSpPr>
            <p:spPr bwMode="auto">
              <a:xfrm>
                <a:off x="768" y="2046"/>
                <a:ext cx="480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0" name="Line 28"/>
              <p:cNvSpPr>
                <a:spLocks noChangeShapeType="1"/>
              </p:cNvSpPr>
              <p:nvPr/>
            </p:nvSpPr>
            <p:spPr bwMode="auto">
              <a:xfrm>
                <a:off x="1440" y="2046"/>
                <a:ext cx="624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1" name="Line 29"/>
              <p:cNvSpPr>
                <a:spLocks noChangeShapeType="1"/>
              </p:cNvSpPr>
              <p:nvPr/>
            </p:nvSpPr>
            <p:spPr bwMode="auto">
              <a:xfrm flipH="1">
                <a:off x="1152" y="2046"/>
                <a:ext cx="288" cy="81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2" name="Line 30"/>
              <p:cNvSpPr>
                <a:spLocks noChangeShapeType="1"/>
              </p:cNvSpPr>
              <p:nvPr/>
            </p:nvSpPr>
            <p:spPr bwMode="auto">
              <a:xfrm>
                <a:off x="1248" y="2046"/>
                <a:ext cx="480" cy="86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3" name="Line 31"/>
              <p:cNvSpPr>
                <a:spLocks noChangeShapeType="1"/>
              </p:cNvSpPr>
              <p:nvPr/>
            </p:nvSpPr>
            <p:spPr bwMode="auto">
              <a:xfrm>
                <a:off x="576" y="2670"/>
                <a:ext cx="1" cy="57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4" name="Line 32"/>
              <p:cNvSpPr>
                <a:spLocks noChangeShapeType="1"/>
              </p:cNvSpPr>
              <p:nvPr/>
            </p:nvSpPr>
            <p:spPr bwMode="auto">
              <a:xfrm>
                <a:off x="960" y="2670"/>
                <a:ext cx="1" cy="19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5" name="Line 33"/>
              <p:cNvSpPr>
                <a:spLocks noChangeShapeType="1"/>
              </p:cNvSpPr>
              <p:nvPr/>
            </p:nvSpPr>
            <p:spPr bwMode="auto">
              <a:xfrm>
                <a:off x="1872" y="2670"/>
                <a:ext cx="1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6" name="Line 34"/>
              <p:cNvSpPr>
                <a:spLocks noChangeShapeType="1"/>
              </p:cNvSpPr>
              <p:nvPr/>
            </p:nvSpPr>
            <p:spPr bwMode="auto">
              <a:xfrm>
                <a:off x="2256" y="2670"/>
                <a:ext cx="1" cy="57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7" name="Line 35"/>
              <p:cNvSpPr>
                <a:spLocks noChangeShapeType="1"/>
              </p:cNvSpPr>
              <p:nvPr/>
            </p:nvSpPr>
            <p:spPr bwMode="auto">
              <a:xfrm flipH="1">
                <a:off x="960" y="2862"/>
                <a:ext cx="192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8" name="Line 36"/>
              <p:cNvSpPr>
                <a:spLocks noChangeShapeType="1"/>
              </p:cNvSpPr>
              <p:nvPr/>
            </p:nvSpPr>
            <p:spPr bwMode="auto">
              <a:xfrm>
                <a:off x="1872" y="2718"/>
                <a:ext cx="1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9" name="Line 37"/>
              <p:cNvSpPr>
                <a:spLocks noChangeShapeType="1"/>
              </p:cNvSpPr>
              <p:nvPr/>
            </p:nvSpPr>
            <p:spPr bwMode="auto">
              <a:xfrm>
                <a:off x="1872" y="2862"/>
                <a:ext cx="1" cy="4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50" name="Line 38"/>
              <p:cNvSpPr>
                <a:spLocks noChangeShapeType="1"/>
              </p:cNvSpPr>
              <p:nvPr/>
            </p:nvSpPr>
            <p:spPr bwMode="auto">
              <a:xfrm flipH="1">
                <a:off x="1728" y="2910"/>
                <a:ext cx="144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51" name="Rectangle 39"/>
              <p:cNvSpPr>
                <a:spLocks noChangeArrowheads="1"/>
              </p:cNvSpPr>
              <p:nvPr/>
            </p:nvSpPr>
            <p:spPr bwMode="auto">
              <a:xfrm>
                <a:off x="624" y="1560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Q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52" name="Rectangle 40"/>
              <p:cNvSpPr>
                <a:spLocks noChangeArrowheads="1"/>
              </p:cNvSpPr>
              <p:nvPr/>
            </p:nvSpPr>
            <p:spPr bwMode="auto">
              <a:xfrm>
                <a:off x="1920" y="1560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Q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53" name="Rectangle 41"/>
              <p:cNvSpPr>
                <a:spLocks noChangeArrowheads="1"/>
              </p:cNvSpPr>
              <p:nvPr/>
            </p:nvSpPr>
            <p:spPr bwMode="auto">
              <a:xfrm>
                <a:off x="336" y="3240"/>
                <a:ext cx="372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 S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54" name="Rectangle 42"/>
              <p:cNvSpPr>
                <a:spLocks noChangeArrowheads="1"/>
              </p:cNvSpPr>
              <p:nvPr/>
            </p:nvSpPr>
            <p:spPr bwMode="auto">
              <a:xfrm>
                <a:off x="2064" y="3264"/>
                <a:ext cx="672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 R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55" name="Line 43"/>
              <p:cNvSpPr>
                <a:spLocks noChangeShapeType="1"/>
              </p:cNvSpPr>
              <p:nvPr/>
            </p:nvSpPr>
            <p:spPr bwMode="auto">
              <a:xfrm>
                <a:off x="1968" y="1614"/>
                <a:ext cx="192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56" name="Line 44"/>
              <p:cNvSpPr>
                <a:spLocks noChangeShapeType="1"/>
              </p:cNvSpPr>
              <p:nvPr/>
            </p:nvSpPr>
            <p:spPr bwMode="auto">
              <a:xfrm>
                <a:off x="480" y="3294"/>
                <a:ext cx="192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57" name="Line 45"/>
              <p:cNvSpPr>
                <a:spLocks noChangeShapeType="1"/>
              </p:cNvSpPr>
              <p:nvPr/>
            </p:nvSpPr>
            <p:spPr bwMode="auto">
              <a:xfrm>
                <a:off x="2208" y="3312"/>
                <a:ext cx="192" cy="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58" name="Oval 48"/>
              <p:cNvSpPr>
                <a:spLocks noChangeArrowheads="1"/>
              </p:cNvSpPr>
              <p:nvPr/>
            </p:nvSpPr>
            <p:spPr bwMode="auto">
              <a:xfrm>
                <a:off x="720" y="1968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59" name="Oval 49"/>
              <p:cNvSpPr>
                <a:spLocks noChangeArrowheads="1"/>
              </p:cNvSpPr>
              <p:nvPr/>
            </p:nvSpPr>
            <p:spPr bwMode="auto">
              <a:xfrm>
                <a:off x="2016" y="1968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sp>
          <p:nvSpPr>
            <p:cNvPr id="23" name="Rectangle 50"/>
            <p:cNvSpPr>
              <a:spLocks noChangeArrowheads="1"/>
            </p:cNvSpPr>
            <p:nvPr/>
          </p:nvSpPr>
          <p:spPr bwMode="auto">
            <a:xfrm>
              <a:off x="285720" y="5910283"/>
              <a:ext cx="1655763" cy="519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</a:pPr>
              <a:r>
                <a:rPr lang="en-US" altLang="zh-CN" sz="2800">
                  <a:solidFill>
                    <a:srgbClr val="FFFC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Set</a:t>
              </a:r>
              <a:r>
                <a:rPr lang="zh-CN" altLang="en-US" sz="2800">
                  <a:solidFill>
                    <a:srgbClr val="FFFC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置位</a:t>
              </a:r>
            </a:p>
          </p:txBody>
        </p:sp>
        <p:sp>
          <p:nvSpPr>
            <p:cNvPr id="24" name="Rectangle 51"/>
            <p:cNvSpPr>
              <a:spLocks noChangeArrowheads="1"/>
            </p:cNvSpPr>
            <p:nvPr/>
          </p:nvSpPr>
          <p:spPr bwMode="auto">
            <a:xfrm>
              <a:off x="2373283" y="5910283"/>
              <a:ext cx="1800225" cy="519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</a:pPr>
              <a:r>
                <a:rPr lang="en-US" altLang="zh-CN" sz="2800" dirty="0">
                  <a:solidFill>
                    <a:srgbClr val="FFFC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Reset</a:t>
              </a:r>
              <a:r>
                <a:rPr lang="zh-CN" altLang="en-US" sz="2800" dirty="0">
                  <a:solidFill>
                    <a:srgbClr val="FFFC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复位</a:t>
              </a:r>
            </a:p>
          </p:txBody>
        </p:sp>
        <p:grpSp>
          <p:nvGrpSpPr>
            <p:cNvPr id="25" name="组合 40"/>
            <p:cNvGrpSpPr/>
            <p:nvPr/>
          </p:nvGrpSpPr>
          <p:grpSpPr>
            <a:xfrm rot="16200000">
              <a:off x="674632" y="3621108"/>
              <a:ext cx="642942" cy="928694"/>
              <a:chOff x="7177088" y="3041650"/>
              <a:chExt cx="768350" cy="630238"/>
            </a:xfrm>
          </p:grpSpPr>
          <p:sp>
            <p:nvSpPr>
              <p:cNvPr id="31" name="Arc 92"/>
              <p:cNvSpPr>
                <a:spLocks/>
              </p:cNvSpPr>
              <p:nvPr/>
            </p:nvSpPr>
            <p:spPr bwMode="auto">
              <a:xfrm>
                <a:off x="7558088" y="3041650"/>
                <a:ext cx="387350" cy="62865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179"/>
                  <a:gd name="T2" fmla="*/ 953 w 21600"/>
                  <a:gd name="T3" fmla="*/ 43179 h 43179"/>
                  <a:gd name="T4" fmla="*/ 0 w 21600"/>
                  <a:gd name="T5" fmla="*/ 21600 h 43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179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</a:path>
                  <a:path w="21600" h="43179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32" name="Line 94"/>
              <p:cNvSpPr>
                <a:spLocks noChangeShapeType="1"/>
              </p:cNvSpPr>
              <p:nvPr/>
            </p:nvSpPr>
            <p:spPr bwMode="auto">
              <a:xfrm flipH="1">
                <a:off x="7177088" y="3041650"/>
                <a:ext cx="387350" cy="15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33" name="Line 95"/>
              <p:cNvSpPr>
                <a:spLocks noChangeShapeType="1"/>
              </p:cNvSpPr>
              <p:nvPr/>
            </p:nvSpPr>
            <p:spPr bwMode="auto">
              <a:xfrm flipH="1">
                <a:off x="7177089" y="3670300"/>
                <a:ext cx="465137" cy="15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34" name="Line 96"/>
              <p:cNvSpPr>
                <a:spLocks noChangeShapeType="1"/>
              </p:cNvSpPr>
              <p:nvPr/>
            </p:nvSpPr>
            <p:spPr bwMode="auto">
              <a:xfrm>
                <a:off x="7177088" y="3041650"/>
                <a:ext cx="1588" cy="63023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  <p:grpSp>
          <p:nvGrpSpPr>
            <p:cNvPr id="26" name="组合 40"/>
            <p:cNvGrpSpPr/>
            <p:nvPr/>
          </p:nvGrpSpPr>
          <p:grpSpPr>
            <a:xfrm rot="16200000">
              <a:off x="2746334" y="3621108"/>
              <a:ext cx="642942" cy="928694"/>
              <a:chOff x="7177088" y="3041650"/>
              <a:chExt cx="768350" cy="630238"/>
            </a:xfrm>
          </p:grpSpPr>
          <p:sp>
            <p:nvSpPr>
              <p:cNvPr id="27" name="Arc 92"/>
              <p:cNvSpPr>
                <a:spLocks/>
              </p:cNvSpPr>
              <p:nvPr/>
            </p:nvSpPr>
            <p:spPr bwMode="auto">
              <a:xfrm>
                <a:off x="7558088" y="3041650"/>
                <a:ext cx="387350" cy="62865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179"/>
                  <a:gd name="T2" fmla="*/ 953 w 21600"/>
                  <a:gd name="T3" fmla="*/ 43179 h 43179"/>
                  <a:gd name="T4" fmla="*/ 0 w 21600"/>
                  <a:gd name="T5" fmla="*/ 21600 h 43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179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</a:path>
                  <a:path w="21600" h="43179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28" name="Line 94"/>
              <p:cNvSpPr>
                <a:spLocks noChangeShapeType="1"/>
              </p:cNvSpPr>
              <p:nvPr/>
            </p:nvSpPr>
            <p:spPr bwMode="auto">
              <a:xfrm flipH="1">
                <a:off x="7177088" y="3041650"/>
                <a:ext cx="387350" cy="15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29" name="Line 95"/>
              <p:cNvSpPr>
                <a:spLocks noChangeShapeType="1"/>
              </p:cNvSpPr>
              <p:nvPr/>
            </p:nvSpPr>
            <p:spPr bwMode="auto">
              <a:xfrm flipH="1">
                <a:off x="7177089" y="3670300"/>
                <a:ext cx="465137" cy="15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30" name="Line 96"/>
              <p:cNvSpPr>
                <a:spLocks noChangeShapeType="1"/>
              </p:cNvSpPr>
              <p:nvPr/>
            </p:nvSpPr>
            <p:spPr bwMode="auto">
              <a:xfrm>
                <a:off x="7177088" y="3041650"/>
                <a:ext cx="1588" cy="63023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</p:grpSp>
      <p:sp>
        <p:nvSpPr>
          <p:cNvPr id="60" name="矩形 59"/>
          <p:cNvSpPr/>
          <p:nvPr/>
        </p:nvSpPr>
        <p:spPr>
          <a:xfrm>
            <a:off x="214282" y="4572008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/>
          </a:p>
        </p:txBody>
      </p:sp>
      <p:sp>
        <p:nvSpPr>
          <p:cNvPr id="61" name="矩形 60"/>
          <p:cNvSpPr/>
          <p:nvPr/>
        </p:nvSpPr>
        <p:spPr>
          <a:xfrm>
            <a:off x="3428992" y="4558737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/>
          </a:p>
        </p:txBody>
      </p:sp>
      <p:sp>
        <p:nvSpPr>
          <p:cNvPr id="62" name="矩形 61"/>
          <p:cNvSpPr/>
          <p:nvPr/>
        </p:nvSpPr>
        <p:spPr>
          <a:xfrm>
            <a:off x="214282" y="2571744"/>
            <a:ext cx="526106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baseline="30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endParaRPr lang="zh-CN" altLang="en-US" sz="3200" dirty="0"/>
          </a:p>
        </p:txBody>
      </p:sp>
      <p:sp>
        <p:nvSpPr>
          <p:cNvPr id="63" name="矩形 62"/>
          <p:cNvSpPr/>
          <p:nvPr/>
        </p:nvSpPr>
        <p:spPr>
          <a:xfrm>
            <a:off x="3357554" y="2571744"/>
            <a:ext cx="526106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baseline="30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*</a:t>
            </a:r>
            <a:endParaRPr lang="zh-CN" altLang="en-US" sz="3200" dirty="0"/>
          </a:p>
        </p:txBody>
      </p:sp>
      <p:sp>
        <p:nvSpPr>
          <p:cNvPr id="65" name="灯片编号占位符 6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9</a:t>
            </a:fld>
            <a:endParaRPr lang="en-US" altLang="zh-CN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319" name="Group 71"/>
          <p:cNvGrpSpPr>
            <a:grpSpLocks/>
          </p:cNvGrpSpPr>
          <p:nvPr/>
        </p:nvGrpSpPr>
        <p:grpSpPr bwMode="auto">
          <a:xfrm>
            <a:off x="3048000" y="1905000"/>
            <a:ext cx="4038600" cy="1219200"/>
            <a:chOff x="1920" y="1200"/>
            <a:chExt cx="2544" cy="768"/>
          </a:xfrm>
        </p:grpSpPr>
        <p:sp>
          <p:nvSpPr>
            <p:cNvPr id="53252" name="Oval 4"/>
            <p:cNvSpPr>
              <a:spLocks noChangeArrowheads="1"/>
            </p:cNvSpPr>
            <p:nvPr/>
          </p:nvSpPr>
          <p:spPr bwMode="auto">
            <a:xfrm>
              <a:off x="3696" y="1200"/>
              <a:ext cx="768" cy="720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3253" name="Oval 5"/>
            <p:cNvSpPr>
              <a:spLocks noChangeArrowheads="1"/>
            </p:cNvSpPr>
            <p:nvPr/>
          </p:nvSpPr>
          <p:spPr bwMode="auto">
            <a:xfrm>
              <a:off x="1920" y="1248"/>
              <a:ext cx="768" cy="720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3262" name="Rectangle 14"/>
            <p:cNvSpPr>
              <a:spLocks noChangeArrowheads="1"/>
            </p:cNvSpPr>
            <p:nvPr/>
          </p:nvSpPr>
          <p:spPr bwMode="auto">
            <a:xfrm>
              <a:off x="2160" y="1386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3263" name="Rectangle 15"/>
            <p:cNvSpPr>
              <a:spLocks noChangeArrowheads="1"/>
            </p:cNvSpPr>
            <p:nvPr/>
          </p:nvSpPr>
          <p:spPr bwMode="auto">
            <a:xfrm>
              <a:off x="3936" y="1338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grpSp>
        <p:nvGrpSpPr>
          <p:cNvPr id="53320" name="Group 72"/>
          <p:cNvGrpSpPr>
            <a:grpSpLocks/>
          </p:cNvGrpSpPr>
          <p:nvPr/>
        </p:nvGrpSpPr>
        <p:grpSpPr bwMode="auto">
          <a:xfrm>
            <a:off x="1600200" y="1143000"/>
            <a:ext cx="1677988" cy="1830388"/>
            <a:chOff x="1008" y="720"/>
            <a:chExt cx="1057" cy="1153"/>
          </a:xfrm>
        </p:grpSpPr>
        <p:sp>
          <p:nvSpPr>
            <p:cNvPr id="53254" name="Arc 6"/>
            <p:cNvSpPr>
              <a:spLocks/>
            </p:cNvSpPr>
            <p:nvPr/>
          </p:nvSpPr>
          <p:spPr bwMode="auto">
            <a:xfrm>
              <a:off x="1298" y="1202"/>
              <a:ext cx="767" cy="671"/>
            </a:xfrm>
            <a:custGeom>
              <a:avLst/>
              <a:gdLst>
                <a:gd name="G0" fmla="+- 21600 0 0"/>
                <a:gd name="G1" fmla="+- 21600 0 0"/>
                <a:gd name="G2" fmla="+- 21600 0 0"/>
                <a:gd name="T0" fmla="*/ 32041 w 38370"/>
                <a:gd name="T1" fmla="*/ 40509 h 43200"/>
                <a:gd name="T2" fmla="*/ 38370 w 38370"/>
                <a:gd name="T3" fmla="*/ 7986 h 43200"/>
                <a:gd name="T4" fmla="*/ 21600 w 38370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370" h="43200" fill="none" extrusionOk="0">
                  <a:moveTo>
                    <a:pt x="32040" y="40508"/>
                  </a:moveTo>
                  <a:cubicBezTo>
                    <a:pt x="28844" y="42274"/>
                    <a:pt x="25251" y="43199"/>
                    <a:pt x="21600" y="43200"/>
                  </a:cubicBezTo>
                  <a:cubicBezTo>
                    <a:pt x="9670" y="43200"/>
                    <a:pt x="0" y="33529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28107" y="-1"/>
                    <a:pt x="34268" y="2933"/>
                    <a:pt x="38369" y="7986"/>
                  </a:cubicBezTo>
                </a:path>
                <a:path w="38370" h="43200" stroke="0" extrusionOk="0">
                  <a:moveTo>
                    <a:pt x="32040" y="40508"/>
                  </a:moveTo>
                  <a:cubicBezTo>
                    <a:pt x="28844" y="42274"/>
                    <a:pt x="25251" y="43199"/>
                    <a:pt x="21600" y="43200"/>
                  </a:cubicBezTo>
                  <a:cubicBezTo>
                    <a:pt x="9670" y="43200"/>
                    <a:pt x="0" y="33529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28107" y="-1"/>
                    <a:pt x="34268" y="2933"/>
                    <a:pt x="38369" y="7986"/>
                  </a:cubicBezTo>
                  <a:lnTo>
                    <a:pt x="21600" y="21600"/>
                  </a:lnTo>
                  <a:close/>
                </a:path>
              </a:pathLst>
            </a:custGeom>
            <a:noFill/>
            <a:ln w="1905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3264" name="Rectangle 16"/>
            <p:cNvSpPr>
              <a:spLocks noChangeArrowheads="1"/>
            </p:cNvSpPr>
            <p:nvPr/>
          </p:nvSpPr>
          <p:spPr bwMode="auto">
            <a:xfrm>
              <a:off x="1248" y="720"/>
              <a:ext cx="756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D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3265" name="Rectangle 17"/>
            <p:cNvSpPr>
              <a:spLocks noChangeArrowheads="1"/>
            </p:cNvSpPr>
            <p:nvPr/>
          </p:nvSpPr>
          <p:spPr bwMode="auto">
            <a:xfrm>
              <a:off x="1008" y="1248"/>
              <a:ext cx="612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grpSp>
        <p:nvGrpSpPr>
          <p:cNvPr id="53321" name="Group 73"/>
          <p:cNvGrpSpPr>
            <a:grpSpLocks/>
          </p:cNvGrpSpPr>
          <p:nvPr/>
        </p:nvGrpSpPr>
        <p:grpSpPr bwMode="auto">
          <a:xfrm>
            <a:off x="4038600" y="952500"/>
            <a:ext cx="2073275" cy="1439863"/>
            <a:chOff x="2544" y="600"/>
            <a:chExt cx="1306" cy="907"/>
          </a:xfrm>
        </p:grpSpPr>
        <p:sp>
          <p:nvSpPr>
            <p:cNvPr id="53256" name="Arc 8"/>
            <p:cNvSpPr>
              <a:spLocks/>
            </p:cNvSpPr>
            <p:nvPr/>
          </p:nvSpPr>
          <p:spPr bwMode="auto">
            <a:xfrm>
              <a:off x="2544" y="1008"/>
              <a:ext cx="1306" cy="499"/>
            </a:xfrm>
            <a:custGeom>
              <a:avLst/>
              <a:gdLst>
                <a:gd name="G0" fmla="+- 20006 0 0"/>
                <a:gd name="G1" fmla="+- 21600 0 0"/>
                <a:gd name="G2" fmla="+- 21600 0 0"/>
                <a:gd name="T0" fmla="*/ 0 w 40070"/>
                <a:gd name="T1" fmla="*/ 13457 h 21600"/>
                <a:gd name="T2" fmla="*/ 40070 w 40070"/>
                <a:gd name="T3" fmla="*/ 13601 h 21600"/>
                <a:gd name="T4" fmla="*/ 20006 w 40070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070" h="21600" fill="none" extrusionOk="0">
                  <a:moveTo>
                    <a:pt x="-1" y="13456"/>
                  </a:moveTo>
                  <a:cubicBezTo>
                    <a:pt x="3311" y="5320"/>
                    <a:pt x="11221" y="-1"/>
                    <a:pt x="20006" y="0"/>
                  </a:cubicBezTo>
                  <a:cubicBezTo>
                    <a:pt x="28847" y="0"/>
                    <a:pt x="36796" y="5388"/>
                    <a:pt x="40070" y="13600"/>
                  </a:cubicBezTo>
                </a:path>
                <a:path w="40070" h="21600" stroke="0" extrusionOk="0">
                  <a:moveTo>
                    <a:pt x="-1" y="13456"/>
                  </a:moveTo>
                  <a:cubicBezTo>
                    <a:pt x="3311" y="5320"/>
                    <a:pt x="11221" y="-1"/>
                    <a:pt x="20006" y="0"/>
                  </a:cubicBezTo>
                  <a:cubicBezTo>
                    <a:pt x="28847" y="0"/>
                    <a:pt x="36796" y="5388"/>
                    <a:pt x="40070" y="13600"/>
                  </a:cubicBezTo>
                  <a:lnTo>
                    <a:pt x="20006" y="21600"/>
                  </a:lnTo>
                  <a:close/>
                </a:path>
              </a:pathLst>
            </a:custGeom>
            <a:noFill/>
            <a:ln w="19050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3267" name="Rectangle 19"/>
            <p:cNvSpPr>
              <a:spLocks noChangeArrowheads="1"/>
            </p:cNvSpPr>
            <p:nvPr/>
          </p:nvSpPr>
          <p:spPr bwMode="auto">
            <a:xfrm>
              <a:off x="2976" y="600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grpSp>
        <p:nvGrpSpPr>
          <p:cNvPr id="53322" name="Group 74"/>
          <p:cNvGrpSpPr>
            <a:grpSpLocks/>
          </p:cNvGrpSpPr>
          <p:nvPr/>
        </p:nvGrpSpPr>
        <p:grpSpPr bwMode="auto">
          <a:xfrm>
            <a:off x="6781800" y="1447800"/>
            <a:ext cx="1539875" cy="1295400"/>
            <a:chOff x="4272" y="912"/>
            <a:chExt cx="970" cy="816"/>
          </a:xfrm>
        </p:grpSpPr>
        <p:sp>
          <p:nvSpPr>
            <p:cNvPr id="53258" name="Arc 10"/>
            <p:cNvSpPr>
              <a:spLocks/>
            </p:cNvSpPr>
            <p:nvPr/>
          </p:nvSpPr>
          <p:spPr bwMode="auto">
            <a:xfrm>
              <a:off x="4272" y="912"/>
              <a:ext cx="720" cy="816"/>
            </a:xfrm>
            <a:custGeom>
              <a:avLst/>
              <a:gdLst>
                <a:gd name="G0" fmla="+- 21112 0 0"/>
                <a:gd name="G1" fmla="+- 21600 0 0"/>
                <a:gd name="G2" fmla="+- 21600 0 0"/>
                <a:gd name="T0" fmla="*/ 0 w 42712"/>
                <a:gd name="T1" fmla="*/ 17033 h 43200"/>
                <a:gd name="T2" fmla="*/ 11972 w 42712"/>
                <a:gd name="T3" fmla="*/ 41171 h 43200"/>
                <a:gd name="T4" fmla="*/ 21112 w 42712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712" h="43200" fill="none" extrusionOk="0">
                  <a:moveTo>
                    <a:pt x="0" y="17033"/>
                  </a:moveTo>
                  <a:cubicBezTo>
                    <a:pt x="2150" y="7093"/>
                    <a:pt x="10942" y="-1"/>
                    <a:pt x="21112" y="0"/>
                  </a:cubicBezTo>
                  <a:cubicBezTo>
                    <a:pt x="33041" y="0"/>
                    <a:pt x="42712" y="9670"/>
                    <a:pt x="42712" y="21600"/>
                  </a:cubicBezTo>
                  <a:cubicBezTo>
                    <a:pt x="42712" y="33529"/>
                    <a:pt x="33041" y="43200"/>
                    <a:pt x="21112" y="43200"/>
                  </a:cubicBezTo>
                  <a:cubicBezTo>
                    <a:pt x="17953" y="43200"/>
                    <a:pt x="14833" y="42507"/>
                    <a:pt x="11972" y="41170"/>
                  </a:cubicBezTo>
                </a:path>
                <a:path w="42712" h="43200" stroke="0" extrusionOk="0">
                  <a:moveTo>
                    <a:pt x="0" y="17033"/>
                  </a:moveTo>
                  <a:cubicBezTo>
                    <a:pt x="2150" y="7093"/>
                    <a:pt x="10942" y="-1"/>
                    <a:pt x="21112" y="0"/>
                  </a:cubicBezTo>
                  <a:cubicBezTo>
                    <a:pt x="33041" y="0"/>
                    <a:pt x="42712" y="9670"/>
                    <a:pt x="42712" y="21600"/>
                  </a:cubicBezTo>
                  <a:cubicBezTo>
                    <a:pt x="42712" y="33529"/>
                    <a:pt x="33041" y="43200"/>
                    <a:pt x="21112" y="43200"/>
                  </a:cubicBezTo>
                  <a:cubicBezTo>
                    <a:pt x="17953" y="43200"/>
                    <a:pt x="14833" y="42507"/>
                    <a:pt x="11972" y="41170"/>
                  </a:cubicBezTo>
                  <a:lnTo>
                    <a:pt x="21112" y="21600"/>
                  </a:lnTo>
                  <a:close/>
                </a:path>
              </a:pathLst>
            </a:custGeom>
            <a:noFill/>
            <a:ln w="19050">
              <a:solidFill>
                <a:srgbClr val="FFFF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3268" name="Rectangle 20"/>
            <p:cNvSpPr>
              <a:spLocks noChangeArrowheads="1"/>
            </p:cNvSpPr>
            <p:nvPr/>
          </p:nvSpPr>
          <p:spPr bwMode="auto">
            <a:xfrm>
              <a:off x="4998" y="1097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1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grpSp>
        <p:nvGrpSpPr>
          <p:cNvPr id="53323" name="Group 75"/>
          <p:cNvGrpSpPr>
            <a:grpSpLocks/>
          </p:cNvGrpSpPr>
          <p:nvPr/>
        </p:nvGrpSpPr>
        <p:grpSpPr bwMode="auto">
          <a:xfrm>
            <a:off x="4114800" y="2667000"/>
            <a:ext cx="2065338" cy="757238"/>
            <a:chOff x="2592" y="1680"/>
            <a:chExt cx="1301" cy="477"/>
          </a:xfrm>
        </p:grpSpPr>
        <p:sp>
          <p:nvSpPr>
            <p:cNvPr id="53260" name="Arc 12"/>
            <p:cNvSpPr>
              <a:spLocks/>
            </p:cNvSpPr>
            <p:nvPr/>
          </p:nvSpPr>
          <p:spPr bwMode="auto">
            <a:xfrm flipV="1">
              <a:off x="2592" y="1680"/>
              <a:ext cx="1301" cy="477"/>
            </a:xfrm>
            <a:custGeom>
              <a:avLst/>
              <a:gdLst>
                <a:gd name="G0" fmla="+- 20006 0 0"/>
                <a:gd name="G1" fmla="+- 21600 0 0"/>
                <a:gd name="G2" fmla="+- 21600 0 0"/>
                <a:gd name="T0" fmla="*/ 0 w 40070"/>
                <a:gd name="T1" fmla="*/ 13457 h 21600"/>
                <a:gd name="T2" fmla="*/ 40070 w 40070"/>
                <a:gd name="T3" fmla="*/ 13601 h 21600"/>
                <a:gd name="T4" fmla="*/ 20006 w 40070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070" h="21600" fill="none" extrusionOk="0">
                  <a:moveTo>
                    <a:pt x="-1" y="13456"/>
                  </a:moveTo>
                  <a:cubicBezTo>
                    <a:pt x="3311" y="5320"/>
                    <a:pt x="11221" y="-1"/>
                    <a:pt x="20006" y="0"/>
                  </a:cubicBezTo>
                  <a:cubicBezTo>
                    <a:pt x="28847" y="0"/>
                    <a:pt x="36796" y="5388"/>
                    <a:pt x="40070" y="13600"/>
                  </a:cubicBezTo>
                </a:path>
                <a:path w="40070" h="21600" stroke="0" extrusionOk="0">
                  <a:moveTo>
                    <a:pt x="-1" y="13456"/>
                  </a:moveTo>
                  <a:cubicBezTo>
                    <a:pt x="3311" y="5320"/>
                    <a:pt x="11221" y="-1"/>
                    <a:pt x="20006" y="0"/>
                  </a:cubicBezTo>
                  <a:cubicBezTo>
                    <a:pt x="28847" y="0"/>
                    <a:pt x="36796" y="5388"/>
                    <a:pt x="40070" y="13600"/>
                  </a:cubicBezTo>
                  <a:lnTo>
                    <a:pt x="20006" y="21600"/>
                  </a:lnTo>
                  <a:close/>
                </a:path>
              </a:pathLst>
            </a:custGeom>
            <a:noFill/>
            <a:ln w="19050">
              <a:solidFill>
                <a:srgbClr val="FFFF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3270" name="Rectangle 22"/>
            <p:cNvSpPr>
              <a:spLocks noChangeArrowheads="1"/>
            </p:cNvSpPr>
            <p:nvPr/>
          </p:nvSpPr>
          <p:spPr bwMode="auto">
            <a:xfrm>
              <a:off x="3024" y="1704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0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</p:grpSp>
      <p:sp>
        <p:nvSpPr>
          <p:cNvPr id="53292" name="Rectangle 44"/>
          <p:cNvSpPr>
            <a:spLocks noChangeArrowheads="1"/>
          </p:cNvSpPr>
          <p:nvPr/>
        </p:nvSpPr>
        <p:spPr bwMode="auto">
          <a:xfrm>
            <a:off x="0" y="3810000"/>
            <a:ext cx="2419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3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、特征方程</a:t>
            </a:r>
          </a:p>
        </p:txBody>
      </p:sp>
      <p:sp>
        <p:nvSpPr>
          <p:cNvPr id="53293" name="Rectangle 45"/>
          <p:cNvSpPr>
            <a:spLocks noChangeArrowheads="1"/>
          </p:cNvSpPr>
          <p:nvPr/>
        </p:nvSpPr>
        <p:spPr bwMode="auto">
          <a:xfrm>
            <a:off x="685800" y="4724400"/>
            <a:ext cx="11938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en-US" altLang="zh-CN" sz="3200" baseline="30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n+1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=D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3294" name="Rectangle 46"/>
          <p:cNvSpPr>
            <a:spLocks noChangeArrowheads="1"/>
          </p:cNvSpPr>
          <p:nvPr/>
        </p:nvSpPr>
        <p:spPr bwMode="auto">
          <a:xfrm>
            <a:off x="0" y="5638800"/>
            <a:ext cx="2419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4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、逻辑符号</a:t>
            </a:r>
          </a:p>
        </p:txBody>
      </p:sp>
      <p:sp>
        <p:nvSpPr>
          <p:cNvPr id="53295" name="Rectangle 47"/>
          <p:cNvSpPr>
            <a:spLocks noChangeArrowheads="1"/>
          </p:cNvSpPr>
          <p:nvPr/>
        </p:nvSpPr>
        <p:spPr bwMode="auto">
          <a:xfrm>
            <a:off x="0" y="304800"/>
            <a:ext cx="2012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2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、状态图</a:t>
            </a:r>
          </a:p>
        </p:txBody>
      </p:sp>
      <p:grpSp>
        <p:nvGrpSpPr>
          <p:cNvPr id="53325" name="Group 77"/>
          <p:cNvGrpSpPr>
            <a:grpSpLocks/>
          </p:cNvGrpSpPr>
          <p:nvPr/>
        </p:nvGrpSpPr>
        <p:grpSpPr bwMode="auto">
          <a:xfrm>
            <a:off x="4953000" y="3581400"/>
            <a:ext cx="3054350" cy="2895600"/>
            <a:chOff x="3120" y="2256"/>
            <a:chExt cx="1924" cy="1824"/>
          </a:xfrm>
        </p:grpSpPr>
        <p:sp>
          <p:nvSpPr>
            <p:cNvPr id="53271" name="Rectangle 23"/>
            <p:cNvSpPr>
              <a:spLocks noChangeArrowheads="1"/>
            </p:cNvSpPr>
            <p:nvPr/>
          </p:nvSpPr>
          <p:spPr bwMode="auto">
            <a:xfrm>
              <a:off x="3888" y="2496"/>
              <a:ext cx="980" cy="1344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3272" name="Line 24"/>
            <p:cNvSpPr>
              <a:spLocks noChangeShapeType="1"/>
            </p:cNvSpPr>
            <p:nvPr/>
          </p:nvSpPr>
          <p:spPr bwMode="auto">
            <a:xfrm>
              <a:off x="3888" y="2940"/>
              <a:ext cx="196" cy="13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3273" name="Line 25"/>
            <p:cNvSpPr>
              <a:spLocks noChangeShapeType="1"/>
            </p:cNvSpPr>
            <p:nvPr/>
          </p:nvSpPr>
          <p:spPr bwMode="auto">
            <a:xfrm flipV="1">
              <a:off x="3888" y="3084"/>
              <a:ext cx="196" cy="13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3274" name="Oval 26"/>
            <p:cNvSpPr>
              <a:spLocks noChangeArrowheads="1"/>
            </p:cNvSpPr>
            <p:nvPr/>
          </p:nvSpPr>
          <p:spPr bwMode="auto">
            <a:xfrm>
              <a:off x="4320" y="3848"/>
              <a:ext cx="98" cy="88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3275" name="Oval 27"/>
            <p:cNvSpPr>
              <a:spLocks noChangeArrowheads="1"/>
            </p:cNvSpPr>
            <p:nvPr/>
          </p:nvSpPr>
          <p:spPr bwMode="auto">
            <a:xfrm>
              <a:off x="4320" y="2400"/>
              <a:ext cx="98" cy="88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3279" name="Line 31"/>
            <p:cNvSpPr>
              <a:spLocks noChangeShapeType="1"/>
            </p:cNvSpPr>
            <p:nvPr/>
          </p:nvSpPr>
          <p:spPr bwMode="auto">
            <a:xfrm>
              <a:off x="4848" y="3552"/>
              <a:ext cx="19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3280" name="Line 32"/>
            <p:cNvSpPr>
              <a:spLocks noChangeShapeType="1"/>
            </p:cNvSpPr>
            <p:nvPr/>
          </p:nvSpPr>
          <p:spPr bwMode="auto">
            <a:xfrm flipH="1">
              <a:off x="3504" y="3072"/>
              <a:ext cx="39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3282" name="Rectangle 34"/>
            <p:cNvSpPr>
              <a:spLocks noChangeArrowheads="1"/>
            </p:cNvSpPr>
            <p:nvPr/>
          </p:nvSpPr>
          <p:spPr bwMode="auto">
            <a:xfrm>
              <a:off x="3888" y="2472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D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3283" name="Rectangle 35"/>
            <p:cNvSpPr>
              <a:spLocks noChangeArrowheads="1"/>
            </p:cNvSpPr>
            <p:nvPr/>
          </p:nvSpPr>
          <p:spPr bwMode="auto">
            <a:xfrm>
              <a:off x="4608" y="2448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3284" name="Rectangle 36"/>
            <p:cNvSpPr>
              <a:spLocks noChangeArrowheads="1"/>
            </p:cNvSpPr>
            <p:nvPr/>
          </p:nvSpPr>
          <p:spPr bwMode="auto">
            <a:xfrm>
              <a:off x="4608" y="3360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3285" name="Rectangle 37"/>
            <p:cNvSpPr>
              <a:spLocks noChangeArrowheads="1"/>
            </p:cNvSpPr>
            <p:nvPr/>
          </p:nvSpPr>
          <p:spPr bwMode="auto">
            <a:xfrm>
              <a:off x="3120" y="2958"/>
              <a:ext cx="58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CP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3286" name="Rectangle 38"/>
            <p:cNvSpPr>
              <a:spLocks noChangeArrowheads="1"/>
            </p:cNvSpPr>
            <p:nvPr/>
          </p:nvSpPr>
          <p:spPr bwMode="auto">
            <a:xfrm>
              <a:off x="4272" y="2496"/>
              <a:ext cx="539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S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D</a:t>
              </a:r>
              <a:endPara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3288" name="Rectangle 40"/>
            <p:cNvSpPr>
              <a:spLocks noChangeArrowheads="1"/>
            </p:cNvSpPr>
            <p:nvPr/>
          </p:nvSpPr>
          <p:spPr bwMode="auto">
            <a:xfrm>
              <a:off x="4224" y="3456"/>
              <a:ext cx="3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R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D</a:t>
              </a:r>
              <a:endParaRPr lang="zh-CN" altLang="en-US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endParaRPr>
            </a:p>
          </p:txBody>
        </p:sp>
        <p:sp>
          <p:nvSpPr>
            <p:cNvPr id="53312" name="Line 64"/>
            <p:cNvSpPr>
              <a:spLocks noChangeShapeType="1"/>
            </p:cNvSpPr>
            <p:nvPr/>
          </p:nvSpPr>
          <p:spPr bwMode="auto">
            <a:xfrm>
              <a:off x="4368" y="3936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3313" name="Line 65"/>
            <p:cNvSpPr>
              <a:spLocks noChangeShapeType="1"/>
            </p:cNvSpPr>
            <p:nvPr/>
          </p:nvSpPr>
          <p:spPr bwMode="auto">
            <a:xfrm flipV="1">
              <a:off x="4368" y="2256"/>
              <a:ext cx="0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3314" name="Line 66"/>
            <p:cNvSpPr>
              <a:spLocks noChangeShapeType="1"/>
            </p:cNvSpPr>
            <p:nvPr/>
          </p:nvSpPr>
          <p:spPr bwMode="auto">
            <a:xfrm>
              <a:off x="4848" y="2640"/>
              <a:ext cx="19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3315" name="Line 67"/>
            <p:cNvSpPr>
              <a:spLocks noChangeShapeType="1"/>
            </p:cNvSpPr>
            <p:nvPr/>
          </p:nvSpPr>
          <p:spPr bwMode="auto">
            <a:xfrm>
              <a:off x="4656" y="3432"/>
              <a:ext cx="14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3316" name="Line 68"/>
            <p:cNvSpPr>
              <a:spLocks noChangeShapeType="1"/>
            </p:cNvSpPr>
            <p:nvPr/>
          </p:nvSpPr>
          <p:spPr bwMode="auto">
            <a:xfrm flipH="1">
              <a:off x="3696" y="2688"/>
              <a:ext cx="19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3317" name="Line 69"/>
            <p:cNvSpPr>
              <a:spLocks noChangeShapeType="1"/>
            </p:cNvSpPr>
            <p:nvPr/>
          </p:nvSpPr>
          <p:spPr bwMode="auto">
            <a:xfrm>
              <a:off x="4272" y="3504"/>
              <a:ext cx="14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3318" name="Line 70"/>
            <p:cNvSpPr>
              <a:spLocks noChangeShapeType="1"/>
            </p:cNvSpPr>
            <p:nvPr/>
          </p:nvSpPr>
          <p:spPr bwMode="auto">
            <a:xfrm>
              <a:off x="4272" y="2544"/>
              <a:ext cx="19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</p:grpSp>
      <p:sp>
        <p:nvSpPr>
          <p:cNvPr id="53333" name="Oval 85"/>
          <p:cNvSpPr>
            <a:spLocks noChangeArrowheads="1"/>
          </p:cNvSpPr>
          <p:nvPr/>
        </p:nvSpPr>
        <p:spPr bwMode="auto">
          <a:xfrm>
            <a:off x="5868988" y="4545013"/>
            <a:ext cx="755650" cy="684212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3334" name="Line 86"/>
          <p:cNvSpPr>
            <a:spLocks noChangeShapeType="1"/>
          </p:cNvSpPr>
          <p:nvPr/>
        </p:nvSpPr>
        <p:spPr bwMode="auto">
          <a:xfrm flipV="1">
            <a:off x="5435600" y="5121275"/>
            <a:ext cx="503238" cy="503238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3335" name="Rectangle 87"/>
          <p:cNvSpPr>
            <a:spLocks noChangeArrowheads="1"/>
          </p:cNvSpPr>
          <p:nvPr/>
        </p:nvSpPr>
        <p:spPr bwMode="auto">
          <a:xfrm>
            <a:off x="3544888" y="5516563"/>
            <a:ext cx="1963737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zh-CN" altLang="en-US" sz="3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时钟上升边沿有效</a:t>
            </a:r>
          </a:p>
        </p:txBody>
      </p:sp>
      <p:sp>
        <p:nvSpPr>
          <p:cNvPr id="48" name="灯片编号占位符 4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90</a:t>
            </a:fld>
            <a:endParaRPr lang="en-US" altLang="zh-CN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5331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33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33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33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33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33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33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33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33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32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32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32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32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32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32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4" dur="500"/>
                                        <p:tgtEl>
                                          <p:spTgt spid="5332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59" dur="2000"/>
                                        <p:tgtEl>
                                          <p:spTgt spid="533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533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7" dur="500"/>
                                        <p:tgtEl>
                                          <p:spTgt spid="53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292" grpId="0" build="p" autoUpdateAnimBg="0"/>
      <p:bldP spid="53293" grpId="0" build="p" autoUpdateAnimBg="0"/>
      <p:bldP spid="53294" grpId="0" build="p" autoUpdateAnimBg="0"/>
      <p:bldP spid="53333" grpId="0" animBg="1"/>
      <p:bldP spid="53334" grpId="0" animBg="1"/>
      <p:bldP spid="53335" grpId="0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152400"/>
            <a:ext cx="8839200" cy="762000"/>
          </a:xfrm>
        </p:spPr>
        <p:txBody>
          <a:bodyPr/>
          <a:lstStyle/>
          <a:p>
            <a:r>
              <a:rPr lang="zh-CN" altLang="en-US">
                <a:latin typeface="黑体" pitchFamily="49" charset="-122"/>
                <a:ea typeface="黑体" pitchFamily="49" charset="-122"/>
              </a:rPr>
              <a:t>5.3.4 </a:t>
            </a:r>
            <a:r>
              <a:rPr lang="en-US" altLang="zh-CN">
                <a:latin typeface="黑体" pitchFamily="49" charset="-122"/>
                <a:ea typeface="黑体" pitchFamily="49" charset="-122"/>
              </a:rPr>
              <a:t>J-K</a:t>
            </a:r>
            <a:r>
              <a:rPr lang="zh-CN" altLang="en-US">
                <a:latin typeface="黑体" pitchFamily="49" charset="-122"/>
                <a:ea typeface="黑体" pitchFamily="49" charset="-122"/>
              </a:rPr>
              <a:t>触发器</a:t>
            </a:r>
          </a:p>
        </p:txBody>
      </p:sp>
      <p:sp>
        <p:nvSpPr>
          <p:cNvPr id="54339" name="Rectangle 67"/>
          <p:cNvSpPr>
            <a:spLocks noChangeArrowheads="1"/>
          </p:cNvSpPr>
          <p:nvPr/>
        </p:nvSpPr>
        <p:spPr bwMode="auto">
          <a:xfrm>
            <a:off x="0" y="1066800"/>
            <a:ext cx="3435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</a:pP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一、简易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JK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</a:t>
            </a:r>
          </a:p>
        </p:txBody>
      </p:sp>
      <p:sp>
        <p:nvSpPr>
          <p:cNvPr id="54345" name="Text Box 73"/>
          <p:cNvSpPr txBox="1">
            <a:spLocks noChangeArrowheads="1"/>
          </p:cNvSpPr>
          <p:nvPr/>
        </p:nvSpPr>
        <p:spPr bwMode="auto">
          <a:xfrm>
            <a:off x="1201738" y="6064250"/>
            <a:ext cx="1008062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zh-CN">
                <a:solidFill>
                  <a:srgbClr val="FFFF00"/>
                </a:solidFill>
              </a:rPr>
              <a:t>Set </a:t>
            </a:r>
          </a:p>
        </p:txBody>
      </p:sp>
      <p:sp>
        <p:nvSpPr>
          <p:cNvPr id="54346" name="Text Box 74"/>
          <p:cNvSpPr txBox="1">
            <a:spLocks noChangeArrowheads="1"/>
          </p:cNvSpPr>
          <p:nvPr/>
        </p:nvSpPr>
        <p:spPr bwMode="auto">
          <a:xfrm>
            <a:off x="3325813" y="6100763"/>
            <a:ext cx="11747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>
                <a:solidFill>
                  <a:srgbClr val="FFFF00"/>
                </a:solidFill>
              </a:rPr>
              <a:t>Clear</a:t>
            </a:r>
          </a:p>
        </p:txBody>
      </p:sp>
      <p:sp>
        <p:nvSpPr>
          <p:cNvPr id="54347" name="Rectangle 75"/>
          <p:cNvSpPr>
            <a:spLocks noChangeArrowheads="1"/>
          </p:cNvSpPr>
          <p:nvPr/>
        </p:nvSpPr>
        <p:spPr bwMode="auto">
          <a:xfrm>
            <a:off x="5580063" y="1127125"/>
            <a:ext cx="3205162" cy="4965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简易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JK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触发器是钟控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RS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触发器的改进。把输出值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，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非反馈回</a:t>
            </a:r>
            <a:r>
              <a:rPr lang="en-US" altLang="zh-CN" sz="3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G3</a:t>
            </a:r>
            <a:r>
              <a:rPr lang="zh-CN" altLang="en-US" sz="3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，</a:t>
            </a:r>
            <a:r>
              <a:rPr lang="en-US" altLang="zh-CN" sz="3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G4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，从而避免了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G3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，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G4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输出（即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G1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，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G2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的输入）同时为</a:t>
            </a:r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。从而消除了</a:t>
            </a:r>
            <a:r>
              <a:rPr lang="zh-CN" altLang="en-US" sz="3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约束条件</a:t>
            </a: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。</a:t>
            </a:r>
          </a:p>
        </p:txBody>
      </p:sp>
      <p:grpSp>
        <p:nvGrpSpPr>
          <p:cNvPr id="87" name="组合 86"/>
          <p:cNvGrpSpPr/>
          <p:nvPr/>
        </p:nvGrpSpPr>
        <p:grpSpPr>
          <a:xfrm>
            <a:off x="576263" y="1828800"/>
            <a:ext cx="4343400" cy="4313238"/>
            <a:chOff x="576263" y="1828800"/>
            <a:chExt cx="4343400" cy="4313238"/>
          </a:xfrm>
        </p:grpSpPr>
        <p:grpSp>
          <p:nvGrpSpPr>
            <p:cNvPr id="54344" name="Group 72"/>
            <p:cNvGrpSpPr>
              <a:grpSpLocks/>
            </p:cNvGrpSpPr>
            <p:nvPr/>
          </p:nvGrpSpPr>
          <p:grpSpPr bwMode="auto">
            <a:xfrm>
              <a:off x="576263" y="1828800"/>
              <a:ext cx="4343400" cy="4313238"/>
              <a:chOff x="1488" y="1152"/>
              <a:chExt cx="2736" cy="2717"/>
            </a:xfrm>
          </p:grpSpPr>
          <p:sp>
            <p:nvSpPr>
              <p:cNvPr id="54277" name="Oval 5"/>
              <p:cNvSpPr>
                <a:spLocks noChangeArrowheads="1"/>
              </p:cNvSpPr>
              <p:nvPr/>
            </p:nvSpPr>
            <p:spPr bwMode="auto">
              <a:xfrm>
                <a:off x="3312" y="1872"/>
                <a:ext cx="96" cy="96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54278" name="Line 6"/>
              <p:cNvSpPr>
                <a:spLocks noChangeShapeType="1"/>
              </p:cNvSpPr>
              <p:nvPr/>
            </p:nvSpPr>
            <p:spPr bwMode="auto">
              <a:xfrm>
                <a:off x="3168" y="2256"/>
                <a:ext cx="0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54279" name="Line 7"/>
              <p:cNvSpPr>
                <a:spLocks noChangeShapeType="1"/>
              </p:cNvSpPr>
              <p:nvPr/>
            </p:nvSpPr>
            <p:spPr bwMode="auto">
              <a:xfrm>
                <a:off x="3504" y="2256"/>
                <a:ext cx="0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54280" name="Line 8"/>
              <p:cNvSpPr>
                <a:spLocks noChangeShapeType="1"/>
              </p:cNvSpPr>
              <p:nvPr/>
            </p:nvSpPr>
            <p:spPr bwMode="auto">
              <a:xfrm flipV="1">
                <a:off x="3360" y="1344"/>
                <a:ext cx="0" cy="52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54282" name="Oval 10"/>
              <p:cNvSpPr>
                <a:spLocks noChangeArrowheads="1"/>
              </p:cNvSpPr>
              <p:nvPr/>
            </p:nvSpPr>
            <p:spPr bwMode="auto">
              <a:xfrm>
                <a:off x="2352" y="1872"/>
                <a:ext cx="96" cy="96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54283" name="Line 11"/>
              <p:cNvSpPr>
                <a:spLocks noChangeShapeType="1"/>
              </p:cNvSpPr>
              <p:nvPr/>
            </p:nvSpPr>
            <p:spPr bwMode="auto">
              <a:xfrm>
                <a:off x="2208" y="2256"/>
                <a:ext cx="0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54284" name="Line 12"/>
              <p:cNvSpPr>
                <a:spLocks noChangeShapeType="1"/>
              </p:cNvSpPr>
              <p:nvPr/>
            </p:nvSpPr>
            <p:spPr bwMode="auto">
              <a:xfrm>
                <a:off x="2544" y="2256"/>
                <a:ext cx="0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54285" name="Line 13"/>
              <p:cNvSpPr>
                <a:spLocks noChangeShapeType="1"/>
              </p:cNvSpPr>
              <p:nvPr/>
            </p:nvSpPr>
            <p:spPr bwMode="auto">
              <a:xfrm flipV="1">
                <a:off x="2400" y="1344"/>
                <a:ext cx="0" cy="52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54287" name="Oval 15"/>
              <p:cNvSpPr>
                <a:spLocks noChangeArrowheads="1"/>
              </p:cNvSpPr>
              <p:nvPr/>
            </p:nvSpPr>
            <p:spPr bwMode="auto">
              <a:xfrm>
                <a:off x="2160" y="2688"/>
                <a:ext cx="96" cy="96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54288" name="Line 16"/>
              <p:cNvSpPr>
                <a:spLocks noChangeShapeType="1"/>
              </p:cNvSpPr>
              <p:nvPr/>
            </p:nvSpPr>
            <p:spPr bwMode="auto">
              <a:xfrm>
                <a:off x="2016" y="3072"/>
                <a:ext cx="0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54289" name="Line 17"/>
              <p:cNvSpPr>
                <a:spLocks noChangeShapeType="1"/>
              </p:cNvSpPr>
              <p:nvPr/>
            </p:nvSpPr>
            <p:spPr bwMode="auto">
              <a:xfrm>
                <a:off x="2352" y="3072"/>
                <a:ext cx="0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54290" name="Line 18"/>
              <p:cNvSpPr>
                <a:spLocks noChangeShapeType="1"/>
              </p:cNvSpPr>
              <p:nvPr/>
            </p:nvSpPr>
            <p:spPr bwMode="auto">
              <a:xfrm flipV="1">
                <a:off x="2208" y="2352"/>
                <a:ext cx="0" cy="3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54292" name="Oval 20"/>
              <p:cNvSpPr>
                <a:spLocks noChangeArrowheads="1"/>
              </p:cNvSpPr>
              <p:nvPr/>
            </p:nvSpPr>
            <p:spPr bwMode="auto">
              <a:xfrm>
                <a:off x="3456" y="2688"/>
                <a:ext cx="96" cy="96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54293" name="Line 21"/>
              <p:cNvSpPr>
                <a:spLocks noChangeShapeType="1"/>
              </p:cNvSpPr>
              <p:nvPr/>
            </p:nvSpPr>
            <p:spPr bwMode="auto">
              <a:xfrm>
                <a:off x="3312" y="3072"/>
                <a:ext cx="0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54294" name="Line 22"/>
              <p:cNvSpPr>
                <a:spLocks noChangeShapeType="1"/>
              </p:cNvSpPr>
              <p:nvPr/>
            </p:nvSpPr>
            <p:spPr bwMode="auto">
              <a:xfrm>
                <a:off x="3648" y="3072"/>
                <a:ext cx="0" cy="14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54295" name="Line 23"/>
              <p:cNvSpPr>
                <a:spLocks noChangeShapeType="1"/>
              </p:cNvSpPr>
              <p:nvPr/>
            </p:nvSpPr>
            <p:spPr bwMode="auto">
              <a:xfrm flipV="1">
                <a:off x="3504" y="2352"/>
                <a:ext cx="0" cy="3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54296" name="Line 24"/>
              <p:cNvSpPr>
                <a:spLocks noChangeShapeType="1"/>
              </p:cNvSpPr>
              <p:nvPr/>
            </p:nvSpPr>
            <p:spPr bwMode="auto">
              <a:xfrm>
                <a:off x="2400" y="1776"/>
                <a:ext cx="33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54297" name="Line 25"/>
              <p:cNvSpPr>
                <a:spLocks noChangeShapeType="1"/>
              </p:cNvSpPr>
              <p:nvPr/>
            </p:nvSpPr>
            <p:spPr bwMode="auto">
              <a:xfrm flipH="1">
                <a:off x="2976" y="1776"/>
                <a:ext cx="384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54298" name="Line 26"/>
              <p:cNvSpPr>
                <a:spLocks noChangeShapeType="1"/>
              </p:cNvSpPr>
              <p:nvPr/>
            </p:nvSpPr>
            <p:spPr bwMode="auto">
              <a:xfrm>
                <a:off x="2736" y="1776"/>
                <a:ext cx="336" cy="62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54299" name="Line 27"/>
              <p:cNvSpPr>
                <a:spLocks noChangeShapeType="1"/>
              </p:cNvSpPr>
              <p:nvPr/>
            </p:nvSpPr>
            <p:spPr bwMode="auto">
              <a:xfrm flipH="1">
                <a:off x="2640" y="1776"/>
                <a:ext cx="336" cy="62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54300" name="Line 28"/>
              <p:cNvSpPr>
                <a:spLocks noChangeShapeType="1"/>
              </p:cNvSpPr>
              <p:nvPr/>
            </p:nvSpPr>
            <p:spPr bwMode="auto">
              <a:xfrm>
                <a:off x="2544" y="2400"/>
                <a:ext cx="9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54301" name="Line 29"/>
              <p:cNvSpPr>
                <a:spLocks noChangeShapeType="1"/>
              </p:cNvSpPr>
              <p:nvPr/>
            </p:nvSpPr>
            <p:spPr bwMode="auto">
              <a:xfrm>
                <a:off x="3072" y="2400"/>
                <a:ext cx="9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54302" name="Line 30"/>
              <p:cNvSpPr>
                <a:spLocks noChangeShapeType="1"/>
              </p:cNvSpPr>
              <p:nvPr/>
            </p:nvSpPr>
            <p:spPr bwMode="auto">
              <a:xfrm flipH="1">
                <a:off x="3072" y="2400"/>
                <a:ext cx="9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54303" name="Line 31"/>
              <p:cNvSpPr>
                <a:spLocks noChangeShapeType="1"/>
              </p:cNvSpPr>
              <p:nvPr/>
            </p:nvSpPr>
            <p:spPr bwMode="auto">
              <a:xfrm>
                <a:off x="2352" y="3216"/>
                <a:ext cx="960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54304" name="Line 32"/>
              <p:cNvSpPr>
                <a:spLocks noChangeShapeType="1"/>
              </p:cNvSpPr>
              <p:nvPr/>
            </p:nvSpPr>
            <p:spPr bwMode="auto">
              <a:xfrm>
                <a:off x="2832" y="3216"/>
                <a:ext cx="0" cy="3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54305" name="Line 33"/>
              <p:cNvSpPr>
                <a:spLocks noChangeShapeType="1"/>
              </p:cNvSpPr>
              <p:nvPr/>
            </p:nvSpPr>
            <p:spPr bwMode="auto">
              <a:xfrm>
                <a:off x="2016" y="3168"/>
                <a:ext cx="0" cy="9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54306" name="Line 34"/>
              <p:cNvSpPr>
                <a:spLocks noChangeShapeType="1"/>
              </p:cNvSpPr>
              <p:nvPr/>
            </p:nvSpPr>
            <p:spPr bwMode="auto">
              <a:xfrm>
                <a:off x="3648" y="3168"/>
                <a:ext cx="0" cy="9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54307" name="Rectangle 35"/>
              <p:cNvSpPr>
                <a:spLocks noChangeArrowheads="1"/>
              </p:cNvSpPr>
              <p:nvPr/>
            </p:nvSpPr>
            <p:spPr bwMode="auto">
              <a:xfrm>
                <a:off x="3408" y="1152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Q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54308" name="Rectangle 36"/>
              <p:cNvSpPr>
                <a:spLocks noChangeArrowheads="1"/>
              </p:cNvSpPr>
              <p:nvPr/>
            </p:nvSpPr>
            <p:spPr bwMode="auto">
              <a:xfrm>
                <a:off x="2064" y="1152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Q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54311" name="Rectangle 39"/>
              <p:cNvSpPr>
                <a:spLocks noChangeArrowheads="1"/>
              </p:cNvSpPr>
              <p:nvPr/>
            </p:nvSpPr>
            <p:spPr bwMode="auto">
              <a:xfrm>
                <a:off x="2640" y="3504"/>
                <a:ext cx="528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CP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54318" name="Line 46"/>
              <p:cNvSpPr>
                <a:spLocks noChangeShapeType="1"/>
              </p:cNvSpPr>
              <p:nvPr/>
            </p:nvSpPr>
            <p:spPr bwMode="auto">
              <a:xfrm>
                <a:off x="3456" y="1206"/>
                <a:ext cx="144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54321" name="Line 49"/>
              <p:cNvSpPr>
                <a:spLocks noChangeShapeType="1"/>
              </p:cNvSpPr>
              <p:nvPr/>
            </p:nvSpPr>
            <p:spPr bwMode="auto">
              <a:xfrm>
                <a:off x="2400" y="1680"/>
                <a:ext cx="1824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54322" name="Line 50"/>
              <p:cNvSpPr>
                <a:spLocks noChangeShapeType="1"/>
              </p:cNvSpPr>
              <p:nvPr/>
            </p:nvSpPr>
            <p:spPr bwMode="auto">
              <a:xfrm>
                <a:off x="3648" y="3264"/>
                <a:ext cx="57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54323" name="Line 51"/>
              <p:cNvSpPr>
                <a:spLocks noChangeShapeType="1"/>
              </p:cNvSpPr>
              <p:nvPr/>
            </p:nvSpPr>
            <p:spPr bwMode="auto">
              <a:xfrm>
                <a:off x="4224" y="1680"/>
                <a:ext cx="0" cy="158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54324" name="Line 52"/>
              <p:cNvSpPr>
                <a:spLocks noChangeShapeType="1"/>
              </p:cNvSpPr>
              <p:nvPr/>
            </p:nvSpPr>
            <p:spPr bwMode="auto">
              <a:xfrm flipH="1">
                <a:off x="1488" y="1536"/>
                <a:ext cx="187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54325" name="Line 53"/>
              <p:cNvSpPr>
                <a:spLocks noChangeShapeType="1"/>
              </p:cNvSpPr>
              <p:nvPr/>
            </p:nvSpPr>
            <p:spPr bwMode="auto">
              <a:xfrm>
                <a:off x="1488" y="1536"/>
                <a:ext cx="0" cy="172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54326" name="Line 54"/>
              <p:cNvSpPr>
                <a:spLocks noChangeShapeType="1"/>
              </p:cNvSpPr>
              <p:nvPr/>
            </p:nvSpPr>
            <p:spPr bwMode="auto">
              <a:xfrm flipH="1">
                <a:off x="1488" y="3264"/>
                <a:ext cx="528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54328" name="Line 56"/>
              <p:cNvSpPr>
                <a:spLocks noChangeShapeType="1"/>
              </p:cNvSpPr>
              <p:nvPr/>
            </p:nvSpPr>
            <p:spPr bwMode="auto">
              <a:xfrm>
                <a:off x="2160" y="3072"/>
                <a:ext cx="0" cy="48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54329" name="Line 57"/>
              <p:cNvSpPr>
                <a:spLocks noChangeShapeType="1"/>
              </p:cNvSpPr>
              <p:nvPr/>
            </p:nvSpPr>
            <p:spPr bwMode="auto">
              <a:xfrm>
                <a:off x="3504" y="3072"/>
                <a:ext cx="0" cy="48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54330" name="Rectangle 58"/>
              <p:cNvSpPr>
                <a:spLocks noChangeArrowheads="1"/>
              </p:cNvSpPr>
              <p:nvPr/>
            </p:nvSpPr>
            <p:spPr bwMode="auto">
              <a:xfrm>
                <a:off x="2016" y="3498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J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54331" name="Rectangle 59"/>
              <p:cNvSpPr>
                <a:spLocks noChangeArrowheads="1"/>
              </p:cNvSpPr>
              <p:nvPr/>
            </p:nvSpPr>
            <p:spPr bwMode="auto">
              <a:xfrm>
                <a:off x="3360" y="3450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K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54332" name="Oval 60"/>
              <p:cNvSpPr>
                <a:spLocks noChangeArrowheads="1"/>
              </p:cNvSpPr>
              <p:nvPr/>
            </p:nvSpPr>
            <p:spPr bwMode="auto">
              <a:xfrm>
                <a:off x="2352" y="1632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54333" name="Oval 61"/>
              <p:cNvSpPr>
                <a:spLocks noChangeArrowheads="1"/>
              </p:cNvSpPr>
              <p:nvPr/>
            </p:nvSpPr>
            <p:spPr bwMode="auto">
              <a:xfrm>
                <a:off x="3312" y="1488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54335" name="Rectangle 63"/>
              <p:cNvSpPr>
                <a:spLocks noChangeArrowheads="1"/>
              </p:cNvSpPr>
              <p:nvPr/>
            </p:nvSpPr>
            <p:spPr bwMode="auto">
              <a:xfrm>
                <a:off x="1728" y="1866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1</a:t>
                </a:r>
                <a:endPara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54336" name="Rectangle 64"/>
              <p:cNvSpPr>
                <a:spLocks noChangeArrowheads="1"/>
              </p:cNvSpPr>
              <p:nvPr/>
            </p:nvSpPr>
            <p:spPr bwMode="auto">
              <a:xfrm>
                <a:off x="3648" y="1914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2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54337" name="Rectangle 65"/>
              <p:cNvSpPr>
                <a:spLocks noChangeArrowheads="1"/>
              </p:cNvSpPr>
              <p:nvPr/>
            </p:nvSpPr>
            <p:spPr bwMode="auto">
              <a:xfrm>
                <a:off x="1488" y="2712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3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54338" name="Rectangle 66"/>
              <p:cNvSpPr>
                <a:spLocks noChangeArrowheads="1"/>
              </p:cNvSpPr>
              <p:nvPr/>
            </p:nvSpPr>
            <p:spPr bwMode="auto">
              <a:xfrm>
                <a:off x="3744" y="2730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2857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3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G</a:t>
                </a:r>
                <a:r>
                  <a:rPr lang="en-US" altLang="zh-CN" sz="3200" baseline="-250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黑体" pitchFamily="49" charset="-122"/>
                    <a:ea typeface="黑体" pitchFamily="49" charset="-122"/>
                  </a:rPr>
                  <a:t>4</a:t>
                </a:r>
                <a:endParaRPr lang="zh-CN" altLang="en-US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endParaRPr>
              </a:p>
            </p:txBody>
          </p:sp>
          <p:sp>
            <p:nvSpPr>
              <p:cNvPr id="54341" name="Oval 69"/>
              <p:cNvSpPr>
                <a:spLocks noChangeArrowheads="1"/>
              </p:cNvSpPr>
              <p:nvPr/>
            </p:nvSpPr>
            <p:spPr bwMode="auto">
              <a:xfrm>
                <a:off x="2784" y="3168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54342" name="Oval 70"/>
              <p:cNvSpPr>
                <a:spLocks noChangeArrowheads="1"/>
              </p:cNvSpPr>
              <p:nvPr/>
            </p:nvSpPr>
            <p:spPr bwMode="auto">
              <a:xfrm>
                <a:off x="3312" y="1728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54343" name="Oval 71"/>
              <p:cNvSpPr>
                <a:spLocks noChangeArrowheads="1"/>
              </p:cNvSpPr>
              <p:nvPr/>
            </p:nvSpPr>
            <p:spPr bwMode="auto">
              <a:xfrm>
                <a:off x="2352" y="1728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grpSp>
          <p:nvGrpSpPr>
            <p:cNvPr id="66" name="组合 65"/>
            <p:cNvGrpSpPr/>
            <p:nvPr/>
          </p:nvGrpSpPr>
          <p:grpSpPr>
            <a:xfrm>
              <a:off x="1285852" y="4429132"/>
              <a:ext cx="785818" cy="428628"/>
              <a:chOff x="6858017" y="3816060"/>
              <a:chExt cx="928694" cy="371047"/>
            </a:xfrm>
          </p:grpSpPr>
          <p:sp>
            <p:nvSpPr>
              <p:cNvPr id="67" name="Arc 92"/>
              <p:cNvSpPr>
                <a:spLocks/>
              </p:cNvSpPr>
              <p:nvPr/>
            </p:nvSpPr>
            <p:spPr bwMode="auto">
              <a:xfrm rot="16200000">
                <a:off x="7227665" y="3446412"/>
                <a:ext cx="187057" cy="926354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179"/>
                  <a:gd name="T2" fmla="*/ 953 w 21600"/>
                  <a:gd name="T3" fmla="*/ 43179 h 43179"/>
                  <a:gd name="T4" fmla="*/ 0 w 21600"/>
                  <a:gd name="T5" fmla="*/ 21600 h 43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179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</a:path>
                  <a:path w="21600" h="43179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68" name="Line 94"/>
              <p:cNvSpPr>
                <a:spLocks noChangeShapeType="1"/>
              </p:cNvSpPr>
              <p:nvPr/>
            </p:nvSpPr>
            <p:spPr bwMode="auto">
              <a:xfrm rot="16200000" flipH="1">
                <a:off x="6765658" y="4092409"/>
                <a:ext cx="187057" cy="234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69" name="Line 95"/>
              <p:cNvSpPr>
                <a:spLocks noChangeShapeType="1"/>
              </p:cNvSpPr>
              <p:nvPr/>
            </p:nvSpPr>
            <p:spPr bwMode="auto">
              <a:xfrm rot="16200000" flipH="1">
                <a:off x="7673230" y="4073626"/>
                <a:ext cx="224621" cy="234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70" name="Line 96"/>
              <p:cNvSpPr>
                <a:spLocks noChangeShapeType="1"/>
              </p:cNvSpPr>
              <p:nvPr/>
            </p:nvSpPr>
            <p:spPr bwMode="auto">
              <a:xfrm rot="16200000">
                <a:off x="7321980" y="3722377"/>
                <a:ext cx="767" cy="92869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  <p:grpSp>
          <p:nvGrpSpPr>
            <p:cNvPr id="71" name="组合 70"/>
            <p:cNvGrpSpPr/>
            <p:nvPr/>
          </p:nvGrpSpPr>
          <p:grpSpPr>
            <a:xfrm>
              <a:off x="3357554" y="4429132"/>
              <a:ext cx="785818" cy="428628"/>
              <a:chOff x="6858017" y="3816060"/>
              <a:chExt cx="928694" cy="371047"/>
            </a:xfrm>
          </p:grpSpPr>
          <p:sp>
            <p:nvSpPr>
              <p:cNvPr id="72" name="Arc 92"/>
              <p:cNvSpPr>
                <a:spLocks/>
              </p:cNvSpPr>
              <p:nvPr/>
            </p:nvSpPr>
            <p:spPr bwMode="auto">
              <a:xfrm rot="16200000">
                <a:off x="7227665" y="3446412"/>
                <a:ext cx="187057" cy="926354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179"/>
                  <a:gd name="T2" fmla="*/ 953 w 21600"/>
                  <a:gd name="T3" fmla="*/ 43179 h 43179"/>
                  <a:gd name="T4" fmla="*/ 0 w 21600"/>
                  <a:gd name="T5" fmla="*/ 21600 h 43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179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</a:path>
                  <a:path w="21600" h="43179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73" name="Line 94"/>
              <p:cNvSpPr>
                <a:spLocks noChangeShapeType="1"/>
              </p:cNvSpPr>
              <p:nvPr/>
            </p:nvSpPr>
            <p:spPr bwMode="auto">
              <a:xfrm rot="16200000" flipH="1">
                <a:off x="6765658" y="4092409"/>
                <a:ext cx="187057" cy="234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74" name="Line 95"/>
              <p:cNvSpPr>
                <a:spLocks noChangeShapeType="1"/>
              </p:cNvSpPr>
              <p:nvPr/>
            </p:nvSpPr>
            <p:spPr bwMode="auto">
              <a:xfrm rot="16200000" flipH="1">
                <a:off x="7673230" y="4073626"/>
                <a:ext cx="224621" cy="234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75" name="Line 96"/>
              <p:cNvSpPr>
                <a:spLocks noChangeShapeType="1"/>
              </p:cNvSpPr>
              <p:nvPr/>
            </p:nvSpPr>
            <p:spPr bwMode="auto">
              <a:xfrm rot="16200000">
                <a:off x="7321980" y="3722377"/>
                <a:ext cx="767" cy="92869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  <p:grpSp>
          <p:nvGrpSpPr>
            <p:cNvPr id="76" name="组合 75"/>
            <p:cNvGrpSpPr/>
            <p:nvPr/>
          </p:nvGrpSpPr>
          <p:grpSpPr>
            <a:xfrm>
              <a:off x="1571604" y="3143248"/>
              <a:ext cx="785818" cy="428628"/>
              <a:chOff x="6858017" y="3816060"/>
              <a:chExt cx="928694" cy="371047"/>
            </a:xfrm>
          </p:grpSpPr>
          <p:sp>
            <p:nvSpPr>
              <p:cNvPr id="77" name="Arc 92"/>
              <p:cNvSpPr>
                <a:spLocks/>
              </p:cNvSpPr>
              <p:nvPr/>
            </p:nvSpPr>
            <p:spPr bwMode="auto">
              <a:xfrm rot="16200000">
                <a:off x="7227665" y="3446412"/>
                <a:ext cx="187057" cy="926354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179"/>
                  <a:gd name="T2" fmla="*/ 953 w 21600"/>
                  <a:gd name="T3" fmla="*/ 43179 h 43179"/>
                  <a:gd name="T4" fmla="*/ 0 w 21600"/>
                  <a:gd name="T5" fmla="*/ 21600 h 43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179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</a:path>
                  <a:path w="21600" h="43179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78" name="Line 94"/>
              <p:cNvSpPr>
                <a:spLocks noChangeShapeType="1"/>
              </p:cNvSpPr>
              <p:nvPr/>
            </p:nvSpPr>
            <p:spPr bwMode="auto">
              <a:xfrm rot="16200000" flipH="1">
                <a:off x="6765658" y="4092409"/>
                <a:ext cx="187057" cy="234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79" name="Line 95"/>
              <p:cNvSpPr>
                <a:spLocks noChangeShapeType="1"/>
              </p:cNvSpPr>
              <p:nvPr/>
            </p:nvSpPr>
            <p:spPr bwMode="auto">
              <a:xfrm rot="16200000" flipH="1">
                <a:off x="7673230" y="4073626"/>
                <a:ext cx="224621" cy="234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80" name="Line 96"/>
              <p:cNvSpPr>
                <a:spLocks noChangeShapeType="1"/>
              </p:cNvSpPr>
              <p:nvPr/>
            </p:nvSpPr>
            <p:spPr bwMode="auto">
              <a:xfrm rot="16200000">
                <a:off x="7321980" y="3722377"/>
                <a:ext cx="767" cy="92869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  <p:grpSp>
          <p:nvGrpSpPr>
            <p:cNvPr id="81" name="组合 80"/>
            <p:cNvGrpSpPr/>
            <p:nvPr/>
          </p:nvGrpSpPr>
          <p:grpSpPr>
            <a:xfrm>
              <a:off x="3143240" y="3143248"/>
              <a:ext cx="785818" cy="428628"/>
              <a:chOff x="6858017" y="3816060"/>
              <a:chExt cx="928694" cy="371047"/>
            </a:xfrm>
          </p:grpSpPr>
          <p:sp>
            <p:nvSpPr>
              <p:cNvPr id="82" name="Arc 92"/>
              <p:cNvSpPr>
                <a:spLocks/>
              </p:cNvSpPr>
              <p:nvPr/>
            </p:nvSpPr>
            <p:spPr bwMode="auto">
              <a:xfrm rot="16200000">
                <a:off x="7227665" y="3446412"/>
                <a:ext cx="187057" cy="926354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43179"/>
                  <a:gd name="T2" fmla="*/ 953 w 21600"/>
                  <a:gd name="T3" fmla="*/ 43179 h 43179"/>
                  <a:gd name="T4" fmla="*/ 0 w 21600"/>
                  <a:gd name="T5" fmla="*/ 21600 h 43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3179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</a:path>
                  <a:path w="21600" h="43179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158"/>
                      <a:pt x="12500" y="42668"/>
                      <a:pt x="952" y="43178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83" name="Line 94"/>
              <p:cNvSpPr>
                <a:spLocks noChangeShapeType="1"/>
              </p:cNvSpPr>
              <p:nvPr/>
            </p:nvSpPr>
            <p:spPr bwMode="auto">
              <a:xfrm rot="16200000" flipH="1">
                <a:off x="6765658" y="4092409"/>
                <a:ext cx="187057" cy="234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84" name="Line 95"/>
              <p:cNvSpPr>
                <a:spLocks noChangeShapeType="1"/>
              </p:cNvSpPr>
              <p:nvPr/>
            </p:nvSpPr>
            <p:spPr bwMode="auto">
              <a:xfrm rot="16200000" flipH="1">
                <a:off x="7673230" y="4073626"/>
                <a:ext cx="224621" cy="234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  <p:sp>
            <p:nvSpPr>
              <p:cNvPr id="85" name="Line 96"/>
              <p:cNvSpPr>
                <a:spLocks noChangeShapeType="1"/>
              </p:cNvSpPr>
              <p:nvPr/>
            </p:nvSpPr>
            <p:spPr bwMode="auto">
              <a:xfrm rot="16200000">
                <a:off x="7321980" y="3722377"/>
                <a:ext cx="767" cy="92869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zh-CN" altLang="en-US"/>
              </a:p>
            </p:txBody>
          </p:sp>
        </p:grpSp>
      </p:grpSp>
      <p:sp>
        <p:nvSpPr>
          <p:cNvPr id="86" name="灯片编号占位符 8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91</a:t>
            </a:fld>
            <a:endParaRPr lang="en-US" altLang="zh-CN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43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43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3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8" dur="500"/>
                                        <p:tgtEl>
                                          <p:spTgt spid="54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3" dur="500"/>
                                        <p:tgtEl>
                                          <p:spTgt spid="54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8" dur="500"/>
                                        <p:tgtEl>
                                          <p:spTgt spid="5434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339" grpId="0" build="p" autoUpdateAnimBg="0"/>
      <p:bldP spid="54345" grpId="0"/>
      <p:bldP spid="54346" grpId="0"/>
      <p:bldP spid="54347" grpId="0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81"/>
          <p:cNvGrpSpPr>
            <a:grpSpLocks/>
          </p:cNvGrpSpPr>
          <p:nvPr/>
        </p:nvGrpSpPr>
        <p:grpSpPr bwMode="auto">
          <a:xfrm>
            <a:off x="304800" y="952500"/>
            <a:ext cx="4476750" cy="4505325"/>
            <a:chOff x="192" y="666"/>
            <a:chExt cx="2820" cy="2838"/>
          </a:xfrm>
        </p:grpSpPr>
        <p:sp>
          <p:nvSpPr>
            <p:cNvPr id="55302" name="Line 6"/>
            <p:cNvSpPr>
              <a:spLocks noChangeShapeType="1"/>
            </p:cNvSpPr>
            <p:nvPr/>
          </p:nvSpPr>
          <p:spPr bwMode="auto">
            <a:xfrm>
              <a:off x="240" y="1056"/>
              <a:ext cx="273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5303" name="Line 7"/>
            <p:cNvSpPr>
              <a:spLocks noChangeShapeType="1"/>
            </p:cNvSpPr>
            <p:nvPr/>
          </p:nvSpPr>
          <p:spPr bwMode="auto">
            <a:xfrm>
              <a:off x="1680" y="816"/>
              <a:ext cx="0" cy="26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5304" name="Line 8"/>
            <p:cNvSpPr>
              <a:spLocks noChangeShapeType="1"/>
            </p:cNvSpPr>
            <p:nvPr/>
          </p:nvSpPr>
          <p:spPr bwMode="auto">
            <a:xfrm>
              <a:off x="2352" y="816"/>
              <a:ext cx="0" cy="26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5306" name="Rectangle 10"/>
            <p:cNvSpPr>
              <a:spLocks noChangeArrowheads="1"/>
            </p:cNvSpPr>
            <p:nvPr/>
          </p:nvSpPr>
          <p:spPr bwMode="auto">
            <a:xfrm>
              <a:off x="192" y="666"/>
              <a:ext cx="2820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    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J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  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K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   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n+1   </a:t>
              </a:r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注释</a:t>
              </a:r>
            </a:p>
          </p:txBody>
        </p:sp>
      </p:grpSp>
      <p:sp>
        <p:nvSpPr>
          <p:cNvPr id="55307" name="Rectangle 11"/>
          <p:cNvSpPr>
            <a:spLocks noChangeArrowheads="1"/>
          </p:cNvSpPr>
          <p:nvPr/>
        </p:nvSpPr>
        <p:spPr bwMode="auto">
          <a:xfrm>
            <a:off x="199881" y="214290"/>
            <a:ext cx="285206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置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0-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举例（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）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09" name="Rectangle 13"/>
          <p:cNvSpPr>
            <a:spLocks noChangeArrowheads="1"/>
          </p:cNvSpPr>
          <p:nvPr/>
        </p:nvSpPr>
        <p:spPr bwMode="auto">
          <a:xfrm>
            <a:off x="304800" y="1571625"/>
            <a:ext cx="4451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0   0    0   保持</a:t>
            </a:r>
            <a:endParaRPr lang="en-US" altLang="zh-CN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10" name="Rectangle 14"/>
          <p:cNvSpPr>
            <a:spLocks noChangeArrowheads="1"/>
          </p:cNvSpPr>
          <p:nvPr/>
        </p:nvSpPr>
        <p:spPr bwMode="auto">
          <a:xfrm>
            <a:off x="304800" y="2105025"/>
            <a:ext cx="42481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0   1    0   置0</a:t>
            </a:r>
          </a:p>
        </p:txBody>
      </p:sp>
      <p:sp>
        <p:nvSpPr>
          <p:cNvPr id="55311" name="Rectangle 15"/>
          <p:cNvSpPr>
            <a:spLocks noChangeArrowheads="1"/>
          </p:cNvSpPr>
          <p:nvPr/>
        </p:nvSpPr>
        <p:spPr bwMode="auto">
          <a:xfrm>
            <a:off x="304800" y="2562225"/>
            <a:ext cx="42481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1   0    1   置1</a:t>
            </a:r>
          </a:p>
        </p:txBody>
      </p:sp>
      <p:sp>
        <p:nvSpPr>
          <p:cNvPr id="55312" name="Rectangle 16"/>
          <p:cNvSpPr>
            <a:spLocks noChangeArrowheads="1"/>
          </p:cNvSpPr>
          <p:nvPr/>
        </p:nvSpPr>
        <p:spPr bwMode="auto">
          <a:xfrm>
            <a:off x="304800" y="3019425"/>
            <a:ext cx="4451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1   1    1   翻转</a:t>
            </a:r>
          </a:p>
        </p:txBody>
      </p:sp>
      <p:sp>
        <p:nvSpPr>
          <p:cNvPr id="55313" name="Rectangle 17"/>
          <p:cNvSpPr>
            <a:spLocks noChangeArrowheads="1"/>
          </p:cNvSpPr>
          <p:nvPr/>
        </p:nvSpPr>
        <p:spPr bwMode="auto">
          <a:xfrm>
            <a:off x="304800" y="3476625"/>
            <a:ext cx="4451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0   0    1   保持</a:t>
            </a:r>
          </a:p>
        </p:txBody>
      </p:sp>
      <p:sp>
        <p:nvSpPr>
          <p:cNvPr id="55314" name="Rectangle 18"/>
          <p:cNvSpPr>
            <a:spLocks noChangeArrowheads="1"/>
          </p:cNvSpPr>
          <p:nvPr/>
        </p:nvSpPr>
        <p:spPr bwMode="auto">
          <a:xfrm>
            <a:off x="287338" y="3937000"/>
            <a:ext cx="42481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0   1    0   置0</a:t>
            </a:r>
          </a:p>
        </p:txBody>
      </p:sp>
      <p:sp>
        <p:nvSpPr>
          <p:cNvPr id="55315" name="Rectangle 19"/>
          <p:cNvSpPr>
            <a:spLocks noChangeArrowheads="1"/>
          </p:cNvSpPr>
          <p:nvPr/>
        </p:nvSpPr>
        <p:spPr bwMode="auto">
          <a:xfrm>
            <a:off x="304800" y="4391025"/>
            <a:ext cx="42481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1   0    1   置1</a:t>
            </a:r>
          </a:p>
        </p:txBody>
      </p:sp>
      <p:sp>
        <p:nvSpPr>
          <p:cNvPr id="55316" name="Rectangle 20"/>
          <p:cNvSpPr>
            <a:spLocks noChangeArrowheads="1"/>
          </p:cNvSpPr>
          <p:nvPr/>
        </p:nvSpPr>
        <p:spPr bwMode="auto">
          <a:xfrm>
            <a:off x="304800" y="4848225"/>
            <a:ext cx="4451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1   1    0   翻转</a:t>
            </a:r>
          </a:p>
        </p:txBody>
      </p:sp>
      <p:sp>
        <p:nvSpPr>
          <p:cNvPr id="55320" name="Oval 24"/>
          <p:cNvSpPr>
            <a:spLocks noChangeArrowheads="1"/>
          </p:cNvSpPr>
          <p:nvPr/>
        </p:nvSpPr>
        <p:spPr bwMode="auto">
          <a:xfrm>
            <a:off x="7785100" y="2486025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21" name="Line 25"/>
          <p:cNvSpPr>
            <a:spLocks noChangeShapeType="1"/>
          </p:cNvSpPr>
          <p:nvPr/>
        </p:nvSpPr>
        <p:spPr bwMode="auto">
          <a:xfrm>
            <a:off x="7556500" y="30956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22" name="Line 26"/>
          <p:cNvSpPr>
            <a:spLocks noChangeShapeType="1"/>
          </p:cNvSpPr>
          <p:nvPr/>
        </p:nvSpPr>
        <p:spPr bwMode="auto">
          <a:xfrm>
            <a:off x="8089900" y="30956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23" name="Line 27"/>
          <p:cNvSpPr>
            <a:spLocks noChangeShapeType="1"/>
          </p:cNvSpPr>
          <p:nvPr/>
        </p:nvSpPr>
        <p:spPr bwMode="auto">
          <a:xfrm flipV="1">
            <a:off x="7861300" y="1647825"/>
            <a:ext cx="0" cy="838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25" name="Oval 29"/>
          <p:cNvSpPr>
            <a:spLocks noChangeArrowheads="1"/>
          </p:cNvSpPr>
          <p:nvPr/>
        </p:nvSpPr>
        <p:spPr bwMode="auto">
          <a:xfrm>
            <a:off x="6261100" y="2486025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26" name="Line 30"/>
          <p:cNvSpPr>
            <a:spLocks noChangeShapeType="1"/>
          </p:cNvSpPr>
          <p:nvPr/>
        </p:nvSpPr>
        <p:spPr bwMode="auto">
          <a:xfrm>
            <a:off x="6032500" y="30956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27" name="Line 31"/>
          <p:cNvSpPr>
            <a:spLocks noChangeShapeType="1"/>
          </p:cNvSpPr>
          <p:nvPr/>
        </p:nvSpPr>
        <p:spPr bwMode="auto">
          <a:xfrm>
            <a:off x="6565900" y="30956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28" name="Line 32"/>
          <p:cNvSpPr>
            <a:spLocks noChangeShapeType="1"/>
          </p:cNvSpPr>
          <p:nvPr/>
        </p:nvSpPr>
        <p:spPr bwMode="auto">
          <a:xfrm flipV="1">
            <a:off x="6337300" y="1647825"/>
            <a:ext cx="0" cy="838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30" name="Oval 34"/>
          <p:cNvSpPr>
            <a:spLocks noChangeArrowheads="1"/>
          </p:cNvSpPr>
          <p:nvPr/>
        </p:nvSpPr>
        <p:spPr bwMode="auto">
          <a:xfrm>
            <a:off x="5956300" y="3781425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31" name="Line 35"/>
          <p:cNvSpPr>
            <a:spLocks noChangeShapeType="1"/>
          </p:cNvSpPr>
          <p:nvPr/>
        </p:nvSpPr>
        <p:spPr bwMode="auto">
          <a:xfrm>
            <a:off x="5727700" y="43910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32" name="Line 36"/>
          <p:cNvSpPr>
            <a:spLocks noChangeShapeType="1"/>
          </p:cNvSpPr>
          <p:nvPr/>
        </p:nvSpPr>
        <p:spPr bwMode="auto">
          <a:xfrm>
            <a:off x="6261100" y="43910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33" name="Line 37"/>
          <p:cNvSpPr>
            <a:spLocks noChangeShapeType="1"/>
          </p:cNvSpPr>
          <p:nvPr/>
        </p:nvSpPr>
        <p:spPr bwMode="auto">
          <a:xfrm flipV="1">
            <a:off x="6032500" y="3248025"/>
            <a:ext cx="0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35" name="Oval 39"/>
          <p:cNvSpPr>
            <a:spLocks noChangeArrowheads="1"/>
          </p:cNvSpPr>
          <p:nvPr/>
        </p:nvSpPr>
        <p:spPr bwMode="auto">
          <a:xfrm>
            <a:off x="8013700" y="3781425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36" name="Line 40"/>
          <p:cNvSpPr>
            <a:spLocks noChangeShapeType="1"/>
          </p:cNvSpPr>
          <p:nvPr/>
        </p:nvSpPr>
        <p:spPr bwMode="auto">
          <a:xfrm>
            <a:off x="7785100" y="43910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37" name="Line 41"/>
          <p:cNvSpPr>
            <a:spLocks noChangeShapeType="1"/>
          </p:cNvSpPr>
          <p:nvPr/>
        </p:nvSpPr>
        <p:spPr bwMode="auto">
          <a:xfrm>
            <a:off x="8318500" y="43910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38" name="Line 42"/>
          <p:cNvSpPr>
            <a:spLocks noChangeShapeType="1"/>
          </p:cNvSpPr>
          <p:nvPr/>
        </p:nvSpPr>
        <p:spPr bwMode="auto">
          <a:xfrm flipV="1">
            <a:off x="8089900" y="3248025"/>
            <a:ext cx="0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39" name="Line 43"/>
          <p:cNvSpPr>
            <a:spLocks noChangeShapeType="1"/>
          </p:cNvSpPr>
          <p:nvPr/>
        </p:nvSpPr>
        <p:spPr bwMode="auto">
          <a:xfrm>
            <a:off x="6337300" y="2333625"/>
            <a:ext cx="533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0" name="Line 44"/>
          <p:cNvSpPr>
            <a:spLocks noChangeShapeType="1"/>
          </p:cNvSpPr>
          <p:nvPr/>
        </p:nvSpPr>
        <p:spPr bwMode="auto">
          <a:xfrm flipH="1">
            <a:off x="7251700" y="2333625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1" name="Line 45"/>
          <p:cNvSpPr>
            <a:spLocks noChangeShapeType="1"/>
          </p:cNvSpPr>
          <p:nvPr/>
        </p:nvSpPr>
        <p:spPr bwMode="auto">
          <a:xfrm>
            <a:off x="6870700" y="2333625"/>
            <a:ext cx="5334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2" name="Line 46"/>
          <p:cNvSpPr>
            <a:spLocks noChangeShapeType="1"/>
          </p:cNvSpPr>
          <p:nvPr/>
        </p:nvSpPr>
        <p:spPr bwMode="auto">
          <a:xfrm flipH="1">
            <a:off x="6718300" y="2333625"/>
            <a:ext cx="5334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3" name="Line 47"/>
          <p:cNvSpPr>
            <a:spLocks noChangeShapeType="1"/>
          </p:cNvSpPr>
          <p:nvPr/>
        </p:nvSpPr>
        <p:spPr bwMode="auto">
          <a:xfrm>
            <a:off x="6565900" y="3324225"/>
            <a:ext cx="152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4" name="Line 48"/>
          <p:cNvSpPr>
            <a:spLocks noChangeShapeType="1"/>
          </p:cNvSpPr>
          <p:nvPr/>
        </p:nvSpPr>
        <p:spPr bwMode="auto">
          <a:xfrm>
            <a:off x="7404100" y="3324225"/>
            <a:ext cx="152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5" name="Line 49"/>
          <p:cNvSpPr>
            <a:spLocks noChangeShapeType="1"/>
          </p:cNvSpPr>
          <p:nvPr/>
        </p:nvSpPr>
        <p:spPr bwMode="auto">
          <a:xfrm flipH="1">
            <a:off x="7404100" y="3324225"/>
            <a:ext cx="152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6" name="Line 50"/>
          <p:cNvSpPr>
            <a:spLocks noChangeShapeType="1"/>
          </p:cNvSpPr>
          <p:nvPr/>
        </p:nvSpPr>
        <p:spPr bwMode="auto">
          <a:xfrm>
            <a:off x="6261100" y="4619625"/>
            <a:ext cx="1524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7" name="Line 51"/>
          <p:cNvSpPr>
            <a:spLocks noChangeShapeType="1"/>
          </p:cNvSpPr>
          <p:nvPr/>
        </p:nvSpPr>
        <p:spPr bwMode="auto">
          <a:xfrm>
            <a:off x="7023100" y="4619625"/>
            <a:ext cx="0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8" name="Line 52"/>
          <p:cNvSpPr>
            <a:spLocks noChangeShapeType="1"/>
          </p:cNvSpPr>
          <p:nvPr/>
        </p:nvSpPr>
        <p:spPr bwMode="auto">
          <a:xfrm>
            <a:off x="5727700" y="4543425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9" name="Line 53"/>
          <p:cNvSpPr>
            <a:spLocks noChangeShapeType="1"/>
          </p:cNvSpPr>
          <p:nvPr/>
        </p:nvSpPr>
        <p:spPr bwMode="auto">
          <a:xfrm>
            <a:off x="8318500" y="4543425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50" name="Rectangle 54"/>
          <p:cNvSpPr>
            <a:spLocks noChangeArrowheads="1"/>
          </p:cNvSpPr>
          <p:nvPr/>
        </p:nvSpPr>
        <p:spPr bwMode="auto">
          <a:xfrm>
            <a:off x="7937500" y="1343025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51" name="Rectangle 55"/>
          <p:cNvSpPr>
            <a:spLocks noChangeArrowheads="1"/>
          </p:cNvSpPr>
          <p:nvPr/>
        </p:nvSpPr>
        <p:spPr bwMode="auto">
          <a:xfrm>
            <a:off x="5803900" y="1343025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52" name="Rectangle 56"/>
          <p:cNvSpPr>
            <a:spLocks noChangeArrowheads="1"/>
          </p:cNvSpPr>
          <p:nvPr/>
        </p:nvSpPr>
        <p:spPr bwMode="auto">
          <a:xfrm>
            <a:off x="6718300" y="5076825"/>
            <a:ext cx="8382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57" name="Line 61"/>
          <p:cNvSpPr>
            <a:spLocks noChangeShapeType="1"/>
          </p:cNvSpPr>
          <p:nvPr/>
        </p:nvSpPr>
        <p:spPr bwMode="auto">
          <a:xfrm>
            <a:off x="8013700" y="1428750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58" name="Line 62"/>
          <p:cNvSpPr>
            <a:spLocks noChangeShapeType="1"/>
          </p:cNvSpPr>
          <p:nvPr/>
        </p:nvSpPr>
        <p:spPr bwMode="auto">
          <a:xfrm>
            <a:off x="6337300" y="2181225"/>
            <a:ext cx="25019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59" name="Line 63"/>
          <p:cNvSpPr>
            <a:spLocks noChangeShapeType="1"/>
          </p:cNvSpPr>
          <p:nvPr/>
        </p:nvSpPr>
        <p:spPr bwMode="auto">
          <a:xfrm>
            <a:off x="8318500" y="4695825"/>
            <a:ext cx="5207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60" name="Line 64"/>
          <p:cNvSpPr>
            <a:spLocks noChangeShapeType="1"/>
          </p:cNvSpPr>
          <p:nvPr/>
        </p:nvSpPr>
        <p:spPr bwMode="auto">
          <a:xfrm>
            <a:off x="8839200" y="2181225"/>
            <a:ext cx="0" cy="2514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61" name="Line 65"/>
          <p:cNvSpPr>
            <a:spLocks noChangeShapeType="1"/>
          </p:cNvSpPr>
          <p:nvPr/>
        </p:nvSpPr>
        <p:spPr bwMode="auto">
          <a:xfrm flipH="1">
            <a:off x="5105400" y="1952625"/>
            <a:ext cx="27559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62" name="Line 66"/>
          <p:cNvSpPr>
            <a:spLocks noChangeShapeType="1"/>
          </p:cNvSpPr>
          <p:nvPr/>
        </p:nvSpPr>
        <p:spPr bwMode="auto">
          <a:xfrm>
            <a:off x="5105400" y="1952625"/>
            <a:ext cx="0" cy="2743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63" name="Line 67"/>
          <p:cNvSpPr>
            <a:spLocks noChangeShapeType="1"/>
          </p:cNvSpPr>
          <p:nvPr/>
        </p:nvSpPr>
        <p:spPr bwMode="auto">
          <a:xfrm flipH="1">
            <a:off x="5105400" y="4695825"/>
            <a:ext cx="6223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64" name="Line 68"/>
          <p:cNvSpPr>
            <a:spLocks noChangeShapeType="1"/>
          </p:cNvSpPr>
          <p:nvPr/>
        </p:nvSpPr>
        <p:spPr bwMode="auto">
          <a:xfrm>
            <a:off x="5956300" y="4391025"/>
            <a:ext cx="0" cy="762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65" name="Line 69"/>
          <p:cNvSpPr>
            <a:spLocks noChangeShapeType="1"/>
          </p:cNvSpPr>
          <p:nvPr/>
        </p:nvSpPr>
        <p:spPr bwMode="auto">
          <a:xfrm>
            <a:off x="8089900" y="4391025"/>
            <a:ext cx="0" cy="762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66" name="Rectangle 70"/>
          <p:cNvSpPr>
            <a:spLocks noChangeArrowheads="1"/>
          </p:cNvSpPr>
          <p:nvPr/>
        </p:nvSpPr>
        <p:spPr bwMode="auto">
          <a:xfrm>
            <a:off x="5727700" y="50673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67" name="Rectangle 71"/>
          <p:cNvSpPr>
            <a:spLocks noChangeArrowheads="1"/>
          </p:cNvSpPr>
          <p:nvPr/>
        </p:nvSpPr>
        <p:spPr bwMode="auto">
          <a:xfrm>
            <a:off x="7861300" y="49911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K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68" name="Oval 72"/>
          <p:cNvSpPr>
            <a:spLocks noChangeArrowheads="1"/>
          </p:cNvSpPr>
          <p:nvPr/>
        </p:nvSpPr>
        <p:spPr bwMode="auto">
          <a:xfrm>
            <a:off x="6261100" y="2105025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69" name="Oval 73"/>
          <p:cNvSpPr>
            <a:spLocks noChangeArrowheads="1"/>
          </p:cNvSpPr>
          <p:nvPr/>
        </p:nvSpPr>
        <p:spPr bwMode="auto">
          <a:xfrm>
            <a:off x="7785100" y="1876425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70" name="Rectangle 74"/>
          <p:cNvSpPr>
            <a:spLocks noChangeArrowheads="1"/>
          </p:cNvSpPr>
          <p:nvPr/>
        </p:nvSpPr>
        <p:spPr bwMode="auto">
          <a:xfrm>
            <a:off x="5334000" y="2562225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71" name="Rectangle 75"/>
          <p:cNvSpPr>
            <a:spLocks noChangeArrowheads="1"/>
          </p:cNvSpPr>
          <p:nvPr/>
        </p:nvSpPr>
        <p:spPr bwMode="auto">
          <a:xfrm>
            <a:off x="8318500" y="2552700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2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72" name="Rectangle 76"/>
          <p:cNvSpPr>
            <a:spLocks noChangeArrowheads="1"/>
          </p:cNvSpPr>
          <p:nvPr/>
        </p:nvSpPr>
        <p:spPr bwMode="auto">
          <a:xfrm>
            <a:off x="5105400" y="3781425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3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73" name="Rectangle 77"/>
          <p:cNvSpPr>
            <a:spLocks noChangeArrowheads="1"/>
          </p:cNvSpPr>
          <p:nvPr/>
        </p:nvSpPr>
        <p:spPr bwMode="auto">
          <a:xfrm>
            <a:off x="7162800" y="3857625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4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74" name="Oval 78"/>
          <p:cNvSpPr>
            <a:spLocks noChangeArrowheads="1"/>
          </p:cNvSpPr>
          <p:nvPr/>
        </p:nvSpPr>
        <p:spPr bwMode="auto">
          <a:xfrm>
            <a:off x="6946900" y="4543425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75" name="Oval 79"/>
          <p:cNvSpPr>
            <a:spLocks noChangeArrowheads="1"/>
          </p:cNvSpPr>
          <p:nvPr/>
        </p:nvSpPr>
        <p:spPr bwMode="auto">
          <a:xfrm>
            <a:off x="7785100" y="2257425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76" name="Oval 80"/>
          <p:cNvSpPr>
            <a:spLocks noChangeArrowheads="1"/>
          </p:cNvSpPr>
          <p:nvPr/>
        </p:nvSpPr>
        <p:spPr bwMode="auto">
          <a:xfrm>
            <a:off x="6261100" y="2257425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grpSp>
        <p:nvGrpSpPr>
          <p:cNvPr id="3" name="组合 74"/>
          <p:cNvGrpSpPr/>
          <p:nvPr/>
        </p:nvGrpSpPr>
        <p:grpSpPr>
          <a:xfrm>
            <a:off x="7673707" y="3942921"/>
            <a:ext cx="785818" cy="428628"/>
            <a:chOff x="6858017" y="3816060"/>
            <a:chExt cx="928694" cy="371047"/>
          </a:xfrm>
        </p:grpSpPr>
        <p:sp>
          <p:nvSpPr>
            <p:cNvPr id="7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4" name="组合 79"/>
          <p:cNvGrpSpPr/>
          <p:nvPr/>
        </p:nvGrpSpPr>
        <p:grpSpPr>
          <a:xfrm>
            <a:off x="5613697" y="3929066"/>
            <a:ext cx="785818" cy="428628"/>
            <a:chOff x="6858017" y="3816060"/>
            <a:chExt cx="928694" cy="371047"/>
          </a:xfrm>
        </p:grpSpPr>
        <p:sp>
          <p:nvSpPr>
            <p:cNvPr id="8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5" name="组合 84"/>
          <p:cNvGrpSpPr/>
          <p:nvPr/>
        </p:nvGrpSpPr>
        <p:grpSpPr>
          <a:xfrm>
            <a:off x="7429520" y="2643182"/>
            <a:ext cx="785818" cy="428628"/>
            <a:chOff x="6858017" y="3816060"/>
            <a:chExt cx="928694" cy="371047"/>
          </a:xfrm>
        </p:grpSpPr>
        <p:sp>
          <p:nvSpPr>
            <p:cNvPr id="8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6" name="组合 89"/>
          <p:cNvGrpSpPr/>
          <p:nvPr/>
        </p:nvGrpSpPr>
        <p:grpSpPr>
          <a:xfrm>
            <a:off x="5915467" y="2643182"/>
            <a:ext cx="785818" cy="428628"/>
            <a:chOff x="6858017" y="3816060"/>
            <a:chExt cx="928694" cy="371047"/>
          </a:xfrm>
        </p:grpSpPr>
        <p:sp>
          <p:nvSpPr>
            <p:cNvPr id="9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9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9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9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sp>
        <p:nvSpPr>
          <p:cNvPr id="95" name="灯片编号占位符 9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92</a:t>
            </a:fld>
            <a:endParaRPr lang="en-US" altLang="zh-CN"/>
          </a:p>
        </p:txBody>
      </p:sp>
      <p:sp>
        <p:nvSpPr>
          <p:cNvPr id="90" name="矩形 89"/>
          <p:cNvSpPr/>
          <p:nvPr/>
        </p:nvSpPr>
        <p:spPr>
          <a:xfrm>
            <a:off x="5715008" y="5715016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/>
          </a:p>
        </p:txBody>
      </p:sp>
      <p:sp>
        <p:nvSpPr>
          <p:cNvPr id="96" name="矩形 95"/>
          <p:cNvSpPr/>
          <p:nvPr/>
        </p:nvSpPr>
        <p:spPr>
          <a:xfrm>
            <a:off x="7825488" y="5701745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97" name="矩形 96"/>
          <p:cNvSpPr/>
          <p:nvPr/>
        </p:nvSpPr>
        <p:spPr>
          <a:xfrm>
            <a:off x="5539472" y="3286124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98" name="矩形 97"/>
          <p:cNvSpPr/>
          <p:nvPr/>
        </p:nvSpPr>
        <p:spPr>
          <a:xfrm>
            <a:off x="6896794" y="5701745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99" name="矩形 98"/>
          <p:cNvSpPr/>
          <p:nvPr/>
        </p:nvSpPr>
        <p:spPr>
          <a:xfrm>
            <a:off x="8396992" y="1357298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0000"/>
              </a:solidFill>
            </a:endParaRPr>
          </a:p>
        </p:txBody>
      </p:sp>
      <p:sp>
        <p:nvSpPr>
          <p:cNvPr id="100" name="矩形 99"/>
          <p:cNvSpPr/>
          <p:nvPr/>
        </p:nvSpPr>
        <p:spPr>
          <a:xfrm>
            <a:off x="5286380" y="1357298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0000"/>
              </a:solidFill>
            </a:endParaRPr>
          </a:p>
        </p:txBody>
      </p:sp>
      <p:sp>
        <p:nvSpPr>
          <p:cNvPr id="101" name="矩形 100"/>
          <p:cNvSpPr/>
          <p:nvPr/>
        </p:nvSpPr>
        <p:spPr>
          <a:xfrm>
            <a:off x="8182678" y="3272853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5531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34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35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36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37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38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39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34" presetClass="emph" presetSubtype="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49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50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51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52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53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4" presetID="34" presetClass="emph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55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56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57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58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59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310" grpId="0"/>
      <p:bldP spid="90" grpId="0"/>
      <p:bldP spid="96" grpId="0"/>
      <p:bldP spid="97" grpId="0"/>
      <p:bldP spid="98" grpId="0"/>
      <p:bldP spid="99" grpId="0"/>
      <p:bldP spid="100" grpId="0"/>
      <p:bldP spid="100" grpId="1"/>
      <p:bldP spid="101" grpId="0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81"/>
          <p:cNvGrpSpPr>
            <a:grpSpLocks/>
          </p:cNvGrpSpPr>
          <p:nvPr/>
        </p:nvGrpSpPr>
        <p:grpSpPr bwMode="auto">
          <a:xfrm>
            <a:off x="304800" y="952500"/>
            <a:ext cx="4476750" cy="4505325"/>
            <a:chOff x="192" y="666"/>
            <a:chExt cx="2820" cy="2838"/>
          </a:xfrm>
        </p:grpSpPr>
        <p:sp>
          <p:nvSpPr>
            <p:cNvPr id="55302" name="Line 6"/>
            <p:cNvSpPr>
              <a:spLocks noChangeShapeType="1"/>
            </p:cNvSpPr>
            <p:nvPr/>
          </p:nvSpPr>
          <p:spPr bwMode="auto">
            <a:xfrm>
              <a:off x="240" y="1056"/>
              <a:ext cx="273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5303" name="Line 7"/>
            <p:cNvSpPr>
              <a:spLocks noChangeShapeType="1"/>
            </p:cNvSpPr>
            <p:nvPr/>
          </p:nvSpPr>
          <p:spPr bwMode="auto">
            <a:xfrm>
              <a:off x="1680" y="816"/>
              <a:ext cx="0" cy="26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5304" name="Line 8"/>
            <p:cNvSpPr>
              <a:spLocks noChangeShapeType="1"/>
            </p:cNvSpPr>
            <p:nvPr/>
          </p:nvSpPr>
          <p:spPr bwMode="auto">
            <a:xfrm>
              <a:off x="2352" y="816"/>
              <a:ext cx="0" cy="26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5306" name="Rectangle 10"/>
            <p:cNvSpPr>
              <a:spLocks noChangeArrowheads="1"/>
            </p:cNvSpPr>
            <p:nvPr/>
          </p:nvSpPr>
          <p:spPr bwMode="auto">
            <a:xfrm>
              <a:off x="192" y="666"/>
              <a:ext cx="2820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    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J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  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K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   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n+1   </a:t>
              </a:r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注释</a:t>
              </a:r>
            </a:p>
          </p:txBody>
        </p:sp>
      </p:grpSp>
      <p:sp>
        <p:nvSpPr>
          <p:cNvPr id="55307" name="Rectangle 11"/>
          <p:cNvSpPr>
            <a:spLocks noChangeArrowheads="1"/>
          </p:cNvSpPr>
          <p:nvPr/>
        </p:nvSpPr>
        <p:spPr bwMode="auto">
          <a:xfrm>
            <a:off x="199881" y="214290"/>
            <a:ext cx="285206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置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0-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举例（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2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）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09" name="Rectangle 13"/>
          <p:cNvSpPr>
            <a:spLocks noChangeArrowheads="1"/>
          </p:cNvSpPr>
          <p:nvPr/>
        </p:nvSpPr>
        <p:spPr bwMode="auto">
          <a:xfrm>
            <a:off x="304800" y="1571625"/>
            <a:ext cx="4451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0   0    0   保持</a:t>
            </a:r>
            <a:endParaRPr lang="en-US" altLang="zh-CN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10" name="Rectangle 14"/>
          <p:cNvSpPr>
            <a:spLocks noChangeArrowheads="1"/>
          </p:cNvSpPr>
          <p:nvPr/>
        </p:nvSpPr>
        <p:spPr bwMode="auto">
          <a:xfrm>
            <a:off x="304800" y="2105025"/>
            <a:ext cx="42481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0   1    0   置0</a:t>
            </a:r>
          </a:p>
        </p:txBody>
      </p:sp>
      <p:sp>
        <p:nvSpPr>
          <p:cNvPr id="55311" name="Rectangle 15"/>
          <p:cNvSpPr>
            <a:spLocks noChangeArrowheads="1"/>
          </p:cNvSpPr>
          <p:nvPr/>
        </p:nvSpPr>
        <p:spPr bwMode="auto">
          <a:xfrm>
            <a:off x="304800" y="2562225"/>
            <a:ext cx="42481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1   0    1   置1</a:t>
            </a:r>
          </a:p>
        </p:txBody>
      </p:sp>
      <p:sp>
        <p:nvSpPr>
          <p:cNvPr id="55312" name="Rectangle 16"/>
          <p:cNvSpPr>
            <a:spLocks noChangeArrowheads="1"/>
          </p:cNvSpPr>
          <p:nvPr/>
        </p:nvSpPr>
        <p:spPr bwMode="auto">
          <a:xfrm>
            <a:off x="304800" y="3019425"/>
            <a:ext cx="4451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1   1    1   翻转</a:t>
            </a:r>
          </a:p>
        </p:txBody>
      </p:sp>
      <p:sp>
        <p:nvSpPr>
          <p:cNvPr id="55313" name="Rectangle 17"/>
          <p:cNvSpPr>
            <a:spLocks noChangeArrowheads="1"/>
          </p:cNvSpPr>
          <p:nvPr/>
        </p:nvSpPr>
        <p:spPr bwMode="auto">
          <a:xfrm>
            <a:off x="304800" y="3476625"/>
            <a:ext cx="4451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0   0    1   保持</a:t>
            </a:r>
          </a:p>
        </p:txBody>
      </p:sp>
      <p:sp>
        <p:nvSpPr>
          <p:cNvPr id="55314" name="Rectangle 18"/>
          <p:cNvSpPr>
            <a:spLocks noChangeArrowheads="1"/>
          </p:cNvSpPr>
          <p:nvPr/>
        </p:nvSpPr>
        <p:spPr bwMode="auto">
          <a:xfrm>
            <a:off x="287338" y="3937000"/>
            <a:ext cx="42481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0   1    0   置0</a:t>
            </a:r>
          </a:p>
        </p:txBody>
      </p:sp>
      <p:sp>
        <p:nvSpPr>
          <p:cNvPr id="55315" name="Rectangle 19"/>
          <p:cNvSpPr>
            <a:spLocks noChangeArrowheads="1"/>
          </p:cNvSpPr>
          <p:nvPr/>
        </p:nvSpPr>
        <p:spPr bwMode="auto">
          <a:xfrm>
            <a:off x="304800" y="4391025"/>
            <a:ext cx="42481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1   0    1   置1</a:t>
            </a:r>
          </a:p>
        </p:txBody>
      </p:sp>
      <p:sp>
        <p:nvSpPr>
          <p:cNvPr id="55316" name="Rectangle 20"/>
          <p:cNvSpPr>
            <a:spLocks noChangeArrowheads="1"/>
          </p:cNvSpPr>
          <p:nvPr/>
        </p:nvSpPr>
        <p:spPr bwMode="auto">
          <a:xfrm>
            <a:off x="304800" y="4848225"/>
            <a:ext cx="4451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1   1    0   翻转</a:t>
            </a:r>
          </a:p>
        </p:txBody>
      </p:sp>
      <p:sp>
        <p:nvSpPr>
          <p:cNvPr id="55320" name="Oval 24"/>
          <p:cNvSpPr>
            <a:spLocks noChangeArrowheads="1"/>
          </p:cNvSpPr>
          <p:nvPr/>
        </p:nvSpPr>
        <p:spPr bwMode="auto">
          <a:xfrm>
            <a:off x="7785100" y="2486025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21" name="Line 25"/>
          <p:cNvSpPr>
            <a:spLocks noChangeShapeType="1"/>
          </p:cNvSpPr>
          <p:nvPr/>
        </p:nvSpPr>
        <p:spPr bwMode="auto">
          <a:xfrm>
            <a:off x="7556500" y="30956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22" name="Line 26"/>
          <p:cNvSpPr>
            <a:spLocks noChangeShapeType="1"/>
          </p:cNvSpPr>
          <p:nvPr/>
        </p:nvSpPr>
        <p:spPr bwMode="auto">
          <a:xfrm>
            <a:off x="8089900" y="30956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23" name="Line 27"/>
          <p:cNvSpPr>
            <a:spLocks noChangeShapeType="1"/>
          </p:cNvSpPr>
          <p:nvPr/>
        </p:nvSpPr>
        <p:spPr bwMode="auto">
          <a:xfrm flipV="1">
            <a:off x="7861300" y="1647825"/>
            <a:ext cx="0" cy="838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25" name="Oval 29"/>
          <p:cNvSpPr>
            <a:spLocks noChangeArrowheads="1"/>
          </p:cNvSpPr>
          <p:nvPr/>
        </p:nvSpPr>
        <p:spPr bwMode="auto">
          <a:xfrm>
            <a:off x="6261100" y="2486025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26" name="Line 30"/>
          <p:cNvSpPr>
            <a:spLocks noChangeShapeType="1"/>
          </p:cNvSpPr>
          <p:nvPr/>
        </p:nvSpPr>
        <p:spPr bwMode="auto">
          <a:xfrm>
            <a:off x="6032500" y="30956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27" name="Line 31"/>
          <p:cNvSpPr>
            <a:spLocks noChangeShapeType="1"/>
          </p:cNvSpPr>
          <p:nvPr/>
        </p:nvSpPr>
        <p:spPr bwMode="auto">
          <a:xfrm>
            <a:off x="6565900" y="30956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28" name="Line 32"/>
          <p:cNvSpPr>
            <a:spLocks noChangeShapeType="1"/>
          </p:cNvSpPr>
          <p:nvPr/>
        </p:nvSpPr>
        <p:spPr bwMode="auto">
          <a:xfrm flipV="1">
            <a:off x="6337300" y="1647825"/>
            <a:ext cx="0" cy="838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30" name="Oval 34"/>
          <p:cNvSpPr>
            <a:spLocks noChangeArrowheads="1"/>
          </p:cNvSpPr>
          <p:nvPr/>
        </p:nvSpPr>
        <p:spPr bwMode="auto">
          <a:xfrm>
            <a:off x="5956300" y="3781425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31" name="Line 35"/>
          <p:cNvSpPr>
            <a:spLocks noChangeShapeType="1"/>
          </p:cNvSpPr>
          <p:nvPr/>
        </p:nvSpPr>
        <p:spPr bwMode="auto">
          <a:xfrm>
            <a:off x="5727700" y="43910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32" name="Line 36"/>
          <p:cNvSpPr>
            <a:spLocks noChangeShapeType="1"/>
          </p:cNvSpPr>
          <p:nvPr/>
        </p:nvSpPr>
        <p:spPr bwMode="auto">
          <a:xfrm>
            <a:off x="6261100" y="43910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33" name="Line 37"/>
          <p:cNvSpPr>
            <a:spLocks noChangeShapeType="1"/>
          </p:cNvSpPr>
          <p:nvPr/>
        </p:nvSpPr>
        <p:spPr bwMode="auto">
          <a:xfrm flipV="1">
            <a:off x="6032500" y="3248025"/>
            <a:ext cx="0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35" name="Oval 39"/>
          <p:cNvSpPr>
            <a:spLocks noChangeArrowheads="1"/>
          </p:cNvSpPr>
          <p:nvPr/>
        </p:nvSpPr>
        <p:spPr bwMode="auto">
          <a:xfrm>
            <a:off x="8013700" y="3781425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36" name="Line 40"/>
          <p:cNvSpPr>
            <a:spLocks noChangeShapeType="1"/>
          </p:cNvSpPr>
          <p:nvPr/>
        </p:nvSpPr>
        <p:spPr bwMode="auto">
          <a:xfrm>
            <a:off x="7785100" y="43910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37" name="Line 41"/>
          <p:cNvSpPr>
            <a:spLocks noChangeShapeType="1"/>
          </p:cNvSpPr>
          <p:nvPr/>
        </p:nvSpPr>
        <p:spPr bwMode="auto">
          <a:xfrm>
            <a:off x="8318500" y="43910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38" name="Line 42"/>
          <p:cNvSpPr>
            <a:spLocks noChangeShapeType="1"/>
          </p:cNvSpPr>
          <p:nvPr/>
        </p:nvSpPr>
        <p:spPr bwMode="auto">
          <a:xfrm flipV="1">
            <a:off x="8089900" y="3248025"/>
            <a:ext cx="0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39" name="Line 43"/>
          <p:cNvSpPr>
            <a:spLocks noChangeShapeType="1"/>
          </p:cNvSpPr>
          <p:nvPr/>
        </p:nvSpPr>
        <p:spPr bwMode="auto">
          <a:xfrm>
            <a:off x="6337300" y="2333625"/>
            <a:ext cx="533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0" name="Line 44"/>
          <p:cNvSpPr>
            <a:spLocks noChangeShapeType="1"/>
          </p:cNvSpPr>
          <p:nvPr/>
        </p:nvSpPr>
        <p:spPr bwMode="auto">
          <a:xfrm flipH="1">
            <a:off x="7251700" y="2333625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1" name="Line 45"/>
          <p:cNvSpPr>
            <a:spLocks noChangeShapeType="1"/>
          </p:cNvSpPr>
          <p:nvPr/>
        </p:nvSpPr>
        <p:spPr bwMode="auto">
          <a:xfrm>
            <a:off x="6870700" y="2333625"/>
            <a:ext cx="5334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2" name="Line 46"/>
          <p:cNvSpPr>
            <a:spLocks noChangeShapeType="1"/>
          </p:cNvSpPr>
          <p:nvPr/>
        </p:nvSpPr>
        <p:spPr bwMode="auto">
          <a:xfrm flipH="1">
            <a:off x="6718300" y="2333625"/>
            <a:ext cx="5334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3" name="Line 47"/>
          <p:cNvSpPr>
            <a:spLocks noChangeShapeType="1"/>
          </p:cNvSpPr>
          <p:nvPr/>
        </p:nvSpPr>
        <p:spPr bwMode="auto">
          <a:xfrm>
            <a:off x="6565900" y="3324225"/>
            <a:ext cx="152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4" name="Line 48"/>
          <p:cNvSpPr>
            <a:spLocks noChangeShapeType="1"/>
          </p:cNvSpPr>
          <p:nvPr/>
        </p:nvSpPr>
        <p:spPr bwMode="auto">
          <a:xfrm>
            <a:off x="7404100" y="3324225"/>
            <a:ext cx="152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5" name="Line 49"/>
          <p:cNvSpPr>
            <a:spLocks noChangeShapeType="1"/>
          </p:cNvSpPr>
          <p:nvPr/>
        </p:nvSpPr>
        <p:spPr bwMode="auto">
          <a:xfrm flipH="1">
            <a:off x="7404100" y="3324225"/>
            <a:ext cx="152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6" name="Line 50"/>
          <p:cNvSpPr>
            <a:spLocks noChangeShapeType="1"/>
          </p:cNvSpPr>
          <p:nvPr/>
        </p:nvSpPr>
        <p:spPr bwMode="auto">
          <a:xfrm>
            <a:off x="6261100" y="4619625"/>
            <a:ext cx="1524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7" name="Line 51"/>
          <p:cNvSpPr>
            <a:spLocks noChangeShapeType="1"/>
          </p:cNvSpPr>
          <p:nvPr/>
        </p:nvSpPr>
        <p:spPr bwMode="auto">
          <a:xfrm>
            <a:off x="7023100" y="4619625"/>
            <a:ext cx="0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8" name="Line 52"/>
          <p:cNvSpPr>
            <a:spLocks noChangeShapeType="1"/>
          </p:cNvSpPr>
          <p:nvPr/>
        </p:nvSpPr>
        <p:spPr bwMode="auto">
          <a:xfrm>
            <a:off x="5727700" y="4543425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9" name="Line 53"/>
          <p:cNvSpPr>
            <a:spLocks noChangeShapeType="1"/>
          </p:cNvSpPr>
          <p:nvPr/>
        </p:nvSpPr>
        <p:spPr bwMode="auto">
          <a:xfrm>
            <a:off x="8318500" y="4543425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50" name="Rectangle 54"/>
          <p:cNvSpPr>
            <a:spLocks noChangeArrowheads="1"/>
          </p:cNvSpPr>
          <p:nvPr/>
        </p:nvSpPr>
        <p:spPr bwMode="auto">
          <a:xfrm>
            <a:off x="7937500" y="1343025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51" name="Rectangle 55"/>
          <p:cNvSpPr>
            <a:spLocks noChangeArrowheads="1"/>
          </p:cNvSpPr>
          <p:nvPr/>
        </p:nvSpPr>
        <p:spPr bwMode="auto">
          <a:xfrm>
            <a:off x="5803900" y="1343025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52" name="Rectangle 56"/>
          <p:cNvSpPr>
            <a:spLocks noChangeArrowheads="1"/>
          </p:cNvSpPr>
          <p:nvPr/>
        </p:nvSpPr>
        <p:spPr bwMode="auto">
          <a:xfrm>
            <a:off x="6718300" y="5076825"/>
            <a:ext cx="8382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57" name="Line 61"/>
          <p:cNvSpPr>
            <a:spLocks noChangeShapeType="1"/>
          </p:cNvSpPr>
          <p:nvPr/>
        </p:nvSpPr>
        <p:spPr bwMode="auto">
          <a:xfrm>
            <a:off x="8013700" y="1428750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58" name="Line 62"/>
          <p:cNvSpPr>
            <a:spLocks noChangeShapeType="1"/>
          </p:cNvSpPr>
          <p:nvPr/>
        </p:nvSpPr>
        <p:spPr bwMode="auto">
          <a:xfrm>
            <a:off x="6337300" y="2181225"/>
            <a:ext cx="25019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59" name="Line 63"/>
          <p:cNvSpPr>
            <a:spLocks noChangeShapeType="1"/>
          </p:cNvSpPr>
          <p:nvPr/>
        </p:nvSpPr>
        <p:spPr bwMode="auto">
          <a:xfrm>
            <a:off x="8318500" y="4695825"/>
            <a:ext cx="5207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60" name="Line 64"/>
          <p:cNvSpPr>
            <a:spLocks noChangeShapeType="1"/>
          </p:cNvSpPr>
          <p:nvPr/>
        </p:nvSpPr>
        <p:spPr bwMode="auto">
          <a:xfrm>
            <a:off x="8839200" y="2181225"/>
            <a:ext cx="0" cy="2514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61" name="Line 65"/>
          <p:cNvSpPr>
            <a:spLocks noChangeShapeType="1"/>
          </p:cNvSpPr>
          <p:nvPr/>
        </p:nvSpPr>
        <p:spPr bwMode="auto">
          <a:xfrm flipH="1">
            <a:off x="5105400" y="1952625"/>
            <a:ext cx="27559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62" name="Line 66"/>
          <p:cNvSpPr>
            <a:spLocks noChangeShapeType="1"/>
          </p:cNvSpPr>
          <p:nvPr/>
        </p:nvSpPr>
        <p:spPr bwMode="auto">
          <a:xfrm>
            <a:off x="5105400" y="1952625"/>
            <a:ext cx="0" cy="2743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63" name="Line 67"/>
          <p:cNvSpPr>
            <a:spLocks noChangeShapeType="1"/>
          </p:cNvSpPr>
          <p:nvPr/>
        </p:nvSpPr>
        <p:spPr bwMode="auto">
          <a:xfrm flipH="1">
            <a:off x="5105400" y="4695825"/>
            <a:ext cx="6223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64" name="Line 68"/>
          <p:cNvSpPr>
            <a:spLocks noChangeShapeType="1"/>
          </p:cNvSpPr>
          <p:nvPr/>
        </p:nvSpPr>
        <p:spPr bwMode="auto">
          <a:xfrm>
            <a:off x="5956300" y="4391025"/>
            <a:ext cx="0" cy="762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65" name="Line 69"/>
          <p:cNvSpPr>
            <a:spLocks noChangeShapeType="1"/>
          </p:cNvSpPr>
          <p:nvPr/>
        </p:nvSpPr>
        <p:spPr bwMode="auto">
          <a:xfrm>
            <a:off x="8089900" y="4391025"/>
            <a:ext cx="0" cy="762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66" name="Rectangle 70"/>
          <p:cNvSpPr>
            <a:spLocks noChangeArrowheads="1"/>
          </p:cNvSpPr>
          <p:nvPr/>
        </p:nvSpPr>
        <p:spPr bwMode="auto">
          <a:xfrm>
            <a:off x="5727700" y="50673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67" name="Rectangle 71"/>
          <p:cNvSpPr>
            <a:spLocks noChangeArrowheads="1"/>
          </p:cNvSpPr>
          <p:nvPr/>
        </p:nvSpPr>
        <p:spPr bwMode="auto">
          <a:xfrm>
            <a:off x="7861300" y="49911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K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68" name="Oval 72"/>
          <p:cNvSpPr>
            <a:spLocks noChangeArrowheads="1"/>
          </p:cNvSpPr>
          <p:nvPr/>
        </p:nvSpPr>
        <p:spPr bwMode="auto">
          <a:xfrm>
            <a:off x="6261100" y="2105025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69" name="Oval 73"/>
          <p:cNvSpPr>
            <a:spLocks noChangeArrowheads="1"/>
          </p:cNvSpPr>
          <p:nvPr/>
        </p:nvSpPr>
        <p:spPr bwMode="auto">
          <a:xfrm>
            <a:off x="7785100" y="1876425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70" name="Rectangle 74"/>
          <p:cNvSpPr>
            <a:spLocks noChangeArrowheads="1"/>
          </p:cNvSpPr>
          <p:nvPr/>
        </p:nvSpPr>
        <p:spPr bwMode="auto">
          <a:xfrm>
            <a:off x="5334000" y="2562225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71" name="Rectangle 75"/>
          <p:cNvSpPr>
            <a:spLocks noChangeArrowheads="1"/>
          </p:cNvSpPr>
          <p:nvPr/>
        </p:nvSpPr>
        <p:spPr bwMode="auto">
          <a:xfrm>
            <a:off x="8318500" y="2552700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2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72" name="Rectangle 76"/>
          <p:cNvSpPr>
            <a:spLocks noChangeArrowheads="1"/>
          </p:cNvSpPr>
          <p:nvPr/>
        </p:nvSpPr>
        <p:spPr bwMode="auto">
          <a:xfrm>
            <a:off x="5105400" y="3781425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3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73" name="Rectangle 77"/>
          <p:cNvSpPr>
            <a:spLocks noChangeArrowheads="1"/>
          </p:cNvSpPr>
          <p:nvPr/>
        </p:nvSpPr>
        <p:spPr bwMode="auto">
          <a:xfrm>
            <a:off x="7162800" y="3857625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4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74" name="Oval 78"/>
          <p:cNvSpPr>
            <a:spLocks noChangeArrowheads="1"/>
          </p:cNvSpPr>
          <p:nvPr/>
        </p:nvSpPr>
        <p:spPr bwMode="auto">
          <a:xfrm>
            <a:off x="6946900" y="4543425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75" name="Oval 79"/>
          <p:cNvSpPr>
            <a:spLocks noChangeArrowheads="1"/>
          </p:cNvSpPr>
          <p:nvPr/>
        </p:nvSpPr>
        <p:spPr bwMode="auto">
          <a:xfrm>
            <a:off x="7785100" y="2257425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76" name="Oval 80"/>
          <p:cNvSpPr>
            <a:spLocks noChangeArrowheads="1"/>
          </p:cNvSpPr>
          <p:nvPr/>
        </p:nvSpPr>
        <p:spPr bwMode="auto">
          <a:xfrm>
            <a:off x="6261100" y="2257425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grpSp>
        <p:nvGrpSpPr>
          <p:cNvPr id="3" name="组合 74"/>
          <p:cNvGrpSpPr/>
          <p:nvPr/>
        </p:nvGrpSpPr>
        <p:grpSpPr>
          <a:xfrm>
            <a:off x="7673707" y="3942921"/>
            <a:ext cx="785818" cy="428628"/>
            <a:chOff x="6858017" y="3816060"/>
            <a:chExt cx="928694" cy="371047"/>
          </a:xfrm>
        </p:grpSpPr>
        <p:sp>
          <p:nvSpPr>
            <p:cNvPr id="7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4" name="组合 79"/>
          <p:cNvGrpSpPr/>
          <p:nvPr/>
        </p:nvGrpSpPr>
        <p:grpSpPr>
          <a:xfrm>
            <a:off x="5613697" y="3929066"/>
            <a:ext cx="785818" cy="428628"/>
            <a:chOff x="6858017" y="3816060"/>
            <a:chExt cx="928694" cy="371047"/>
          </a:xfrm>
        </p:grpSpPr>
        <p:sp>
          <p:nvSpPr>
            <p:cNvPr id="8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5" name="组合 84"/>
          <p:cNvGrpSpPr/>
          <p:nvPr/>
        </p:nvGrpSpPr>
        <p:grpSpPr>
          <a:xfrm>
            <a:off x="7429520" y="2643182"/>
            <a:ext cx="785818" cy="428628"/>
            <a:chOff x="6858017" y="3816060"/>
            <a:chExt cx="928694" cy="371047"/>
          </a:xfrm>
        </p:grpSpPr>
        <p:sp>
          <p:nvSpPr>
            <p:cNvPr id="8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6" name="组合 89"/>
          <p:cNvGrpSpPr/>
          <p:nvPr/>
        </p:nvGrpSpPr>
        <p:grpSpPr>
          <a:xfrm>
            <a:off x="5915467" y="2643182"/>
            <a:ext cx="785818" cy="428628"/>
            <a:chOff x="6858017" y="3816060"/>
            <a:chExt cx="928694" cy="371047"/>
          </a:xfrm>
        </p:grpSpPr>
        <p:sp>
          <p:nvSpPr>
            <p:cNvPr id="9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9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9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9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sp>
        <p:nvSpPr>
          <p:cNvPr id="95" name="灯片编号占位符 9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93</a:t>
            </a:fld>
            <a:endParaRPr lang="en-US" altLang="zh-CN"/>
          </a:p>
        </p:txBody>
      </p:sp>
      <p:sp>
        <p:nvSpPr>
          <p:cNvPr id="90" name="矩形 89"/>
          <p:cNvSpPr/>
          <p:nvPr/>
        </p:nvSpPr>
        <p:spPr>
          <a:xfrm>
            <a:off x="5715008" y="5715016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/>
          </a:p>
        </p:txBody>
      </p:sp>
      <p:sp>
        <p:nvSpPr>
          <p:cNvPr id="96" name="矩形 95"/>
          <p:cNvSpPr/>
          <p:nvPr/>
        </p:nvSpPr>
        <p:spPr>
          <a:xfrm>
            <a:off x="7825488" y="5701745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97" name="矩形 96"/>
          <p:cNvSpPr/>
          <p:nvPr/>
        </p:nvSpPr>
        <p:spPr>
          <a:xfrm>
            <a:off x="5539472" y="3286124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98" name="矩形 97"/>
          <p:cNvSpPr/>
          <p:nvPr/>
        </p:nvSpPr>
        <p:spPr>
          <a:xfrm>
            <a:off x="6896794" y="5701745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99" name="矩形 98"/>
          <p:cNvSpPr/>
          <p:nvPr/>
        </p:nvSpPr>
        <p:spPr>
          <a:xfrm>
            <a:off x="8215338" y="1357298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0000"/>
              </a:solidFill>
            </a:endParaRPr>
          </a:p>
        </p:txBody>
      </p:sp>
      <p:sp>
        <p:nvSpPr>
          <p:cNvPr id="100" name="矩形 99"/>
          <p:cNvSpPr/>
          <p:nvPr/>
        </p:nvSpPr>
        <p:spPr>
          <a:xfrm>
            <a:off x="5539472" y="1357298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0000"/>
              </a:solidFill>
            </a:endParaRPr>
          </a:p>
        </p:txBody>
      </p:sp>
      <p:sp>
        <p:nvSpPr>
          <p:cNvPr id="101" name="矩形 100"/>
          <p:cNvSpPr/>
          <p:nvPr/>
        </p:nvSpPr>
        <p:spPr>
          <a:xfrm>
            <a:off x="8182678" y="3272853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/>
          </a:p>
        </p:txBody>
      </p:sp>
      <p:sp>
        <p:nvSpPr>
          <p:cNvPr id="102" name="矩形 101"/>
          <p:cNvSpPr/>
          <p:nvPr/>
        </p:nvSpPr>
        <p:spPr>
          <a:xfrm>
            <a:off x="8462312" y="1357298"/>
            <a:ext cx="80021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</a:t>
            </a:r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103" name="矩形 102"/>
          <p:cNvSpPr/>
          <p:nvPr/>
        </p:nvSpPr>
        <p:spPr>
          <a:xfrm>
            <a:off x="4929190" y="1357298"/>
            <a:ext cx="80021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</a:t>
            </a:r>
            <a:endParaRPr lang="zh-CN" altLang="en-US" sz="3200" dirty="0"/>
          </a:p>
        </p:txBody>
      </p:sp>
      <p:sp>
        <p:nvSpPr>
          <p:cNvPr id="104" name="矩形 103"/>
          <p:cNvSpPr/>
          <p:nvPr/>
        </p:nvSpPr>
        <p:spPr>
          <a:xfrm>
            <a:off x="8429652" y="3286124"/>
            <a:ext cx="80021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</a:t>
            </a:r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5531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34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35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36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37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38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39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49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linds(horizontal)">
                                      <p:cBhvr>
                                        <p:cTn id="58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6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34" presetClass="emph" presetSubtype="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76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77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78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79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80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1" presetID="34" presetClass="emph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82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83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84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85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86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314" grpId="0"/>
      <p:bldP spid="90" grpId="0"/>
      <p:bldP spid="96" grpId="0"/>
      <p:bldP spid="97" grpId="0"/>
      <p:bldP spid="98" grpId="0"/>
      <p:bldP spid="99" grpId="0"/>
      <p:bldP spid="100" grpId="0"/>
      <p:bldP spid="100" grpId="1"/>
      <p:bldP spid="101" grpId="0"/>
      <p:bldP spid="101" grpId="1"/>
      <p:bldP spid="102" grpId="0"/>
      <p:bldP spid="102" grpId="1"/>
      <p:bldP spid="103" grpId="0"/>
      <p:bldP spid="103" grpId="1"/>
      <p:bldP spid="104" grpId="0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81"/>
          <p:cNvGrpSpPr>
            <a:grpSpLocks/>
          </p:cNvGrpSpPr>
          <p:nvPr/>
        </p:nvGrpSpPr>
        <p:grpSpPr bwMode="auto">
          <a:xfrm>
            <a:off x="304800" y="952500"/>
            <a:ext cx="4476750" cy="4505325"/>
            <a:chOff x="192" y="666"/>
            <a:chExt cx="2820" cy="2838"/>
          </a:xfrm>
        </p:grpSpPr>
        <p:sp>
          <p:nvSpPr>
            <p:cNvPr id="55302" name="Line 6"/>
            <p:cNvSpPr>
              <a:spLocks noChangeShapeType="1"/>
            </p:cNvSpPr>
            <p:nvPr/>
          </p:nvSpPr>
          <p:spPr bwMode="auto">
            <a:xfrm>
              <a:off x="240" y="1056"/>
              <a:ext cx="273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5303" name="Line 7"/>
            <p:cNvSpPr>
              <a:spLocks noChangeShapeType="1"/>
            </p:cNvSpPr>
            <p:nvPr/>
          </p:nvSpPr>
          <p:spPr bwMode="auto">
            <a:xfrm>
              <a:off x="1680" y="816"/>
              <a:ext cx="0" cy="26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5304" name="Line 8"/>
            <p:cNvSpPr>
              <a:spLocks noChangeShapeType="1"/>
            </p:cNvSpPr>
            <p:nvPr/>
          </p:nvSpPr>
          <p:spPr bwMode="auto">
            <a:xfrm>
              <a:off x="2352" y="816"/>
              <a:ext cx="0" cy="26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5306" name="Rectangle 10"/>
            <p:cNvSpPr>
              <a:spLocks noChangeArrowheads="1"/>
            </p:cNvSpPr>
            <p:nvPr/>
          </p:nvSpPr>
          <p:spPr bwMode="auto">
            <a:xfrm>
              <a:off x="192" y="666"/>
              <a:ext cx="2820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    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J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  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K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   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n+1   </a:t>
              </a:r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注释</a:t>
              </a:r>
            </a:p>
          </p:txBody>
        </p:sp>
      </p:grpSp>
      <p:sp>
        <p:nvSpPr>
          <p:cNvPr id="55309" name="Rectangle 13"/>
          <p:cNvSpPr>
            <a:spLocks noChangeArrowheads="1"/>
          </p:cNvSpPr>
          <p:nvPr/>
        </p:nvSpPr>
        <p:spPr bwMode="auto">
          <a:xfrm>
            <a:off x="304800" y="1571625"/>
            <a:ext cx="4451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0   0    0   保持</a:t>
            </a:r>
            <a:endParaRPr lang="en-US" altLang="zh-CN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10" name="Rectangle 14"/>
          <p:cNvSpPr>
            <a:spLocks noChangeArrowheads="1"/>
          </p:cNvSpPr>
          <p:nvPr/>
        </p:nvSpPr>
        <p:spPr bwMode="auto">
          <a:xfrm>
            <a:off x="304800" y="2105025"/>
            <a:ext cx="42481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0   1    0   置0</a:t>
            </a:r>
          </a:p>
        </p:txBody>
      </p:sp>
      <p:sp>
        <p:nvSpPr>
          <p:cNvPr id="55311" name="Rectangle 15"/>
          <p:cNvSpPr>
            <a:spLocks noChangeArrowheads="1"/>
          </p:cNvSpPr>
          <p:nvPr/>
        </p:nvSpPr>
        <p:spPr bwMode="auto">
          <a:xfrm>
            <a:off x="304800" y="2562225"/>
            <a:ext cx="42481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1   0    1   置1</a:t>
            </a:r>
          </a:p>
        </p:txBody>
      </p:sp>
      <p:sp>
        <p:nvSpPr>
          <p:cNvPr id="55312" name="Rectangle 16"/>
          <p:cNvSpPr>
            <a:spLocks noChangeArrowheads="1"/>
          </p:cNvSpPr>
          <p:nvPr/>
        </p:nvSpPr>
        <p:spPr bwMode="auto">
          <a:xfrm>
            <a:off x="304800" y="3019425"/>
            <a:ext cx="4451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1   1    1   翻转</a:t>
            </a:r>
          </a:p>
        </p:txBody>
      </p:sp>
      <p:sp>
        <p:nvSpPr>
          <p:cNvPr id="55313" name="Rectangle 17"/>
          <p:cNvSpPr>
            <a:spLocks noChangeArrowheads="1"/>
          </p:cNvSpPr>
          <p:nvPr/>
        </p:nvSpPr>
        <p:spPr bwMode="auto">
          <a:xfrm>
            <a:off x="304800" y="3476625"/>
            <a:ext cx="4451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0   0    1   保持</a:t>
            </a:r>
          </a:p>
        </p:txBody>
      </p:sp>
      <p:sp>
        <p:nvSpPr>
          <p:cNvPr id="55314" name="Rectangle 18"/>
          <p:cNvSpPr>
            <a:spLocks noChangeArrowheads="1"/>
          </p:cNvSpPr>
          <p:nvPr/>
        </p:nvSpPr>
        <p:spPr bwMode="auto">
          <a:xfrm>
            <a:off x="287338" y="3937000"/>
            <a:ext cx="42481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0   1    0   置0</a:t>
            </a:r>
          </a:p>
        </p:txBody>
      </p:sp>
      <p:sp>
        <p:nvSpPr>
          <p:cNvPr id="55315" name="Rectangle 19"/>
          <p:cNvSpPr>
            <a:spLocks noChangeArrowheads="1"/>
          </p:cNvSpPr>
          <p:nvPr/>
        </p:nvSpPr>
        <p:spPr bwMode="auto">
          <a:xfrm>
            <a:off x="304800" y="4391025"/>
            <a:ext cx="42481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1   0    1   置1</a:t>
            </a:r>
          </a:p>
        </p:txBody>
      </p:sp>
      <p:sp>
        <p:nvSpPr>
          <p:cNvPr id="55316" name="Rectangle 20"/>
          <p:cNvSpPr>
            <a:spLocks noChangeArrowheads="1"/>
          </p:cNvSpPr>
          <p:nvPr/>
        </p:nvSpPr>
        <p:spPr bwMode="auto">
          <a:xfrm>
            <a:off x="304800" y="4848225"/>
            <a:ext cx="4451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1   1    0   翻转</a:t>
            </a:r>
          </a:p>
        </p:txBody>
      </p:sp>
      <p:sp>
        <p:nvSpPr>
          <p:cNvPr id="55320" name="Oval 24"/>
          <p:cNvSpPr>
            <a:spLocks noChangeArrowheads="1"/>
          </p:cNvSpPr>
          <p:nvPr/>
        </p:nvSpPr>
        <p:spPr bwMode="auto">
          <a:xfrm>
            <a:off x="7785100" y="2486025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21" name="Line 25"/>
          <p:cNvSpPr>
            <a:spLocks noChangeShapeType="1"/>
          </p:cNvSpPr>
          <p:nvPr/>
        </p:nvSpPr>
        <p:spPr bwMode="auto">
          <a:xfrm>
            <a:off x="7556500" y="30956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22" name="Line 26"/>
          <p:cNvSpPr>
            <a:spLocks noChangeShapeType="1"/>
          </p:cNvSpPr>
          <p:nvPr/>
        </p:nvSpPr>
        <p:spPr bwMode="auto">
          <a:xfrm>
            <a:off x="8089900" y="30956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23" name="Line 27"/>
          <p:cNvSpPr>
            <a:spLocks noChangeShapeType="1"/>
          </p:cNvSpPr>
          <p:nvPr/>
        </p:nvSpPr>
        <p:spPr bwMode="auto">
          <a:xfrm flipV="1">
            <a:off x="7861300" y="1647825"/>
            <a:ext cx="0" cy="838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25" name="Oval 29"/>
          <p:cNvSpPr>
            <a:spLocks noChangeArrowheads="1"/>
          </p:cNvSpPr>
          <p:nvPr/>
        </p:nvSpPr>
        <p:spPr bwMode="auto">
          <a:xfrm>
            <a:off x="6261100" y="2486025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26" name="Line 30"/>
          <p:cNvSpPr>
            <a:spLocks noChangeShapeType="1"/>
          </p:cNvSpPr>
          <p:nvPr/>
        </p:nvSpPr>
        <p:spPr bwMode="auto">
          <a:xfrm>
            <a:off x="6032500" y="30956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27" name="Line 31"/>
          <p:cNvSpPr>
            <a:spLocks noChangeShapeType="1"/>
          </p:cNvSpPr>
          <p:nvPr/>
        </p:nvSpPr>
        <p:spPr bwMode="auto">
          <a:xfrm>
            <a:off x="6565900" y="30956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28" name="Line 32"/>
          <p:cNvSpPr>
            <a:spLocks noChangeShapeType="1"/>
          </p:cNvSpPr>
          <p:nvPr/>
        </p:nvSpPr>
        <p:spPr bwMode="auto">
          <a:xfrm flipV="1">
            <a:off x="6337300" y="1647825"/>
            <a:ext cx="0" cy="838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30" name="Oval 34"/>
          <p:cNvSpPr>
            <a:spLocks noChangeArrowheads="1"/>
          </p:cNvSpPr>
          <p:nvPr/>
        </p:nvSpPr>
        <p:spPr bwMode="auto">
          <a:xfrm>
            <a:off x="5956300" y="3781425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31" name="Line 35"/>
          <p:cNvSpPr>
            <a:spLocks noChangeShapeType="1"/>
          </p:cNvSpPr>
          <p:nvPr/>
        </p:nvSpPr>
        <p:spPr bwMode="auto">
          <a:xfrm>
            <a:off x="5727700" y="43910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32" name="Line 36"/>
          <p:cNvSpPr>
            <a:spLocks noChangeShapeType="1"/>
          </p:cNvSpPr>
          <p:nvPr/>
        </p:nvSpPr>
        <p:spPr bwMode="auto">
          <a:xfrm>
            <a:off x="6261100" y="43910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33" name="Line 37"/>
          <p:cNvSpPr>
            <a:spLocks noChangeShapeType="1"/>
          </p:cNvSpPr>
          <p:nvPr/>
        </p:nvSpPr>
        <p:spPr bwMode="auto">
          <a:xfrm flipV="1">
            <a:off x="6032500" y="3248025"/>
            <a:ext cx="0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35" name="Oval 39"/>
          <p:cNvSpPr>
            <a:spLocks noChangeArrowheads="1"/>
          </p:cNvSpPr>
          <p:nvPr/>
        </p:nvSpPr>
        <p:spPr bwMode="auto">
          <a:xfrm>
            <a:off x="8013700" y="3781425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36" name="Line 40"/>
          <p:cNvSpPr>
            <a:spLocks noChangeShapeType="1"/>
          </p:cNvSpPr>
          <p:nvPr/>
        </p:nvSpPr>
        <p:spPr bwMode="auto">
          <a:xfrm>
            <a:off x="7785100" y="43910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37" name="Line 41"/>
          <p:cNvSpPr>
            <a:spLocks noChangeShapeType="1"/>
          </p:cNvSpPr>
          <p:nvPr/>
        </p:nvSpPr>
        <p:spPr bwMode="auto">
          <a:xfrm>
            <a:off x="8318500" y="43910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38" name="Line 42"/>
          <p:cNvSpPr>
            <a:spLocks noChangeShapeType="1"/>
          </p:cNvSpPr>
          <p:nvPr/>
        </p:nvSpPr>
        <p:spPr bwMode="auto">
          <a:xfrm flipV="1">
            <a:off x="8089900" y="3248025"/>
            <a:ext cx="0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39" name="Line 43"/>
          <p:cNvSpPr>
            <a:spLocks noChangeShapeType="1"/>
          </p:cNvSpPr>
          <p:nvPr/>
        </p:nvSpPr>
        <p:spPr bwMode="auto">
          <a:xfrm>
            <a:off x="6337300" y="2333625"/>
            <a:ext cx="533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0" name="Line 44"/>
          <p:cNvSpPr>
            <a:spLocks noChangeShapeType="1"/>
          </p:cNvSpPr>
          <p:nvPr/>
        </p:nvSpPr>
        <p:spPr bwMode="auto">
          <a:xfrm flipH="1">
            <a:off x="7251700" y="2333625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1" name="Line 45"/>
          <p:cNvSpPr>
            <a:spLocks noChangeShapeType="1"/>
          </p:cNvSpPr>
          <p:nvPr/>
        </p:nvSpPr>
        <p:spPr bwMode="auto">
          <a:xfrm>
            <a:off x="6870700" y="2333625"/>
            <a:ext cx="5334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2" name="Line 46"/>
          <p:cNvSpPr>
            <a:spLocks noChangeShapeType="1"/>
          </p:cNvSpPr>
          <p:nvPr/>
        </p:nvSpPr>
        <p:spPr bwMode="auto">
          <a:xfrm flipH="1">
            <a:off x="6718300" y="2333625"/>
            <a:ext cx="5334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3" name="Line 47"/>
          <p:cNvSpPr>
            <a:spLocks noChangeShapeType="1"/>
          </p:cNvSpPr>
          <p:nvPr/>
        </p:nvSpPr>
        <p:spPr bwMode="auto">
          <a:xfrm>
            <a:off x="6565900" y="3324225"/>
            <a:ext cx="152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4" name="Line 48"/>
          <p:cNvSpPr>
            <a:spLocks noChangeShapeType="1"/>
          </p:cNvSpPr>
          <p:nvPr/>
        </p:nvSpPr>
        <p:spPr bwMode="auto">
          <a:xfrm>
            <a:off x="7404100" y="3324225"/>
            <a:ext cx="152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5" name="Line 49"/>
          <p:cNvSpPr>
            <a:spLocks noChangeShapeType="1"/>
          </p:cNvSpPr>
          <p:nvPr/>
        </p:nvSpPr>
        <p:spPr bwMode="auto">
          <a:xfrm flipH="1">
            <a:off x="7404100" y="3324225"/>
            <a:ext cx="152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6" name="Line 50"/>
          <p:cNvSpPr>
            <a:spLocks noChangeShapeType="1"/>
          </p:cNvSpPr>
          <p:nvPr/>
        </p:nvSpPr>
        <p:spPr bwMode="auto">
          <a:xfrm>
            <a:off x="6261100" y="4619625"/>
            <a:ext cx="1524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7" name="Line 51"/>
          <p:cNvSpPr>
            <a:spLocks noChangeShapeType="1"/>
          </p:cNvSpPr>
          <p:nvPr/>
        </p:nvSpPr>
        <p:spPr bwMode="auto">
          <a:xfrm>
            <a:off x="7023100" y="4619625"/>
            <a:ext cx="0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8" name="Line 52"/>
          <p:cNvSpPr>
            <a:spLocks noChangeShapeType="1"/>
          </p:cNvSpPr>
          <p:nvPr/>
        </p:nvSpPr>
        <p:spPr bwMode="auto">
          <a:xfrm>
            <a:off x="5727700" y="4543425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9" name="Line 53"/>
          <p:cNvSpPr>
            <a:spLocks noChangeShapeType="1"/>
          </p:cNvSpPr>
          <p:nvPr/>
        </p:nvSpPr>
        <p:spPr bwMode="auto">
          <a:xfrm>
            <a:off x="8318500" y="4543425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50" name="Rectangle 54"/>
          <p:cNvSpPr>
            <a:spLocks noChangeArrowheads="1"/>
          </p:cNvSpPr>
          <p:nvPr/>
        </p:nvSpPr>
        <p:spPr bwMode="auto">
          <a:xfrm>
            <a:off x="7937500" y="1343025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51" name="Rectangle 55"/>
          <p:cNvSpPr>
            <a:spLocks noChangeArrowheads="1"/>
          </p:cNvSpPr>
          <p:nvPr/>
        </p:nvSpPr>
        <p:spPr bwMode="auto">
          <a:xfrm>
            <a:off x="5803900" y="1343025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52" name="Rectangle 56"/>
          <p:cNvSpPr>
            <a:spLocks noChangeArrowheads="1"/>
          </p:cNvSpPr>
          <p:nvPr/>
        </p:nvSpPr>
        <p:spPr bwMode="auto">
          <a:xfrm>
            <a:off x="6718300" y="5076825"/>
            <a:ext cx="8382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57" name="Line 61"/>
          <p:cNvSpPr>
            <a:spLocks noChangeShapeType="1"/>
          </p:cNvSpPr>
          <p:nvPr/>
        </p:nvSpPr>
        <p:spPr bwMode="auto">
          <a:xfrm>
            <a:off x="8013700" y="1428750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58" name="Line 62"/>
          <p:cNvSpPr>
            <a:spLocks noChangeShapeType="1"/>
          </p:cNvSpPr>
          <p:nvPr/>
        </p:nvSpPr>
        <p:spPr bwMode="auto">
          <a:xfrm>
            <a:off x="6337300" y="2181225"/>
            <a:ext cx="25019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59" name="Line 63"/>
          <p:cNvSpPr>
            <a:spLocks noChangeShapeType="1"/>
          </p:cNvSpPr>
          <p:nvPr/>
        </p:nvSpPr>
        <p:spPr bwMode="auto">
          <a:xfrm>
            <a:off x="8318500" y="4695825"/>
            <a:ext cx="5207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60" name="Line 64"/>
          <p:cNvSpPr>
            <a:spLocks noChangeShapeType="1"/>
          </p:cNvSpPr>
          <p:nvPr/>
        </p:nvSpPr>
        <p:spPr bwMode="auto">
          <a:xfrm>
            <a:off x="8839200" y="2181225"/>
            <a:ext cx="0" cy="2514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61" name="Line 65"/>
          <p:cNvSpPr>
            <a:spLocks noChangeShapeType="1"/>
          </p:cNvSpPr>
          <p:nvPr/>
        </p:nvSpPr>
        <p:spPr bwMode="auto">
          <a:xfrm flipH="1">
            <a:off x="5105400" y="1952625"/>
            <a:ext cx="27559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62" name="Line 66"/>
          <p:cNvSpPr>
            <a:spLocks noChangeShapeType="1"/>
          </p:cNvSpPr>
          <p:nvPr/>
        </p:nvSpPr>
        <p:spPr bwMode="auto">
          <a:xfrm>
            <a:off x="5105400" y="1952625"/>
            <a:ext cx="0" cy="2743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63" name="Line 67"/>
          <p:cNvSpPr>
            <a:spLocks noChangeShapeType="1"/>
          </p:cNvSpPr>
          <p:nvPr/>
        </p:nvSpPr>
        <p:spPr bwMode="auto">
          <a:xfrm flipH="1">
            <a:off x="5105400" y="4695825"/>
            <a:ext cx="6223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64" name="Line 68"/>
          <p:cNvSpPr>
            <a:spLocks noChangeShapeType="1"/>
          </p:cNvSpPr>
          <p:nvPr/>
        </p:nvSpPr>
        <p:spPr bwMode="auto">
          <a:xfrm>
            <a:off x="5956300" y="4391025"/>
            <a:ext cx="0" cy="762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65" name="Line 69"/>
          <p:cNvSpPr>
            <a:spLocks noChangeShapeType="1"/>
          </p:cNvSpPr>
          <p:nvPr/>
        </p:nvSpPr>
        <p:spPr bwMode="auto">
          <a:xfrm>
            <a:off x="8089900" y="4391025"/>
            <a:ext cx="0" cy="762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66" name="Rectangle 70"/>
          <p:cNvSpPr>
            <a:spLocks noChangeArrowheads="1"/>
          </p:cNvSpPr>
          <p:nvPr/>
        </p:nvSpPr>
        <p:spPr bwMode="auto">
          <a:xfrm>
            <a:off x="5727700" y="50673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67" name="Rectangle 71"/>
          <p:cNvSpPr>
            <a:spLocks noChangeArrowheads="1"/>
          </p:cNvSpPr>
          <p:nvPr/>
        </p:nvSpPr>
        <p:spPr bwMode="auto">
          <a:xfrm>
            <a:off x="7861300" y="49911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K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68" name="Oval 72"/>
          <p:cNvSpPr>
            <a:spLocks noChangeArrowheads="1"/>
          </p:cNvSpPr>
          <p:nvPr/>
        </p:nvSpPr>
        <p:spPr bwMode="auto">
          <a:xfrm>
            <a:off x="6261100" y="2105025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69" name="Oval 73"/>
          <p:cNvSpPr>
            <a:spLocks noChangeArrowheads="1"/>
          </p:cNvSpPr>
          <p:nvPr/>
        </p:nvSpPr>
        <p:spPr bwMode="auto">
          <a:xfrm>
            <a:off x="7785100" y="1876425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70" name="Rectangle 74"/>
          <p:cNvSpPr>
            <a:spLocks noChangeArrowheads="1"/>
          </p:cNvSpPr>
          <p:nvPr/>
        </p:nvSpPr>
        <p:spPr bwMode="auto">
          <a:xfrm>
            <a:off x="5334000" y="2562225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71" name="Rectangle 75"/>
          <p:cNvSpPr>
            <a:spLocks noChangeArrowheads="1"/>
          </p:cNvSpPr>
          <p:nvPr/>
        </p:nvSpPr>
        <p:spPr bwMode="auto">
          <a:xfrm>
            <a:off x="8318500" y="2552700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2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72" name="Rectangle 76"/>
          <p:cNvSpPr>
            <a:spLocks noChangeArrowheads="1"/>
          </p:cNvSpPr>
          <p:nvPr/>
        </p:nvSpPr>
        <p:spPr bwMode="auto">
          <a:xfrm>
            <a:off x="5105400" y="3781425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3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73" name="Rectangle 77"/>
          <p:cNvSpPr>
            <a:spLocks noChangeArrowheads="1"/>
          </p:cNvSpPr>
          <p:nvPr/>
        </p:nvSpPr>
        <p:spPr bwMode="auto">
          <a:xfrm>
            <a:off x="7162800" y="3857625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4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74" name="Oval 78"/>
          <p:cNvSpPr>
            <a:spLocks noChangeArrowheads="1"/>
          </p:cNvSpPr>
          <p:nvPr/>
        </p:nvSpPr>
        <p:spPr bwMode="auto">
          <a:xfrm>
            <a:off x="6946900" y="4543425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75" name="Oval 79"/>
          <p:cNvSpPr>
            <a:spLocks noChangeArrowheads="1"/>
          </p:cNvSpPr>
          <p:nvPr/>
        </p:nvSpPr>
        <p:spPr bwMode="auto">
          <a:xfrm>
            <a:off x="7785100" y="2257425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76" name="Oval 80"/>
          <p:cNvSpPr>
            <a:spLocks noChangeArrowheads="1"/>
          </p:cNvSpPr>
          <p:nvPr/>
        </p:nvSpPr>
        <p:spPr bwMode="auto">
          <a:xfrm>
            <a:off x="6261100" y="2257425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grpSp>
        <p:nvGrpSpPr>
          <p:cNvPr id="3" name="组合 74"/>
          <p:cNvGrpSpPr/>
          <p:nvPr/>
        </p:nvGrpSpPr>
        <p:grpSpPr>
          <a:xfrm>
            <a:off x="7673707" y="3942921"/>
            <a:ext cx="785818" cy="428628"/>
            <a:chOff x="6858017" y="3816060"/>
            <a:chExt cx="928694" cy="371047"/>
          </a:xfrm>
        </p:grpSpPr>
        <p:sp>
          <p:nvSpPr>
            <p:cNvPr id="7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4" name="组合 79"/>
          <p:cNvGrpSpPr/>
          <p:nvPr/>
        </p:nvGrpSpPr>
        <p:grpSpPr>
          <a:xfrm>
            <a:off x="5613697" y="3929066"/>
            <a:ext cx="785818" cy="428628"/>
            <a:chOff x="6858017" y="3816060"/>
            <a:chExt cx="928694" cy="371047"/>
          </a:xfrm>
        </p:grpSpPr>
        <p:sp>
          <p:nvSpPr>
            <p:cNvPr id="8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5" name="组合 84"/>
          <p:cNvGrpSpPr/>
          <p:nvPr/>
        </p:nvGrpSpPr>
        <p:grpSpPr>
          <a:xfrm>
            <a:off x="7429520" y="2643182"/>
            <a:ext cx="785818" cy="428628"/>
            <a:chOff x="6858017" y="3816060"/>
            <a:chExt cx="928694" cy="371047"/>
          </a:xfrm>
        </p:grpSpPr>
        <p:sp>
          <p:nvSpPr>
            <p:cNvPr id="8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6" name="组合 89"/>
          <p:cNvGrpSpPr/>
          <p:nvPr/>
        </p:nvGrpSpPr>
        <p:grpSpPr>
          <a:xfrm>
            <a:off x="5915467" y="2643182"/>
            <a:ext cx="785818" cy="428628"/>
            <a:chOff x="6858017" y="3816060"/>
            <a:chExt cx="928694" cy="371047"/>
          </a:xfrm>
        </p:grpSpPr>
        <p:sp>
          <p:nvSpPr>
            <p:cNvPr id="9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9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9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9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sp>
        <p:nvSpPr>
          <p:cNvPr id="95" name="灯片编号占位符 9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94</a:t>
            </a:fld>
            <a:endParaRPr lang="en-US" altLang="zh-CN"/>
          </a:p>
        </p:txBody>
      </p:sp>
      <p:sp>
        <p:nvSpPr>
          <p:cNvPr id="90" name="Rectangle 11"/>
          <p:cNvSpPr>
            <a:spLocks noChangeArrowheads="1"/>
          </p:cNvSpPr>
          <p:nvPr/>
        </p:nvSpPr>
        <p:spPr bwMode="auto">
          <a:xfrm>
            <a:off x="199881" y="214290"/>
            <a:ext cx="285206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置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1-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举例（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）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96" name="矩形 95"/>
          <p:cNvSpPr/>
          <p:nvPr/>
        </p:nvSpPr>
        <p:spPr>
          <a:xfrm>
            <a:off x="5715008" y="5715016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97" name="矩形 96"/>
          <p:cNvSpPr/>
          <p:nvPr/>
        </p:nvSpPr>
        <p:spPr>
          <a:xfrm>
            <a:off x="6825356" y="5715016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98" name="矩形 97"/>
          <p:cNvSpPr/>
          <p:nvPr/>
        </p:nvSpPr>
        <p:spPr>
          <a:xfrm>
            <a:off x="7896926" y="5701745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/>
          </a:p>
        </p:txBody>
      </p:sp>
      <p:sp>
        <p:nvSpPr>
          <p:cNvPr id="99" name="矩形 98"/>
          <p:cNvSpPr/>
          <p:nvPr/>
        </p:nvSpPr>
        <p:spPr>
          <a:xfrm>
            <a:off x="5468034" y="1357298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0000"/>
              </a:solidFill>
            </a:endParaRPr>
          </a:p>
        </p:txBody>
      </p:sp>
      <p:sp>
        <p:nvSpPr>
          <p:cNvPr id="100" name="矩形 99"/>
          <p:cNvSpPr/>
          <p:nvPr/>
        </p:nvSpPr>
        <p:spPr>
          <a:xfrm>
            <a:off x="8143900" y="1357298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0000"/>
              </a:solidFill>
            </a:endParaRPr>
          </a:p>
        </p:txBody>
      </p:sp>
      <p:sp>
        <p:nvSpPr>
          <p:cNvPr id="101" name="矩形 100"/>
          <p:cNvSpPr/>
          <p:nvPr/>
        </p:nvSpPr>
        <p:spPr>
          <a:xfrm>
            <a:off x="8039802" y="3286124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102" name="矩形 101"/>
          <p:cNvSpPr/>
          <p:nvPr/>
        </p:nvSpPr>
        <p:spPr>
          <a:xfrm>
            <a:off x="5715008" y="3286124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/>
          </a:p>
        </p:txBody>
      </p:sp>
      <p:sp>
        <p:nvSpPr>
          <p:cNvPr id="103" name="矩形 102"/>
          <p:cNvSpPr/>
          <p:nvPr/>
        </p:nvSpPr>
        <p:spPr>
          <a:xfrm>
            <a:off x="4786314" y="1357298"/>
            <a:ext cx="80021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</a:t>
            </a:r>
            <a:endParaRPr lang="zh-CN" altLang="en-US" sz="3200" dirty="0"/>
          </a:p>
        </p:txBody>
      </p:sp>
      <p:sp>
        <p:nvSpPr>
          <p:cNvPr id="104" name="矩形 103"/>
          <p:cNvSpPr/>
          <p:nvPr/>
        </p:nvSpPr>
        <p:spPr>
          <a:xfrm>
            <a:off x="8358214" y="1357298"/>
            <a:ext cx="80021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</a:t>
            </a:r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/>
          </a:p>
        </p:txBody>
      </p:sp>
      <p:sp>
        <p:nvSpPr>
          <p:cNvPr id="105" name="矩形 104"/>
          <p:cNvSpPr/>
          <p:nvPr/>
        </p:nvSpPr>
        <p:spPr>
          <a:xfrm>
            <a:off x="5000628" y="3286124"/>
            <a:ext cx="80021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</a:t>
            </a:r>
            <a:endParaRPr lang="zh-CN" altLang="en-US" sz="3200" dirty="0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553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34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35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36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37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38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39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49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linds(horizontal)">
                                      <p:cBhvr>
                                        <p:cTn id="58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34" presetClass="emph" presetSubtype="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67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68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69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70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71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75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34" presetClass="emph" presetSubtype="0" fill="hold" grpId="2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84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85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86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87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88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9" presetID="34" presetClass="emph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90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91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92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93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94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311" grpId="0"/>
      <p:bldP spid="96" grpId="0"/>
      <p:bldP spid="97" grpId="0"/>
      <p:bldP spid="98" grpId="0"/>
      <p:bldP spid="99" grpId="0"/>
      <p:bldP spid="100" grpId="0"/>
      <p:bldP spid="100" grpId="1"/>
      <p:bldP spid="101" grpId="0"/>
      <p:bldP spid="102" grpId="0"/>
      <p:bldP spid="102" grpId="1"/>
      <p:bldP spid="103" grpId="0"/>
      <p:bldP spid="103" grpId="1"/>
      <p:bldP spid="104" grpId="0"/>
      <p:bldP spid="104" grpId="1"/>
      <p:bldP spid="104" grpId="2"/>
      <p:bldP spid="105" grpId="0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81"/>
          <p:cNvGrpSpPr>
            <a:grpSpLocks/>
          </p:cNvGrpSpPr>
          <p:nvPr/>
        </p:nvGrpSpPr>
        <p:grpSpPr bwMode="auto">
          <a:xfrm>
            <a:off x="304800" y="952500"/>
            <a:ext cx="4476750" cy="4505325"/>
            <a:chOff x="192" y="666"/>
            <a:chExt cx="2820" cy="2838"/>
          </a:xfrm>
        </p:grpSpPr>
        <p:sp>
          <p:nvSpPr>
            <p:cNvPr id="55302" name="Line 6"/>
            <p:cNvSpPr>
              <a:spLocks noChangeShapeType="1"/>
            </p:cNvSpPr>
            <p:nvPr/>
          </p:nvSpPr>
          <p:spPr bwMode="auto">
            <a:xfrm>
              <a:off x="240" y="1056"/>
              <a:ext cx="273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5303" name="Line 7"/>
            <p:cNvSpPr>
              <a:spLocks noChangeShapeType="1"/>
            </p:cNvSpPr>
            <p:nvPr/>
          </p:nvSpPr>
          <p:spPr bwMode="auto">
            <a:xfrm>
              <a:off x="1680" y="816"/>
              <a:ext cx="0" cy="26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5304" name="Line 8"/>
            <p:cNvSpPr>
              <a:spLocks noChangeShapeType="1"/>
            </p:cNvSpPr>
            <p:nvPr/>
          </p:nvSpPr>
          <p:spPr bwMode="auto">
            <a:xfrm>
              <a:off x="2352" y="816"/>
              <a:ext cx="0" cy="26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5306" name="Rectangle 10"/>
            <p:cNvSpPr>
              <a:spLocks noChangeArrowheads="1"/>
            </p:cNvSpPr>
            <p:nvPr/>
          </p:nvSpPr>
          <p:spPr bwMode="auto">
            <a:xfrm>
              <a:off x="192" y="666"/>
              <a:ext cx="2820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    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J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  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K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   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n+1   </a:t>
              </a:r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注释</a:t>
              </a:r>
            </a:p>
          </p:txBody>
        </p:sp>
      </p:grpSp>
      <p:sp>
        <p:nvSpPr>
          <p:cNvPr id="55309" name="Rectangle 13"/>
          <p:cNvSpPr>
            <a:spLocks noChangeArrowheads="1"/>
          </p:cNvSpPr>
          <p:nvPr/>
        </p:nvSpPr>
        <p:spPr bwMode="auto">
          <a:xfrm>
            <a:off x="304800" y="1571625"/>
            <a:ext cx="4451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0   0    0   保持</a:t>
            </a:r>
            <a:endParaRPr lang="en-US" altLang="zh-CN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10" name="Rectangle 14"/>
          <p:cNvSpPr>
            <a:spLocks noChangeArrowheads="1"/>
          </p:cNvSpPr>
          <p:nvPr/>
        </p:nvSpPr>
        <p:spPr bwMode="auto">
          <a:xfrm>
            <a:off x="304800" y="2105025"/>
            <a:ext cx="42481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0   1    0   置0</a:t>
            </a:r>
          </a:p>
        </p:txBody>
      </p:sp>
      <p:sp>
        <p:nvSpPr>
          <p:cNvPr id="55311" name="Rectangle 15"/>
          <p:cNvSpPr>
            <a:spLocks noChangeArrowheads="1"/>
          </p:cNvSpPr>
          <p:nvPr/>
        </p:nvSpPr>
        <p:spPr bwMode="auto">
          <a:xfrm>
            <a:off x="304800" y="2562225"/>
            <a:ext cx="42481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1   0    1   置1</a:t>
            </a:r>
          </a:p>
        </p:txBody>
      </p:sp>
      <p:sp>
        <p:nvSpPr>
          <p:cNvPr id="55312" name="Rectangle 16"/>
          <p:cNvSpPr>
            <a:spLocks noChangeArrowheads="1"/>
          </p:cNvSpPr>
          <p:nvPr/>
        </p:nvSpPr>
        <p:spPr bwMode="auto">
          <a:xfrm>
            <a:off x="304800" y="3019425"/>
            <a:ext cx="4451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1   1    1   翻转</a:t>
            </a:r>
          </a:p>
        </p:txBody>
      </p:sp>
      <p:sp>
        <p:nvSpPr>
          <p:cNvPr id="55313" name="Rectangle 17"/>
          <p:cNvSpPr>
            <a:spLocks noChangeArrowheads="1"/>
          </p:cNvSpPr>
          <p:nvPr/>
        </p:nvSpPr>
        <p:spPr bwMode="auto">
          <a:xfrm>
            <a:off x="304800" y="3476625"/>
            <a:ext cx="4451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0   0    1   保持</a:t>
            </a:r>
          </a:p>
        </p:txBody>
      </p:sp>
      <p:sp>
        <p:nvSpPr>
          <p:cNvPr id="55314" name="Rectangle 18"/>
          <p:cNvSpPr>
            <a:spLocks noChangeArrowheads="1"/>
          </p:cNvSpPr>
          <p:nvPr/>
        </p:nvSpPr>
        <p:spPr bwMode="auto">
          <a:xfrm>
            <a:off x="287338" y="3937000"/>
            <a:ext cx="42481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0   1    0   置0</a:t>
            </a:r>
          </a:p>
        </p:txBody>
      </p:sp>
      <p:sp>
        <p:nvSpPr>
          <p:cNvPr id="55315" name="Rectangle 19"/>
          <p:cNvSpPr>
            <a:spLocks noChangeArrowheads="1"/>
          </p:cNvSpPr>
          <p:nvPr/>
        </p:nvSpPr>
        <p:spPr bwMode="auto">
          <a:xfrm>
            <a:off x="304800" y="4391025"/>
            <a:ext cx="42481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1   0    1   置1</a:t>
            </a:r>
          </a:p>
        </p:txBody>
      </p:sp>
      <p:sp>
        <p:nvSpPr>
          <p:cNvPr id="55316" name="Rectangle 20"/>
          <p:cNvSpPr>
            <a:spLocks noChangeArrowheads="1"/>
          </p:cNvSpPr>
          <p:nvPr/>
        </p:nvSpPr>
        <p:spPr bwMode="auto">
          <a:xfrm>
            <a:off x="304800" y="4848225"/>
            <a:ext cx="4451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1   1    0   翻转</a:t>
            </a:r>
          </a:p>
        </p:txBody>
      </p:sp>
      <p:sp>
        <p:nvSpPr>
          <p:cNvPr id="55320" name="Oval 24"/>
          <p:cNvSpPr>
            <a:spLocks noChangeArrowheads="1"/>
          </p:cNvSpPr>
          <p:nvPr/>
        </p:nvSpPr>
        <p:spPr bwMode="auto">
          <a:xfrm>
            <a:off x="7785100" y="2486025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21" name="Line 25"/>
          <p:cNvSpPr>
            <a:spLocks noChangeShapeType="1"/>
          </p:cNvSpPr>
          <p:nvPr/>
        </p:nvSpPr>
        <p:spPr bwMode="auto">
          <a:xfrm>
            <a:off x="7556500" y="30956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22" name="Line 26"/>
          <p:cNvSpPr>
            <a:spLocks noChangeShapeType="1"/>
          </p:cNvSpPr>
          <p:nvPr/>
        </p:nvSpPr>
        <p:spPr bwMode="auto">
          <a:xfrm>
            <a:off x="8089900" y="30956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23" name="Line 27"/>
          <p:cNvSpPr>
            <a:spLocks noChangeShapeType="1"/>
          </p:cNvSpPr>
          <p:nvPr/>
        </p:nvSpPr>
        <p:spPr bwMode="auto">
          <a:xfrm flipV="1">
            <a:off x="7861300" y="1647825"/>
            <a:ext cx="0" cy="838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25" name="Oval 29"/>
          <p:cNvSpPr>
            <a:spLocks noChangeArrowheads="1"/>
          </p:cNvSpPr>
          <p:nvPr/>
        </p:nvSpPr>
        <p:spPr bwMode="auto">
          <a:xfrm>
            <a:off x="6261100" y="2486025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26" name="Line 30"/>
          <p:cNvSpPr>
            <a:spLocks noChangeShapeType="1"/>
          </p:cNvSpPr>
          <p:nvPr/>
        </p:nvSpPr>
        <p:spPr bwMode="auto">
          <a:xfrm>
            <a:off x="6032500" y="30956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27" name="Line 31"/>
          <p:cNvSpPr>
            <a:spLocks noChangeShapeType="1"/>
          </p:cNvSpPr>
          <p:nvPr/>
        </p:nvSpPr>
        <p:spPr bwMode="auto">
          <a:xfrm>
            <a:off x="6565900" y="30956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28" name="Line 32"/>
          <p:cNvSpPr>
            <a:spLocks noChangeShapeType="1"/>
          </p:cNvSpPr>
          <p:nvPr/>
        </p:nvSpPr>
        <p:spPr bwMode="auto">
          <a:xfrm flipV="1">
            <a:off x="6337300" y="1647825"/>
            <a:ext cx="0" cy="838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30" name="Oval 34"/>
          <p:cNvSpPr>
            <a:spLocks noChangeArrowheads="1"/>
          </p:cNvSpPr>
          <p:nvPr/>
        </p:nvSpPr>
        <p:spPr bwMode="auto">
          <a:xfrm>
            <a:off x="5956300" y="3781425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31" name="Line 35"/>
          <p:cNvSpPr>
            <a:spLocks noChangeShapeType="1"/>
          </p:cNvSpPr>
          <p:nvPr/>
        </p:nvSpPr>
        <p:spPr bwMode="auto">
          <a:xfrm>
            <a:off x="5727700" y="43910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32" name="Line 36"/>
          <p:cNvSpPr>
            <a:spLocks noChangeShapeType="1"/>
          </p:cNvSpPr>
          <p:nvPr/>
        </p:nvSpPr>
        <p:spPr bwMode="auto">
          <a:xfrm>
            <a:off x="6261100" y="43910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33" name="Line 37"/>
          <p:cNvSpPr>
            <a:spLocks noChangeShapeType="1"/>
          </p:cNvSpPr>
          <p:nvPr/>
        </p:nvSpPr>
        <p:spPr bwMode="auto">
          <a:xfrm flipV="1">
            <a:off x="6032500" y="3248025"/>
            <a:ext cx="0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35" name="Oval 39"/>
          <p:cNvSpPr>
            <a:spLocks noChangeArrowheads="1"/>
          </p:cNvSpPr>
          <p:nvPr/>
        </p:nvSpPr>
        <p:spPr bwMode="auto">
          <a:xfrm>
            <a:off x="8013700" y="3781425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36" name="Line 40"/>
          <p:cNvSpPr>
            <a:spLocks noChangeShapeType="1"/>
          </p:cNvSpPr>
          <p:nvPr/>
        </p:nvSpPr>
        <p:spPr bwMode="auto">
          <a:xfrm>
            <a:off x="7785100" y="43910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37" name="Line 41"/>
          <p:cNvSpPr>
            <a:spLocks noChangeShapeType="1"/>
          </p:cNvSpPr>
          <p:nvPr/>
        </p:nvSpPr>
        <p:spPr bwMode="auto">
          <a:xfrm>
            <a:off x="8318500" y="43910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38" name="Line 42"/>
          <p:cNvSpPr>
            <a:spLocks noChangeShapeType="1"/>
          </p:cNvSpPr>
          <p:nvPr/>
        </p:nvSpPr>
        <p:spPr bwMode="auto">
          <a:xfrm flipV="1">
            <a:off x="8089900" y="3248025"/>
            <a:ext cx="0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39" name="Line 43"/>
          <p:cNvSpPr>
            <a:spLocks noChangeShapeType="1"/>
          </p:cNvSpPr>
          <p:nvPr/>
        </p:nvSpPr>
        <p:spPr bwMode="auto">
          <a:xfrm>
            <a:off x="6337300" y="2333625"/>
            <a:ext cx="533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0" name="Line 44"/>
          <p:cNvSpPr>
            <a:spLocks noChangeShapeType="1"/>
          </p:cNvSpPr>
          <p:nvPr/>
        </p:nvSpPr>
        <p:spPr bwMode="auto">
          <a:xfrm flipH="1">
            <a:off x="7251700" y="2333625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1" name="Line 45"/>
          <p:cNvSpPr>
            <a:spLocks noChangeShapeType="1"/>
          </p:cNvSpPr>
          <p:nvPr/>
        </p:nvSpPr>
        <p:spPr bwMode="auto">
          <a:xfrm>
            <a:off x="6870700" y="2333625"/>
            <a:ext cx="5334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2" name="Line 46"/>
          <p:cNvSpPr>
            <a:spLocks noChangeShapeType="1"/>
          </p:cNvSpPr>
          <p:nvPr/>
        </p:nvSpPr>
        <p:spPr bwMode="auto">
          <a:xfrm flipH="1">
            <a:off x="6718300" y="2333625"/>
            <a:ext cx="5334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3" name="Line 47"/>
          <p:cNvSpPr>
            <a:spLocks noChangeShapeType="1"/>
          </p:cNvSpPr>
          <p:nvPr/>
        </p:nvSpPr>
        <p:spPr bwMode="auto">
          <a:xfrm>
            <a:off x="6565900" y="3324225"/>
            <a:ext cx="152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4" name="Line 48"/>
          <p:cNvSpPr>
            <a:spLocks noChangeShapeType="1"/>
          </p:cNvSpPr>
          <p:nvPr/>
        </p:nvSpPr>
        <p:spPr bwMode="auto">
          <a:xfrm>
            <a:off x="7404100" y="3324225"/>
            <a:ext cx="152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5" name="Line 49"/>
          <p:cNvSpPr>
            <a:spLocks noChangeShapeType="1"/>
          </p:cNvSpPr>
          <p:nvPr/>
        </p:nvSpPr>
        <p:spPr bwMode="auto">
          <a:xfrm flipH="1">
            <a:off x="7404100" y="3324225"/>
            <a:ext cx="152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6" name="Line 50"/>
          <p:cNvSpPr>
            <a:spLocks noChangeShapeType="1"/>
          </p:cNvSpPr>
          <p:nvPr/>
        </p:nvSpPr>
        <p:spPr bwMode="auto">
          <a:xfrm>
            <a:off x="6261100" y="4619625"/>
            <a:ext cx="1524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7" name="Line 51"/>
          <p:cNvSpPr>
            <a:spLocks noChangeShapeType="1"/>
          </p:cNvSpPr>
          <p:nvPr/>
        </p:nvSpPr>
        <p:spPr bwMode="auto">
          <a:xfrm>
            <a:off x="7023100" y="4619625"/>
            <a:ext cx="0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8" name="Line 52"/>
          <p:cNvSpPr>
            <a:spLocks noChangeShapeType="1"/>
          </p:cNvSpPr>
          <p:nvPr/>
        </p:nvSpPr>
        <p:spPr bwMode="auto">
          <a:xfrm>
            <a:off x="5727700" y="4543425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9" name="Line 53"/>
          <p:cNvSpPr>
            <a:spLocks noChangeShapeType="1"/>
          </p:cNvSpPr>
          <p:nvPr/>
        </p:nvSpPr>
        <p:spPr bwMode="auto">
          <a:xfrm>
            <a:off x="8318500" y="4543425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50" name="Rectangle 54"/>
          <p:cNvSpPr>
            <a:spLocks noChangeArrowheads="1"/>
          </p:cNvSpPr>
          <p:nvPr/>
        </p:nvSpPr>
        <p:spPr bwMode="auto">
          <a:xfrm>
            <a:off x="7937500" y="1343025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51" name="Rectangle 55"/>
          <p:cNvSpPr>
            <a:spLocks noChangeArrowheads="1"/>
          </p:cNvSpPr>
          <p:nvPr/>
        </p:nvSpPr>
        <p:spPr bwMode="auto">
          <a:xfrm>
            <a:off x="5803900" y="1343025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52" name="Rectangle 56"/>
          <p:cNvSpPr>
            <a:spLocks noChangeArrowheads="1"/>
          </p:cNvSpPr>
          <p:nvPr/>
        </p:nvSpPr>
        <p:spPr bwMode="auto">
          <a:xfrm>
            <a:off x="6718300" y="5076825"/>
            <a:ext cx="8382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57" name="Line 61"/>
          <p:cNvSpPr>
            <a:spLocks noChangeShapeType="1"/>
          </p:cNvSpPr>
          <p:nvPr/>
        </p:nvSpPr>
        <p:spPr bwMode="auto">
          <a:xfrm>
            <a:off x="8013700" y="1428750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58" name="Line 62"/>
          <p:cNvSpPr>
            <a:spLocks noChangeShapeType="1"/>
          </p:cNvSpPr>
          <p:nvPr/>
        </p:nvSpPr>
        <p:spPr bwMode="auto">
          <a:xfrm>
            <a:off x="6337300" y="2181225"/>
            <a:ext cx="25019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59" name="Line 63"/>
          <p:cNvSpPr>
            <a:spLocks noChangeShapeType="1"/>
          </p:cNvSpPr>
          <p:nvPr/>
        </p:nvSpPr>
        <p:spPr bwMode="auto">
          <a:xfrm>
            <a:off x="8318500" y="4695825"/>
            <a:ext cx="5207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60" name="Line 64"/>
          <p:cNvSpPr>
            <a:spLocks noChangeShapeType="1"/>
          </p:cNvSpPr>
          <p:nvPr/>
        </p:nvSpPr>
        <p:spPr bwMode="auto">
          <a:xfrm>
            <a:off x="8839200" y="2181225"/>
            <a:ext cx="0" cy="2514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61" name="Line 65"/>
          <p:cNvSpPr>
            <a:spLocks noChangeShapeType="1"/>
          </p:cNvSpPr>
          <p:nvPr/>
        </p:nvSpPr>
        <p:spPr bwMode="auto">
          <a:xfrm flipH="1">
            <a:off x="5105400" y="1952625"/>
            <a:ext cx="27559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62" name="Line 66"/>
          <p:cNvSpPr>
            <a:spLocks noChangeShapeType="1"/>
          </p:cNvSpPr>
          <p:nvPr/>
        </p:nvSpPr>
        <p:spPr bwMode="auto">
          <a:xfrm>
            <a:off x="5105400" y="1952625"/>
            <a:ext cx="0" cy="2743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63" name="Line 67"/>
          <p:cNvSpPr>
            <a:spLocks noChangeShapeType="1"/>
          </p:cNvSpPr>
          <p:nvPr/>
        </p:nvSpPr>
        <p:spPr bwMode="auto">
          <a:xfrm flipH="1">
            <a:off x="5105400" y="4695825"/>
            <a:ext cx="6223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64" name="Line 68"/>
          <p:cNvSpPr>
            <a:spLocks noChangeShapeType="1"/>
          </p:cNvSpPr>
          <p:nvPr/>
        </p:nvSpPr>
        <p:spPr bwMode="auto">
          <a:xfrm>
            <a:off x="5956300" y="4391025"/>
            <a:ext cx="0" cy="762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65" name="Line 69"/>
          <p:cNvSpPr>
            <a:spLocks noChangeShapeType="1"/>
          </p:cNvSpPr>
          <p:nvPr/>
        </p:nvSpPr>
        <p:spPr bwMode="auto">
          <a:xfrm>
            <a:off x="8089900" y="4391025"/>
            <a:ext cx="0" cy="762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66" name="Rectangle 70"/>
          <p:cNvSpPr>
            <a:spLocks noChangeArrowheads="1"/>
          </p:cNvSpPr>
          <p:nvPr/>
        </p:nvSpPr>
        <p:spPr bwMode="auto">
          <a:xfrm>
            <a:off x="5727700" y="50673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67" name="Rectangle 71"/>
          <p:cNvSpPr>
            <a:spLocks noChangeArrowheads="1"/>
          </p:cNvSpPr>
          <p:nvPr/>
        </p:nvSpPr>
        <p:spPr bwMode="auto">
          <a:xfrm>
            <a:off x="7861300" y="49911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K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68" name="Oval 72"/>
          <p:cNvSpPr>
            <a:spLocks noChangeArrowheads="1"/>
          </p:cNvSpPr>
          <p:nvPr/>
        </p:nvSpPr>
        <p:spPr bwMode="auto">
          <a:xfrm>
            <a:off x="6261100" y="2105025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69" name="Oval 73"/>
          <p:cNvSpPr>
            <a:spLocks noChangeArrowheads="1"/>
          </p:cNvSpPr>
          <p:nvPr/>
        </p:nvSpPr>
        <p:spPr bwMode="auto">
          <a:xfrm>
            <a:off x="7785100" y="1876425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70" name="Rectangle 74"/>
          <p:cNvSpPr>
            <a:spLocks noChangeArrowheads="1"/>
          </p:cNvSpPr>
          <p:nvPr/>
        </p:nvSpPr>
        <p:spPr bwMode="auto">
          <a:xfrm>
            <a:off x="5334000" y="2562225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71" name="Rectangle 75"/>
          <p:cNvSpPr>
            <a:spLocks noChangeArrowheads="1"/>
          </p:cNvSpPr>
          <p:nvPr/>
        </p:nvSpPr>
        <p:spPr bwMode="auto">
          <a:xfrm>
            <a:off x="8318500" y="2552700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2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72" name="Rectangle 76"/>
          <p:cNvSpPr>
            <a:spLocks noChangeArrowheads="1"/>
          </p:cNvSpPr>
          <p:nvPr/>
        </p:nvSpPr>
        <p:spPr bwMode="auto">
          <a:xfrm>
            <a:off x="5105400" y="3781425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3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73" name="Rectangle 77"/>
          <p:cNvSpPr>
            <a:spLocks noChangeArrowheads="1"/>
          </p:cNvSpPr>
          <p:nvPr/>
        </p:nvSpPr>
        <p:spPr bwMode="auto">
          <a:xfrm>
            <a:off x="7162800" y="3857625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4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74" name="Oval 78"/>
          <p:cNvSpPr>
            <a:spLocks noChangeArrowheads="1"/>
          </p:cNvSpPr>
          <p:nvPr/>
        </p:nvSpPr>
        <p:spPr bwMode="auto">
          <a:xfrm>
            <a:off x="6946900" y="4543425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75" name="Oval 79"/>
          <p:cNvSpPr>
            <a:spLocks noChangeArrowheads="1"/>
          </p:cNvSpPr>
          <p:nvPr/>
        </p:nvSpPr>
        <p:spPr bwMode="auto">
          <a:xfrm>
            <a:off x="7785100" y="2257425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76" name="Oval 80"/>
          <p:cNvSpPr>
            <a:spLocks noChangeArrowheads="1"/>
          </p:cNvSpPr>
          <p:nvPr/>
        </p:nvSpPr>
        <p:spPr bwMode="auto">
          <a:xfrm>
            <a:off x="6261100" y="2257425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grpSp>
        <p:nvGrpSpPr>
          <p:cNvPr id="3" name="组合 74"/>
          <p:cNvGrpSpPr/>
          <p:nvPr/>
        </p:nvGrpSpPr>
        <p:grpSpPr>
          <a:xfrm>
            <a:off x="7673707" y="3942921"/>
            <a:ext cx="785818" cy="428628"/>
            <a:chOff x="6858017" y="3816060"/>
            <a:chExt cx="928694" cy="371047"/>
          </a:xfrm>
        </p:grpSpPr>
        <p:sp>
          <p:nvSpPr>
            <p:cNvPr id="7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4" name="组合 79"/>
          <p:cNvGrpSpPr/>
          <p:nvPr/>
        </p:nvGrpSpPr>
        <p:grpSpPr>
          <a:xfrm>
            <a:off x="5613697" y="3929066"/>
            <a:ext cx="785818" cy="428628"/>
            <a:chOff x="6858017" y="3816060"/>
            <a:chExt cx="928694" cy="371047"/>
          </a:xfrm>
        </p:grpSpPr>
        <p:sp>
          <p:nvSpPr>
            <p:cNvPr id="8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5" name="组合 84"/>
          <p:cNvGrpSpPr/>
          <p:nvPr/>
        </p:nvGrpSpPr>
        <p:grpSpPr>
          <a:xfrm>
            <a:off x="7429520" y="2643182"/>
            <a:ext cx="785818" cy="428628"/>
            <a:chOff x="6858017" y="3816060"/>
            <a:chExt cx="928694" cy="371047"/>
          </a:xfrm>
        </p:grpSpPr>
        <p:sp>
          <p:nvSpPr>
            <p:cNvPr id="8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6" name="组合 89"/>
          <p:cNvGrpSpPr/>
          <p:nvPr/>
        </p:nvGrpSpPr>
        <p:grpSpPr>
          <a:xfrm>
            <a:off x="5915467" y="2643182"/>
            <a:ext cx="785818" cy="428628"/>
            <a:chOff x="6858017" y="3816060"/>
            <a:chExt cx="928694" cy="371047"/>
          </a:xfrm>
        </p:grpSpPr>
        <p:sp>
          <p:nvSpPr>
            <p:cNvPr id="9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9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9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9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sp>
        <p:nvSpPr>
          <p:cNvPr id="95" name="灯片编号占位符 9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95</a:t>
            </a:fld>
            <a:endParaRPr lang="en-US" altLang="zh-CN"/>
          </a:p>
        </p:txBody>
      </p:sp>
      <p:sp>
        <p:nvSpPr>
          <p:cNvPr id="90" name="Rectangle 11"/>
          <p:cNvSpPr>
            <a:spLocks noChangeArrowheads="1"/>
          </p:cNvSpPr>
          <p:nvPr/>
        </p:nvSpPr>
        <p:spPr bwMode="auto">
          <a:xfrm>
            <a:off x="199881" y="214290"/>
            <a:ext cx="285206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置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1-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举例（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2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）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96" name="矩形 95"/>
          <p:cNvSpPr/>
          <p:nvPr/>
        </p:nvSpPr>
        <p:spPr>
          <a:xfrm>
            <a:off x="5715008" y="5715016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97" name="矩形 96"/>
          <p:cNvSpPr/>
          <p:nvPr/>
        </p:nvSpPr>
        <p:spPr>
          <a:xfrm>
            <a:off x="6896794" y="5715016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98" name="矩形 97"/>
          <p:cNvSpPr/>
          <p:nvPr/>
        </p:nvSpPr>
        <p:spPr>
          <a:xfrm>
            <a:off x="7896926" y="5715016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/>
          </a:p>
        </p:txBody>
      </p:sp>
      <p:sp>
        <p:nvSpPr>
          <p:cNvPr id="99" name="矩形 98"/>
          <p:cNvSpPr/>
          <p:nvPr/>
        </p:nvSpPr>
        <p:spPr>
          <a:xfrm>
            <a:off x="5357818" y="1285860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0000"/>
              </a:solidFill>
            </a:endParaRPr>
          </a:p>
        </p:txBody>
      </p:sp>
      <p:sp>
        <p:nvSpPr>
          <p:cNvPr id="100" name="矩形 99"/>
          <p:cNvSpPr/>
          <p:nvPr/>
        </p:nvSpPr>
        <p:spPr>
          <a:xfrm>
            <a:off x="8468430" y="1285860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0000"/>
              </a:solidFill>
            </a:endParaRPr>
          </a:p>
        </p:txBody>
      </p:sp>
      <p:sp>
        <p:nvSpPr>
          <p:cNvPr id="101" name="矩形 100"/>
          <p:cNvSpPr/>
          <p:nvPr/>
        </p:nvSpPr>
        <p:spPr>
          <a:xfrm>
            <a:off x="8182678" y="3357562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102" name="矩形 101"/>
          <p:cNvSpPr/>
          <p:nvPr/>
        </p:nvSpPr>
        <p:spPr>
          <a:xfrm>
            <a:off x="5539472" y="3357562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5531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34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35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36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37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38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39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34" presetClass="emph" presetSubtype="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49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50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51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52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53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4" presetID="34" presetClass="emph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55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56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57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58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59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315" grpId="0"/>
      <p:bldP spid="96" grpId="0"/>
      <p:bldP spid="97" grpId="0"/>
      <p:bldP spid="98" grpId="0"/>
      <p:bldP spid="99" grpId="0"/>
      <p:bldP spid="100" grpId="0"/>
      <p:bldP spid="100" grpId="1"/>
      <p:bldP spid="101" grpId="0"/>
      <p:bldP spid="102" grpId="0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81"/>
          <p:cNvGrpSpPr>
            <a:grpSpLocks/>
          </p:cNvGrpSpPr>
          <p:nvPr/>
        </p:nvGrpSpPr>
        <p:grpSpPr bwMode="auto">
          <a:xfrm>
            <a:off x="304800" y="952500"/>
            <a:ext cx="4476750" cy="4505325"/>
            <a:chOff x="192" y="666"/>
            <a:chExt cx="2820" cy="2838"/>
          </a:xfrm>
        </p:grpSpPr>
        <p:sp>
          <p:nvSpPr>
            <p:cNvPr id="55302" name="Line 6"/>
            <p:cNvSpPr>
              <a:spLocks noChangeShapeType="1"/>
            </p:cNvSpPr>
            <p:nvPr/>
          </p:nvSpPr>
          <p:spPr bwMode="auto">
            <a:xfrm>
              <a:off x="240" y="1056"/>
              <a:ext cx="273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5303" name="Line 7"/>
            <p:cNvSpPr>
              <a:spLocks noChangeShapeType="1"/>
            </p:cNvSpPr>
            <p:nvPr/>
          </p:nvSpPr>
          <p:spPr bwMode="auto">
            <a:xfrm>
              <a:off x="1680" y="816"/>
              <a:ext cx="0" cy="26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5304" name="Line 8"/>
            <p:cNvSpPr>
              <a:spLocks noChangeShapeType="1"/>
            </p:cNvSpPr>
            <p:nvPr/>
          </p:nvSpPr>
          <p:spPr bwMode="auto">
            <a:xfrm>
              <a:off x="2352" y="816"/>
              <a:ext cx="0" cy="26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5306" name="Rectangle 10"/>
            <p:cNvSpPr>
              <a:spLocks noChangeArrowheads="1"/>
            </p:cNvSpPr>
            <p:nvPr/>
          </p:nvSpPr>
          <p:spPr bwMode="auto">
            <a:xfrm>
              <a:off x="192" y="666"/>
              <a:ext cx="2820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    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J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  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K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   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n+1   </a:t>
              </a:r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注释</a:t>
              </a:r>
            </a:p>
          </p:txBody>
        </p:sp>
      </p:grpSp>
      <p:sp>
        <p:nvSpPr>
          <p:cNvPr id="55309" name="Rectangle 13"/>
          <p:cNvSpPr>
            <a:spLocks noChangeArrowheads="1"/>
          </p:cNvSpPr>
          <p:nvPr/>
        </p:nvSpPr>
        <p:spPr bwMode="auto">
          <a:xfrm>
            <a:off x="304800" y="1571625"/>
            <a:ext cx="4451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0   0    0   保持</a:t>
            </a:r>
            <a:endParaRPr lang="en-US" altLang="zh-CN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10" name="Rectangle 14"/>
          <p:cNvSpPr>
            <a:spLocks noChangeArrowheads="1"/>
          </p:cNvSpPr>
          <p:nvPr/>
        </p:nvSpPr>
        <p:spPr bwMode="auto">
          <a:xfrm>
            <a:off x="304800" y="2105025"/>
            <a:ext cx="42481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0   1    0   置0</a:t>
            </a:r>
          </a:p>
        </p:txBody>
      </p:sp>
      <p:sp>
        <p:nvSpPr>
          <p:cNvPr id="55311" name="Rectangle 15"/>
          <p:cNvSpPr>
            <a:spLocks noChangeArrowheads="1"/>
          </p:cNvSpPr>
          <p:nvPr/>
        </p:nvSpPr>
        <p:spPr bwMode="auto">
          <a:xfrm>
            <a:off x="304800" y="2562225"/>
            <a:ext cx="42481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1   0    1   置1</a:t>
            </a:r>
          </a:p>
        </p:txBody>
      </p:sp>
      <p:sp>
        <p:nvSpPr>
          <p:cNvPr id="55312" name="Rectangle 16"/>
          <p:cNvSpPr>
            <a:spLocks noChangeArrowheads="1"/>
          </p:cNvSpPr>
          <p:nvPr/>
        </p:nvSpPr>
        <p:spPr bwMode="auto">
          <a:xfrm>
            <a:off x="304800" y="3019425"/>
            <a:ext cx="4451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1   1    1   翻转</a:t>
            </a:r>
          </a:p>
        </p:txBody>
      </p:sp>
      <p:sp>
        <p:nvSpPr>
          <p:cNvPr id="55313" name="Rectangle 17"/>
          <p:cNvSpPr>
            <a:spLocks noChangeArrowheads="1"/>
          </p:cNvSpPr>
          <p:nvPr/>
        </p:nvSpPr>
        <p:spPr bwMode="auto">
          <a:xfrm>
            <a:off x="304800" y="3476625"/>
            <a:ext cx="4451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0   0    1   保持</a:t>
            </a:r>
          </a:p>
        </p:txBody>
      </p:sp>
      <p:sp>
        <p:nvSpPr>
          <p:cNvPr id="55314" name="Rectangle 18"/>
          <p:cNvSpPr>
            <a:spLocks noChangeArrowheads="1"/>
          </p:cNvSpPr>
          <p:nvPr/>
        </p:nvSpPr>
        <p:spPr bwMode="auto">
          <a:xfrm>
            <a:off x="287338" y="3937000"/>
            <a:ext cx="42481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0   1    0   置0</a:t>
            </a:r>
          </a:p>
        </p:txBody>
      </p:sp>
      <p:sp>
        <p:nvSpPr>
          <p:cNvPr id="55315" name="Rectangle 19"/>
          <p:cNvSpPr>
            <a:spLocks noChangeArrowheads="1"/>
          </p:cNvSpPr>
          <p:nvPr/>
        </p:nvSpPr>
        <p:spPr bwMode="auto">
          <a:xfrm>
            <a:off x="304800" y="4391025"/>
            <a:ext cx="42481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1   0    1   置1</a:t>
            </a:r>
          </a:p>
        </p:txBody>
      </p:sp>
      <p:sp>
        <p:nvSpPr>
          <p:cNvPr id="55316" name="Rectangle 20"/>
          <p:cNvSpPr>
            <a:spLocks noChangeArrowheads="1"/>
          </p:cNvSpPr>
          <p:nvPr/>
        </p:nvSpPr>
        <p:spPr bwMode="auto">
          <a:xfrm>
            <a:off x="304800" y="4848225"/>
            <a:ext cx="4451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1   1    0   翻转</a:t>
            </a:r>
          </a:p>
        </p:txBody>
      </p:sp>
      <p:sp>
        <p:nvSpPr>
          <p:cNvPr id="55320" name="Oval 24"/>
          <p:cNvSpPr>
            <a:spLocks noChangeArrowheads="1"/>
          </p:cNvSpPr>
          <p:nvPr/>
        </p:nvSpPr>
        <p:spPr bwMode="auto">
          <a:xfrm>
            <a:off x="7785100" y="2486025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21" name="Line 25"/>
          <p:cNvSpPr>
            <a:spLocks noChangeShapeType="1"/>
          </p:cNvSpPr>
          <p:nvPr/>
        </p:nvSpPr>
        <p:spPr bwMode="auto">
          <a:xfrm>
            <a:off x="7556500" y="30956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22" name="Line 26"/>
          <p:cNvSpPr>
            <a:spLocks noChangeShapeType="1"/>
          </p:cNvSpPr>
          <p:nvPr/>
        </p:nvSpPr>
        <p:spPr bwMode="auto">
          <a:xfrm>
            <a:off x="8089900" y="30956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23" name="Line 27"/>
          <p:cNvSpPr>
            <a:spLocks noChangeShapeType="1"/>
          </p:cNvSpPr>
          <p:nvPr/>
        </p:nvSpPr>
        <p:spPr bwMode="auto">
          <a:xfrm flipV="1">
            <a:off x="7861300" y="1647825"/>
            <a:ext cx="0" cy="838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25" name="Oval 29"/>
          <p:cNvSpPr>
            <a:spLocks noChangeArrowheads="1"/>
          </p:cNvSpPr>
          <p:nvPr/>
        </p:nvSpPr>
        <p:spPr bwMode="auto">
          <a:xfrm>
            <a:off x="6261100" y="2486025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26" name="Line 30"/>
          <p:cNvSpPr>
            <a:spLocks noChangeShapeType="1"/>
          </p:cNvSpPr>
          <p:nvPr/>
        </p:nvSpPr>
        <p:spPr bwMode="auto">
          <a:xfrm>
            <a:off x="6032500" y="30956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27" name="Line 31"/>
          <p:cNvSpPr>
            <a:spLocks noChangeShapeType="1"/>
          </p:cNvSpPr>
          <p:nvPr/>
        </p:nvSpPr>
        <p:spPr bwMode="auto">
          <a:xfrm>
            <a:off x="6565900" y="30956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28" name="Line 32"/>
          <p:cNvSpPr>
            <a:spLocks noChangeShapeType="1"/>
          </p:cNvSpPr>
          <p:nvPr/>
        </p:nvSpPr>
        <p:spPr bwMode="auto">
          <a:xfrm flipV="1">
            <a:off x="6337300" y="1647825"/>
            <a:ext cx="0" cy="838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30" name="Oval 34"/>
          <p:cNvSpPr>
            <a:spLocks noChangeArrowheads="1"/>
          </p:cNvSpPr>
          <p:nvPr/>
        </p:nvSpPr>
        <p:spPr bwMode="auto">
          <a:xfrm>
            <a:off x="5956300" y="3781425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31" name="Line 35"/>
          <p:cNvSpPr>
            <a:spLocks noChangeShapeType="1"/>
          </p:cNvSpPr>
          <p:nvPr/>
        </p:nvSpPr>
        <p:spPr bwMode="auto">
          <a:xfrm>
            <a:off x="5727700" y="43910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32" name="Line 36"/>
          <p:cNvSpPr>
            <a:spLocks noChangeShapeType="1"/>
          </p:cNvSpPr>
          <p:nvPr/>
        </p:nvSpPr>
        <p:spPr bwMode="auto">
          <a:xfrm>
            <a:off x="6261100" y="43910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33" name="Line 37"/>
          <p:cNvSpPr>
            <a:spLocks noChangeShapeType="1"/>
          </p:cNvSpPr>
          <p:nvPr/>
        </p:nvSpPr>
        <p:spPr bwMode="auto">
          <a:xfrm flipV="1">
            <a:off x="6032500" y="3248025"/>
            <a:ext cx="0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35" name="Oval 39"/>
          <p:cNvSpPr>
            <a:spLocks noChangeArrowheads="1"/>
          </p:cNvSpPr>
          <p:nvPr/>
        </p:nvSpPr>
        <p:spPr bwMode="auto">
          <a:xfrm>
            <a:off x="8013700" y="3781425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36" name="Line 40"/>
          <p:cNvSpPr>
            <a:spLocks noChangeShapeType="1"/>
          </p:cNvSpPr>
          <p:nvPr/>
        </p:nvSpPr>
        <p:spPr bwMode="auto">
          <a:xfrm>
            <a:off x="7785100" y="43910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37" name="Line 41"/>
          <p:cNvSpPr>
            <a:spLocks noChangeShapeType="1"/>
          </p:cNvSpPr>
          <p:nvPr/>
        </p:nvSpPr>
        <p:spPr bwMode="auto">
          <a:xfrm>
            <a:off x="8318500" y="43910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38" name="Line 42"/>
          <p:cNvSpPr>
            <a:spLocks noChangeShapeType="1"/>
          </p:cNvSpPr>
          <p:nvPr/>
        </p:nvSpPr>
        <p:spPr bwMode="auto">
          <a:xfrm flipV="1">
            <a:off x="8089900" y="3248025"/>
            <a:ext cx="0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39" name="Line 43"/>
          <p:cNvSpPr>
            <a:spLocks noChangeShapeType="1"/>
          </p:cNvSpPr>
          <p:nvPr/>
        </p:nvSpPr>
        <p:spPr bwMode="auto">
          <a:xfrm>
            <a:off x="6337300" y="2333625"/>
            <a:ext cx="533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0" name="Line 44"/>
          <p:cNvSpPr>
            <a:spLocks noChangeShapeType="1"/>
          </p:cNvSpPr>
          <p:nvPr/>
        </p:nvSpPr>
        <p:spPr bwMode="auto">
          <a:xfrm flipH="1">
            <a:off x="7251700" y="2333625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1" name="Line 45"/>
          <p:cNvSpPr>
            <a:spLocks noChangeShapeType="1"/>
          </p:cNvSpPr>
          <p:nvPr/>
        </p:nvSpPr>
        <p:spPr bwMode="auto">
          <a:xfrm>
            <a:off x="6870700" y="2333625"/>
            <a:ext cx="5334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2" name="Line 46"/>
          <p:cNvSpPr>
            <a:spLocks noChangeShapeType="1"/>
          </p:cNvSpPr>
          <p:nvPr/>
        </p:nvSpPr>
        <p:spPr bwMode="auto">
          <a:xfrm flipH="1">
            <a:off x="6718300" y="2333625"/>
            <a:ext cx="5334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3" name="Line 47"/>
          <p:cNvSpPr>
            <a:spLocks noChangeShapeType="1"/>
          </p:cNvSpPr>
          <p:nvPr/>
        </p:nvSpPr>
        <p:spPr bwMode="auto">
          <a:xfrm>
            <a:off x="6565900" y="3324225"/>
            <a:ext cx="152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4" name="Line 48"/>
          <p:cNvSpPr>
            <a:spLocks noChangeShapeType="1"/>
          </p:cNvSpPr>
          <p:nvPr/>
        </p:nvSpPr>
        <p:spPr bwMode="auto">
          <a:xfrm>
            <a:off x="7404100" y="3324225"/>
            <a:ext cx="152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5" name="Line 49"/>
          <p:cNvSpPr>
            <a:spLocks noChangeShapeType="1"/>
          </p:cNvSpPr>
          <p:nvPr/>
        </p:nvSpPr>
        <p:spPr bwMode="auto">
          <a:xfrm flipH="1">
            <a:off x="7404100" y="3324225"/>
            <a:ext cx="152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6" name="Line 50"/>
          <p:cNvSpPr>
            <a:spLocks noChangeShapeType="1"/>
          </p:cNvSpPr>
          <p:nvPr/>
        </p:nvSpPr>
        <p:spPr bwMode="auto">
          <a:xfrm>
            <a:off x="6261100" y="4619625"/>
            <a:ext cx="1524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7" name="Line 51"/>
          <p:cNvSpPr>
            <a:spLocks noChangeShapeType="1"/>
          </p:cNvSpPr>
          <p:nvPr/>
        </p:nvSpPr>
        <p:spPr bwMode="auto">
          <a:xfrm>
            <a:off x="7023100" y="4619625"/>
            <a:ext cx="0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8" name="Line 52"/>
          <p:cNvSpPr>
            <a:spLocks noChangeShapeType="1"/>
          </p:cNvSpPr>
          <p:nvPr/>
        </p:nvSpPr>
        <p:spPr bwMode="auto">
          <a:xfrm>
            <a:off x="5727700" y="4543425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9" name="Line 53"/>
          <p:cNvSpPr>
            <a:spLocks noChangeShapeType="1"/>
          </p:cNvSpPr>
          <p:nvPr/>
        </p:nvSpPr>
        <p:spPr bwMode="auto">
          <a:xfrm>
            <a:off x="8318500" y="4543425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50" name="Rectangle 54"/>
          <p:cNvSpPr>
            <a:spLocks noChangeArrowheads="1"/>
          </p:cNvSpPr>
          <p:nvPr/>
        </p:nvSpPr>
        <p:spPr bwMode="auto">
          <a:xfrm>
            <a:off x="7937500" y="1343025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51" name="Rectangle 55"/>
          <p:cNvSpPr>
            <a:spLocks noChangeArrowheads="1"/>
          </p:cNvSpPr>
          <p:nvPr/>
        </p:nvSpPr>
        <p:spPr bwMode="auto">
          <a:xfrm>
            <a:off x="5803900" y="1343025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52" name="Rectangle 56"/>
          <p:cNvSpPr>
            <a:spLocks noChangeArrowheads="1"/>
          </p:cNvSpPr>
          <p:nvPr/>
        </p:nvSpPr>
        <p:spPr bwMode="auto">
          <a:xfrm>
            <a:off x="6718300" y="5076825"/>
            <a:ext cx="8382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57" name="Line 61"/>
          <p:cNvSpPr>
            <a:spLocks noChangeShapeType="1"/>
          </p:cNvSpPr>
          <p:nvPr/>
        </p:nvSpPr>
        <p:spPr bwMode="auto">
          <a:xfrm>
            <a:off x="8013700" y="1428750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58" name="Line 62"/>
          <p:cNvSpPr>
            <a:spLocks noChangeShapeType="1"/>
          </p:cNvSpPr>
          <p:nvPr/>
        </p:nvSpPr>
        <p:spPr bwMode="auto">
          <a:xfrm>
            <a:off x="6337300" y="2181225"/>
            <a:ext cx="25019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59" name="Line 63"/>
          <p:cNvSpPr>
            <a:spLocks noChangeShapeType="1"/>
          </p:cNvSpPr>
          <p:nvPr/>
        </p:nvSpPr>
        <p:spPr bwMode="auto">
          <a:xfrm>
            <a:off x="8318500" y="4695825"/>
            <a:ext cx="5207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60" name="Line 64"/>
          <p:cNvSpPr>
            <a:spLocks noChangeShapeType="1"/>
          </p:cNvSpPr>
          <p:nvPr/>
        </p:nvSpPr>
        <p:spPr bwMode="auto">
          <a:xfrm>
            <a:off x="8839200" y="2181225"/>
            <a:ext cx="0" cy="2514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61" name="Line 65"/>
          <p:cNvSpPr>
            <a:spLocks noChangeShapeType="1"/>
          </p:cNvSpPr>
          <p:nvPr/>
        </p:nvSpPr>
        <p:spPr bwMode="auto">
          <a:xfrm flipH="1">
            <a:off x="5105400" y="1952625"/>
            <a:ext cx="27559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62" name="Line 66"/>
          <p:cNvSpPr>
            <a:spLocks noChangeShapeType="1"/>
          </p:cNvSpPr>
          <p:nvPr/>
        </p:nvSpPr>
        <p:spPr bwMode="auto">
          <a:xfrm>
            <a:off x="5105400" y="1952625"/>
            <a:ext cx="0" cy="2743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63" name="Line 67"/>
          <p:cNvSpPr>
            <a:spLocks noChangeShapeType="1"/>
          </p:cNvSpPr>
          <p:nvPr/>
        </p:nvSpPr>
        <p:spPr bwMode="auto">
          <a:xfrm flipH="1">
            <a:off x="5105400" y="4695825"/>
            <a:ext cx="6223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64" name="Line 68"/>
          <p:cNvSpPr>
            <a:spLocks noChangeShapeType="1"/>
          </p:cNvSpPr>
          <p:nvPr/>
        </p:nvSpPr>
        <p:spPr bwMode="auto">
          <a:xfrm>
            <a:off x="5956300" y="4391025"/>
            <a:ext cx="0" cy="762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65" name="Line 69"/>
          <p:cNvSpPr>
            <a:spLocks noChangeShapeType="1"/>
          </p:cNvSpPr>
          <p:nvPr/>
        </p:nvSpPr>
        <p:spPr bwMode="auto">
          <a:xfrm>
            <a:off x="8089900" y="4391025"/>
            <a:ext cx="0" cy="762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66" name="Rectangle 70"/>
          <p:cNvSpPr>
            <a:spLocks noChangeArrowheads="1"/>
          </p:cNvSpPr>
          <p:nvPr/>
        </p:nvSpPr>
        <p:spPr bwMode="auto">
          <a:xfrm>
            <a:off x="5727700" y="50673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67" name="Rectangle 71"/>
          <p:cNvSpPr>
            <a:spLocks noChangeArrowheads="1"/>
          </p:cNvSpPr>
          <p:nvPr/>
        </p:nvSpPr>
        <p:spPr bwMode="auto">
          <a:xfrm>
            <a:off x="7861300" y="49911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K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68" name="Oval 72"/>
          <p:cNvSpPr>
            <a:spLocks noChangeArrowheads="1"/>
          </p:cNvSpPr>
          <p:nvPr/>
        </p:nvSpPr>
        <p:spPr bwMode="auto">
          <a:xfrm>
            <a:off x="6261100" y="2105025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69" name="Oval 73"/>
          <p:cNvSpPr>
            <a:spLocks noChangeArrowheads="1"/>
          </p:cNvSpPr>
          <p:nvPr/>
        </p:nvSpPr>
        <p:spPr bwMode="auto">
          <a:xfrm>
            <a:off x="7785100" y="1876425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70" name="Rectangle 74"/>
          <p:cNvSpPr>
            <a:spLocks noChangeArrowheads="1"/>
          </p:cNvSpPr>
          <p:nvPr/>
        </p:nvSpPr>
        <p:spPr bwMode="auto">
          <a:xfrm>
            <a:off x="5334000" y="2562225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71" name="Rectangle 75"/>
          <p:cNvSpPr>
            <a:spLocks noChangeArrowheads="1"/>
          </p:cNvSpPr>
          <p:nvPr/>
        </p:nvSpPr>
        <p:spPr bwMode="auto">
          <a:xfrm>
            <a:off x="8318500" y="2552700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2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72" name="Rectangle 76"/>
          <p:cNvSpPr>
            <a:spLocks noChangeArrowheads="1"/>
          </p:cNvSpPr>
          <p:nvPr/>
        </p:nvSpPr>
        <p:spPr bwMode="auto">
          <a:xfrm>
            <a:off x="5105400" y="3781425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3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73" name="Rectangle 77"/>
          <p:cNvSpPr>
            <a:spLocks noChangeArrowheads="1"/>
          </p:cNvSpPr>
          <p:nvPr/>
        </p:nvSpPr>
        <p:spPr bwMode="auto">
          <a:xfrm>
            <a:off x="7162800" y="3857625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4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74" name="Oval 78"/>
          <p:cNvSpPr>
            <a:spLocks noChangeArrowheads="1"/>
          </p:cNvSpPr>
          <p:nvPr/>
        </p:nvSpPr>
        <p:spPr bwMode="auto">
          <a:xfrm>
            <a:off x="6946900" y="4543425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75" name="Oval 79"/>
          <p:cNvSpPr>
            <a:spLocks noChangeArrowheads="1"/>
          </p:cNvSpPr>
          <p:nvPr/>
        </p:nvSpPr>
        <p:spPr bwMode="auto">
          <a:xfrm>
            <a:off x="7785100" y="2257425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76" name="Oval 80"/>
          <p:cNvSpPr>
            <a:spLocks noChangeArrowheads="1"/>
          </p:cNvSpPr>
          <p:nvPr/>
        </p:nvSpPr>
        <p:spPr bwMode="auto">
          <a:xfrm>
            <a:off x="6261100" y="2257425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grpSp>
        <p:nvGrpSpPr>
          <p:cNvPr id="3" name="组合 74"/>
          <p:cNvGrpSpPr/>
          <p:nvPr/>
        </p:nvGrpSpPr>
        <p:grpSpPr>
          <a:xfrm>
            <a:off x="7673707" y="3942921"/>
            <a:ext cx="785818" cy="428628"/>
            <a:chOff x="6858017" y="3816060"/>
            <a:chExt cx="928694" cy="371047"/>
          </a:xfrm>
        </p:grpSpPr>
        <p:sp>
          <p:nvSpPr>
            <p:cNvPr id="7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4" name="组合 79"/>
          <p:cNvGrpSpPr/>
          <p:nvPr/>
        </p:nvGrpSpPr>
        <p:grpSpPr>
          <a:xfrm>
            <a:off x="5613697" y="3929066"/>
            <a:ext cx="785818" cy="428628"/>
            <a:chOff x="6858017" y="3816060"/>
            <a:chExt cx="928694" cy="371047"/>
          </a:xfrm>
        </p:grpSpPr>
        <p:sp>
          <p:nvSpPr>
            <p:cNvPr id="8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5" name="组合 84"/>
          <p:cNvGrpSpPr/>
          <p:nvPr/>
        </p:nvGrpSpPr>
        <p:grpSpPr>
          <a:xfrm>
            <a:off x="7429520" y="2643182"/>
            <a:ext cx="785818" cy="428628"/>
            <a:chOff x="6858017" y="3816060"/>
            <a:chExt cx="928694" cy="371047"/>
          </a:xfrm>
        </p:grpSpPr>
        <p:sp>
          <p:nvSpPr>
            <p:cNvPr id="8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6" name="组合 89"/>
          <p:cNvGrpSpPr/>
          <p:nvPr/>
        </p:nvGrpSpPr>
        <p:grpSpPr>
          <a:xfrm>
            <a:off x="5915467" y="2643182"/>
            <a:ext cx="785818" cy="428628"/>
            <a:chOff x="6858017" y="3816060"/>
            <a:chExt cx="928694" cy="371047"/>
          </a:xfrm>
        </p:grpSpPr>
        <p:sp>
          <p:nvSpPr>
            <p:cNvPr id="9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9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9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9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sp>
        <p:nvSpPr>
          <p:cNvPr id="95" name="灯片编号占位符 9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96</a:t>
            </a:fld>
            <a:endParaRPr lang="en-US" altLang="zh-CN"/>
          </a:p>
        </p:txBody>
      </p:sp>
      <p:sp>
        <p:nvSpPr>
          <p:cNvPr id="90" name="Rectangle 11"/>
          <p:cNvSpPr>
            <a:spLocks noChangeArrowheads="1"/>
          </p:cNvSpPr>
          <p:nvPr/>
        </p:nvSpPr>
        <p:spPr bwMode="auto">
          <a:xfrm>
            <a:off x="199881" y="214290"/>
            <a:ext cx="3057247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保持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-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举例（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）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96" name="矩形 95"/>
          <p:cNvSpPr/>
          <p:nvPr/>
        </p:nvSpPr>
        <p:spPr>
          <a:xfrm>
            <a:off x="5715008" y="5715016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/>
          </a:p>
        </p:txBody>
      </p:sp>
      <p:sp>
        <p:nvSpPr>
          <p:cNvPr id="97" name="矩形 96"/>
          <p:cNvSpPr/>
          <p:nvPr/>
        </p:nvSpPr>
        <p:spPr>
          <a:xfrm>
            <a:off x="7929586" y="5715016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/>
          </a:p>
        </p:txBody>
      </p:sp>
      <p:sp>
        <p:nvSpPr>
          <p:cNvPr id="98" name="矩形 97"/>
          <p:cNvSpPr/>
          <p:nvPr/>
        </p:nvSpPr>
        <p:spPr>
          <a:xfrm>
            <a:off x="6896794" y="5773183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99" name="矩形 98"/>
          <p:cNvSpPr/>
          <p:nvPr/>
        </p:nvSpPr>
        <p:spPr>
          <a:xfrm>
            <a:off x="5500694" y="1357298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0000"/>
              </a:solidFill>
            </a:endParaRPr>
          </a:p>
        </p:txBody>
      </p:sp>
      <p:sp>
        <p:nvSpPr>
          <p:cNvPr id="100" name="矩形 99"/>
          <p:cNvSpPr/>
          <p:nvPr/>
        </p:nvSpPr>
        <p:spPr>
          <a:xfrm>
            <a:off x="8325554" y="1357298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0000"/>
              </a:solidFill>
            </a:endParaRPr>
          </a:p>
        </p:txBody>
      </p:sp>
      <p:sp>
        <p:nvSpPr>
          <p:cNvPr id="101" name="矩形 100"/>
          <p:cNvSpPr/>
          <p:nvPr/>
        </p:nvSpPr>
        <p:spPr>
          <a:xfrm>
            <a:off x="8215338" y="3429000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102" name="矩形 101"/>
          <p:cNvSpPr/>
          <p:nvPr/>
        </p:nvSpPr>
        <p:spPr>
          <a:xfrm>
            <a:off x="5572132" y="3429000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5530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34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41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42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43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44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45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6" presetID="34" presetClass="emph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47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48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49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50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51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309" grpId="0"/>
      <p:bldP spid="96" grpId="0"/>
      <p:bldP spid="97" grpId="0"/>
      <p:bldP spid="98" grpId="0"/>
      <p:bldP spid="99" grpId="0"/>
      <p:bldP spid="100" grpId="0"/>
      <p:bldP spid="101" grpId="0"/>
      <p:bldP spid="102" grpId="0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81"/>
          <p:cNvGrpSpPr>
            <a:grpSpLocks/>
          </p:cNvGrpSpPr>
          <p:nvPr/>
        </p:nvGrpSpPr>
        <p:grpSpPr bwMode="auto">
          <a:xfrm>
            <a:off x="304800" y="952500"/>
            <a:ext cx="4476750" cy="4505325"/>
            <a:chOff x="192" y="666"/>
            <a:chExt cx="2820" cy="2838"/>
          </a:xfrm>
        </p:grpSpPr>
        <p:sp>
          <p:nvSpPr>
            <p:cNvPr id="55302" name="Line 6"/>
            <p:cNvSpPr>
              <a:spLocks noChangeShapeType="1"/>
            </p:cNvSpPr>
            <p:nvPr/>
          </p:nvSpPr>
          <p:spPr bwMode="auto">
            <a:xfrm>
              <a:off x="240" y="1056"/>
              <a:ext cx="273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5303" name="Line 7"/>
            <p:cNvSpPr>
              <a:spLocks noChangeShapeType="1"/>
            </p:cNvSpPr>
            <p:nvPr/>
          </p:nvSpPr>
          <p:spPr bwMode="auto">
            <a:xfrm>
              <a:off x="1680" y="816"/>
              <a:ext cx="0" cy="26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5304" name="Line 8"/>
            <p:cNvSpPr>
              <a:spLocks noChangeShapeType="1"/>
            </p:cNvSpPr>
            <p:nvPr/>
          </p:nvSpPr>
          <p:spPr bwMode="auto">
            <a:xfrm>
              <a:off x="2352" y="816"/>
              <a:ext cx="0" cy="26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5306" name="Rectangle 10"/>
            <p:cNvSpPr>
              <a:spLocks noChangeArrowheads="1"/>
            </p:cNvSpPr>
            <p:nvPr/>
          </p:nvSpPr>
          <p:spPr bwMode="auto">
            <a:xfrm>
              <a:off x="192" y="666"/>
              <a:ext cx="2820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    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J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  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K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   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n+1   </a:t>
              </a:r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注释</a:t>
              </a:r>
            </a:p>
          </p:txBody>
        </p:sp>
      </p:grpSp>
      <p:sp>
        <p:nvSpPr>
          <p:cNvPr id="55309" name="Rectangle 13"/>
          <p:cNvSpPr>
            <a:spLocks noChangeArrowheads="1"/>
          </p:cNvSpPr>
          <p:nvPr/>
        </p:nvSpPr>
        <p:spPr bwMode="auto">
          <a:xfrm>
            <a:off x="304800" y="1571625"/>
            <a:ext cx="4451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0   0    0   保持</a:t>
            </a:r>
            <a:endParaRPr lang="en-US" altLang="zh-CN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10" name="Rectangle 14"/>
          <p:cNvSpPr>
            <a:spLocks noChangeArrowheads="1"/>
          </p:cNvSpPr>
          <p:nvPr/>
        </p:nvSpPr>
        <p:spPr bwMode="auto">
          <a:xfrm>
            <a:off x="304800" y="2105025"/>
            <a:ext cx="42481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0   1    0   置0</a:t>
            </a:r>
          </a:p>
        </p:txBody>
      </p:sp>
      <p:sp>
        <p:nvSpPr>
          <p:cNvPr id="55311" name="Rectangle 15"/>
          <p:cNvSpPr>
            <a:spLocks noChangeArrowheads="1"/>
          </p:cNvSpPr>
          <p:nvPr/>
        </p:nvSpPr>
        <p:spPr bwMode="auto">
          <a:xfrm>
            <a:off x="304800" y="2562225"/>
            <a:ext cx="42481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1   0    1   置1</a:t>
            </a:r>
          </a:p>
        </p:txBody>
      </p:sp>
      <p:sp>
        <p:nvSpPr>
          <p:cNvPr id="55312" name="Rectangle 16"/>
          <p:cNvSpPr>
            <a:spLocks noChangeArrowheads="1"/>
          </p:cNvSpPr>
          <p:nvPr/>
        </p:nvSpPr>
        <p:spPr bwMode="auto">
          <a:xfrm>
            <a:off x="304800" y="3019425"/>
            <a:ext cx="4451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1   1    1   翻转</a:t>
            </a:r>
          </a:p>
        </p:txBody>
      </p:sp>
      <p:sp>
        <p:nvSpPr>
          <p:cNvPr id="55313" name="Rectangle 17"/>
          <p:cNvSpPr>
            <a:spLocks noChangeArrowheads="1"/>
          </p:cNvSpPr>
          <p:nvPr/>
        </p:nvSpPr>
        <p:spPr bwMode="auto">
          <a:xfrm>
            <a:off x="304800" y="3476625"/>
            <a:ext cx="4451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0   0    1   保持</a:t>
            </a:r>
          </a:p>
        </p:txBody>
      </p:sp>
      <p:sp>
        <p:nvSpPr>
          <p:cNvPr id="55314" name="Rectangle 18"/>
          <p:cNvSpPr>
            <a:spLocks noChangeArrowheads="1"/>
          </p:cNvSpPr>
          <p:nvPr/>
        </p:nvSpPr>
        <p:spPr bwMode="auto">
          <a:xfrm>
            <a:off x="287338" y="3937000"/>
            <a:ext cx="42481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0   1    0   置0</a:t>
            </a:r>
          </a:p>
        </p:txBody>
      </p:sp>
      <p:sp>
        <p:nvSpPr>
          <p:cNvPr id="55315" name="Rectangle 19"/>
          <p:cNvSpPr>
            <a:spLocks noChangeArrowheads="1"/>
          </p:cNvSpPr>
          <p:nvPr/>
        </p:nvSpPr>
        <p:spPr bwMode="auto">
          <a:xfrm>
            <a:off x="304800" y="4391025"/>
            <a:ext cx="42481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1   0    1   置1</a:t>
            </a:r>
          </a:p>
        </p:txBody>
      </p:sp>
      <p:sp>
        <p:nvSpPr>
          <p:cNvPr id="55316" name="Rectangle 20"/>
          <p:cNvSpPr>
            <a:spLocks noChangeArrowheads="1"/>
          </p:cNvSpPr>
          <p:nvPr/>
        </p:nvSpPr>
        <p:spPr bwMode="auto">
          <a:xfrm>
            <a:off x="304800" y="4848225"/>
            <a:ext cx="4451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1   1    0   翻转</a:t>
            </a:r>
          </a:p>
        </p:txBody>
      </p:sp>
      <p:sp>
        <p:nvSpPr>
          <p:cNvPr id="55320" name="Oval 24"/>
          <p:cNvSpPr>
            <a:spLocks noChangeArrowheads="1"/>
          </p:cNvSpPr>
          <p:nvPr/>
        </p:nvSpPr>
        <p:spPr bwMode="auto">
          <a:xfrm>
            <a:off x="7785100" y="2486025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21" name="Line 25"/>
          <p:cNvSpPr>
            <a:spLocks noChangeShapeType="1"/>
          </p:cNvSpPr>
          <p:nvPr/>
        </p:nvSpPr>
        <p:spPr bwMode="auto">
          <a:xfrm>
            <a:off x="7556500" y="30956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22" name="Line 26"/>
          <p:cNvSpPr>
            <a:spLocks noChangeShapeType="1"/>
          </p:cNvSpPr>
          <p:nvPr/>
        </p:nvSpPr>
        <p:spPr bwMode="auto">
          <a:xfrm>
            <a:off x="8089900" y="30956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23" name="Line 27"/>
          <p:cNvSpPr>
            <a:spLocks noChangeShapeType="1"/>
          </p:cNvSpPr>
          <p:nvPr/>
        </p:nvSpPr>
        <p:spPr bwMode="auto">
          <a:xfrm flipV="1">
            <a:off x="7861300" y="1647825"/>
            <a:ext cx="0" cy="838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25" name="Oval 29"/>
          <p:cNvSpPr>
            <a:spLocks noChangeArrowheads="1"/>
          </p:cNvSpPr>
          <p:nvPr/>
        </p:nvSpPr>
        <p:spPr bwMode="auto">
          <a:xfrm>
            <a:off x="6261100" y="2486025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26" name="Line 30"/>
          <p:cNvSpPr>
            <a:spLocks noChangeShapeType="1"/>
          </p:cNvSpPr>
          <p:nvPr/>
        </p:nvSpPr>
        <p:spPr bwMode="auto">
          <a:xfrm>
            <a:off x="6032500" y="30956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27" name="Line 31"/>
          <p:cNvSpPr>
            <a:spLocks noChangeShapeType="1"/>
          </p:cNvSpPr>
          <p:nvPr/>
        </p:nvSpPr>
        <p:spPr bwMode="auto">
          <a:xfrm>
            <a:off x="6565900" y="30956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28" name="Line 32"/>
          <p:cNvSpPr>
            <a:spLocks noChangeShapeType="1"/>
          </p:cNvSpPr>
          <p:nvPr/>
        </p:nvSpPr>
        <p:spPr bwMode="auto">
          <a:xfrm flipV="1">
            <a:off x="6337300" y="1647825"/>
            <a:ext cx="0" cy="838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30" name="Oval 34"/>
          <p:cNvSpPr>
            <a:spLocks noChangeArrowheads="1"/>
          </p:cNvSpPr>
          <p:nvPr/>
        </p:nvSpPr>
        <p:spPr bwMode="auto">
          <a:xfrm>
            <a:off x="5956300" y="3781425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31" name="Line 35"/>
          <p:cNvSpPr>
            <a:spLocks noChangeShapeType="1"/>
          </p:cNvSpPr>
          <p:nvPr/>
        </p:nvSpPr>
        <p:spPr bwMode="auto">
          <a:xfrm>
            <a:off x="5727700" y="43910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32" name="Line 36"/>
          <p:cNvSpPr>
            <a:spLocks noChangeShapeType="1"/>
          </p:cNvSpPr>
          <p:nvPr/>
        </p:nvSpPr>
        <p:spPr bwMode="auto">
          <a:xfrm>
            <a:off x="6261100" y="43910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33" name="Line 37"/>
          <p:cNvSpPr>
            <a:spLocks noChangeShapeType="1"/>
          </p:cNvSpPr>
          <p:nvPr/>
        </p:nvSpPr>
        <p:spPr bwMode="auto">
          <a:xfrm flipV="1">
            <a:off x="6032500" y="3248025"/>
            <a:ext cx="0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35" name="Oval 39"/>
          <p:cNvSpPr>
            <a:spLocks noChangeArrowheads="1"/>
          </p:cNvSpPr>
          <p:nvPr/>
        </p:nvSpPr>
        <p:spPr bwMode="auto">
          <a:xfrm>
            <a:off x="8013700" y="3781425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36" name="Line 40"/>
          <p:cNvSpPr>
            <a:spLocks noChangeShapeType="1"/>
          </p:cNvSpPr>
          <p:nvPr/>
        </p:nvSpPr>
        <p:spPr bwMode="auto">
          <a:xfrm>
            <a:off x="7785100" y="43910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37" name="Line 41"/>
          <p:cNvSpPr>
            <a:spLocks noChangeShapeType="1"/>
          </p:cNvSpPr>
          <p:nvPr/>
        </p:nvSpPr>
        <p:spPr bwMode="auto">
          <a:xfrm>
            <a:off x="8318500" y="43910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38" name="Line 42"/>
          <p:cNvSpPr>
            <a:spLocks noChangeShapeType="1"/>
          </p:cNvSpPr>
          <p:nvPr/>
        </p:nvSpPr>
        <p:spPr bwMode="auto">
          <a:xfrm flipV="1">
            <a:off x="8089900" y="3248025"/>
            <a:ext cx="0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39" name="Line 43"/>
          <p:cNvSpPr>
            <a:spLocks noChangeShapeType="1"/>
          </p:cNvSpPr>
          <p:nvPr/>
        </p:nvSpPr>
        <p:spPr bwMode="auto">
          <a:xfrm>
            <a:off x="6337300" y="2333625"/>
            <a:ext cx="533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0" name="Line 44"/>
          <p:cNvSpPr>
            <a:spLocks noChangeShapeType="1"/>
          </p:cNvSpPr>
          <p:nvPr/>
        </p:nvSpPr>
        <p:spPr bwMode="auto">
          <a:xfrm flipH="1">
            <a:off x="7251700" y="2333625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1" name="Line 45"/>
          <p:cNvSpPr>
            <a:spLocks noChangeShapeType="1"/>
          </p:cNvSpPr>
          <p:nvPr/>
        </p:nvSpPr>
        <p:spPr bwMode="auto">
          <a:xfrm>
            <a:off x="6870700" y="2333625"/>
            <a:ext cx="5334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2" name="Line 46"/>
          <p:cNvSpPr>
            <a:spLocks noChangeShapeType="1"/>
          </p:cNvSpPr>
          <p:nvPr/>
        </p:nvSpPr>
        <p:spPr bwMode="auto">
          <a:xfrm flipH="1">
            <a:off x="6718300" y="2333625"/>
            <a:ext cx="5334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3" name="Line 47"/>
          <p:cNvSpPr>
            <a:spLocks noChangeShapeType="1"/>
          </p:cNvSpPr>
          <p:nvPr/>
        </p:nvSpPr>
        <p:spPr bwMode="auto">
          <a:xfrm>
            <a:off x="6565900" y="3324225"/>
            <a:ext cx="152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4" name="Line 48"/>
          <p:cNvSpPr>
            <a:spLocks noChangeShapeType="1"/>
          </p:cNvSpPr>
          <p:nvPr/>
        </p:nvSpPr>
        <p:spPr bwMode="auto">
          <a:xfrm>
            <a:off x="7404100" y="3324225"/>
            <a:ext cx="152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5" name="Line 49"/>
          <p:cNvSpPr>
            <a:spLocks noChangeShapeType="1"/>
          </p:cNvSpPr>
          <p:nvPr/>
        </p:nvSpPr>
        <p:spPr bwMode="auto">
          <a:xfrm flipH="1">
            <a:off x="7404100" y="3324225"/>
            <a:ext cx="152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6" name="Line 50"/>
          <p:cNvSpPr>
            <a:spLocks noChangeShapeType="1"/>
          </p:cNvSpPr>
          <p:nvPr/>
        </p:nvSpPr>
        <p:spPr bwMode="auto">
          <a:xfrm>
            <a:off x="6261100" y="4619625"/>
            <a:ext cx="1524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7" name="Line 51"/>
          <p:cNvSpPr>
            <a:spLocks noChangeShapeType="1"/>
          </p:cNvSpPr>
          <p:nvPr/>
        </p:nvSpPr>
        <p:spPr bwMode="auto">
          <a:xfrm>
            <a:off x="7023100" y="4619625"/>
            <a:ext cx="0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8" name="Line 52"/>
          <p:cNvSpPr>
            <a:spLocks noChangeShapeType="1"/>
          </p:cNvSpPr>
          <p:nvPr/>
        </p:nvSpPr>
        <p:spPr bwMode="auto">
          <a:xfrm>
            <a:off x="5727700" y="4543425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9" name="Line 53"/>
          <p:cNvSpPr>
            <a:spLocks noChangeShapeType="1"/>
          </p:cNvSpPr>
          <p:nvPr/>
        </p:nvSpPr>
        <p:spPr bwMode="auto">
          <a:xfrm>
            <a:off x="8318500" y="4543425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50" name="Rectangle 54"/>
          <p:cNvSpPr>
            <a:spLocks noChangeArrowheads="1"/>
          </p:cNvSpPr>
          <p:nvPr/>
        </p:nvSpPr>
        <p:spPr bwMode="auto">
          <a:xfrm>
            <a:off x="7937500" y="1343025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51" name="Rectangle 55"/>
          <p:cNvSpPr>
            <a:spLocks noChangeArrowheads="1"/>
          </p:cNvSpPr>
          <p:nvPr/>
        </p:nvSpPr>
        <p:spPr bwMode="auto">
          <a:xfrm>
            <a:off x="5803900" y="1343025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52" name="Rectangle 56"/>
          <p:cNvSpPr>
            <a:spLocks noChangeArrowheads="1"/>
          </p:cNvSpPr>
          <p:nvPr/>
        </p:nvSpPr>
        <p:spPr bwMode="auto">
          <a:xfrm>
            <a:off x="6718300" y="5076825"/>
            <a:ext cx="8382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57" name="Line 61"/>
          <p:cNvSpPr>
            <a:spLocks noChangeShapeType="1"/>
          </p:cNvSpPr>
          <p:nvPr/>
        </p:nvSpPr>
        <p:spPr bwMode="auto">
          <a:xfrm>
            <a:off x="8013700" y="1428750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58" name="Line 62"/>
          <p:cNvSpPr>
            <a:spLocks noChangeShapeType="1"/>
          </p:cNvSpPr>
          <p:nvPr/>
        </p:nvSpPr>
        <p:spPr bwMode="auto">
          <a:xfrm>
            <a:off x="6337300" y="2181225"/>
            <a:ext cx="25019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59" name="Line 63"/>
          <p:cNvSpPr>
            <a:spLocks noChangeShapeType="1"/>
          </p:cNvSpPr>
          <p:nvPr/>
        </p:nvSpPr>
        <p:spPr bwMode="auto">
          <a:xfrm>
            <a:off x="8318500" y="4695825"/>
            <a:ext cx="5207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60" name="Line 64"/>
          <p:cNvSpPr>
            <a:spLocks noChangeShapeType="1"/>
          </p:cNvSpPr>
          <p:nvPr/>
        </p:nvSpPr>
        <p:spPr bwMode="auto">
          <a:xfrm>
            <a:off x="8839200" y="2181225"/>
            <a:ext cx="0" cy="2514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61" name="Line 65"/>
          <p:cNvSpPr>
            <a:spLocks noChangeShapeType="1"/>
          </p:cNvSpPr>
          <p:nvPr/>
        </p:nvSpPr>
        <p:spPr bwMode="auto">
          <a:xfrm flipH="1">
            <a:off x="5105400" y="1952625"/>
            <a:ext cx="27559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62" name="Line 66"/>
          <p:cNvSpPr>
            <a:spLocks noChangeShapeType="1"/>
          </p:cNvSpPr>
          <p:nvPr/>
        </p:nvSpPr>
        <p:spPr bwMode="auto">
          <a:xfrm>
            <a:off x="5105400" y="1952625"/>
            <a:ext cx="0" cy="2743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63" name="Line 67"/>
          <p:cNvSpPr>
            <a:spLocks noChangeShapeType="1"/>
          </p:cNvSpPr>
          <p:nvPr/>
        </p:nvSpPr>
        <p:spPr bwMode="auto">
          <a:xfrm flipH="1">
            <a:off x="5105400" y="4695825"/>
            <a:ext cx="6223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64" name="Line 68"/>
          <p:cNvSpPr>
            <a:spLocks noChangeShapeType="1"/>
          </p:cNvSpPr>
          <p:nvPr/>
        </p:nvSpPr>
        <p:spPr bwMode="auto">
          <a:xfrm>
            <a:off x="5956300" y="4391025"/>
            <a:ext cx="0" cy="762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65" name="Line 69"/>
          <p:cNvSpPr>
            <a:spLocks noChangeShapeType="1"/>
          </p:cNvSpPr>
          <p:nvPr/>
        </p:nvSpPr>
        <p:spPr bwMode="auto">
          <a:xfrm>
            <a:off x="8089900" y="4391025"/>
            <a:ext cx="0" cy="762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66" name="Rectangle 70"/>
          <p:cNvSpPr>
            <a:spLocks noChangeArrowheads="1"/>
          </p:cNvSpPr>
          <p:nvPr/>
        </p:nvSpPr>
        <p:spPr bwMode="auto">
          <a:xfrm>
            <a:off x="5727700" y="50673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67" name="Rectangle 71"/>
          <p:cNvSpPr>
            <a:spLocks noChangeArrowheads="1"/>
          </p:cNvSpPr>
          <p:nvPr/>
        </p:nvSpPr>
        <p:spPr bwMode="auto">
          <a:xfrm>
            <a:off x="7861300" y="49911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K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68" name="Oval 72"/>
          <p:cNvSpPr>
            <a:spLocks noChangeArrowheads="1"/>
          </p:cNvSpPr>
          <p:nvPr/>
        </p:nvSpPr>
        <p:spPr bwMode="auto">
          <a:xfrm>
            <a:off x="6261100" y="2105025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69" name="Oval 73"/>
          <p:cNvSpPr>
            <a:spLocks noChangeArrowheads="1"/>
          </p:cNvSpPr>
          <p:nvPr/>
        </p:nvSpPr>
        <p:spPr bwMode="auto">
          <a:xfrm>
            <a:off x="7785100" y="1876425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70" name="Rectangle 74"/>
          <p:cNvSpPr>
            <a:spLocks noChangeArrowheads="1"/>
          </p:cNvSpPr>
          <p:nvPr/>
        </p:nvSpPr>
        <p:spPr bwMode="auto">
          <a:xfrm>
            <a:off x="5334000" y="2562225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71" name="Rectangle 75"/>
          <p:cNvSpPr>
            <a:spLocks noChangeArrowheads="1"/>
          </p:cNvSpPr>
          <p:nvPr/>
        </p:nvSpPr>
        <p:spPr bwMode="auto">
          <a:xfrm>
            <a:off x="8318500" y="2552700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2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72" name="Rectangle 76"/>
          <p:cNvSpPr>
            <a:spLocks noChangeArrowheads="1"/>
          </p:cNvSpPr>
          <p:nvPr/>
        </p:nvSpPr>
        <p:spPr bwMode="auto">
          <a:xfrm>
            <a:off x="5105400" y="3781425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3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73" name="Rectangle 77"/>
          <p:cNvSpPr>
            <a:spLocks noChangeArrowheads="1"/>
          </p:cNvSpPr>
          <p:nvPr/>
        </p:nvSpPr>
        <p:spPr bwMode="auto">
          <a:xfrm>
            <a:off x="7162800" y="3857625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4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74" name="Oval 78"/>
          <p:cNvSpPr>
            <a:spLocks noChangeArrowheads="1"/>
          </p:cNvSpPr>
          <p:nvPr/>
        </p:nvSpPr>
        <p:spPr bwMode="auto">
          <a:xfrm>
            <a:off x="6946900" y="4543425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75" name="Oval 79"/>
          <p:cNvSpPr>
            <a:spLocks noChangeArrowheads="1"/>
          </p:cNvSpPr>
          <p:nvPr/>
        </p:nvSpPr>
        <p:spPr bwMode="auto">
          <a:xfrm>
            <a:off x="7785100" y="2257425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76" name="Oval 80"/>
          <p:cNvSpPr>
            <a:spLocks noChangeArrowheads="1"/>
          </p:cNvSpPr>
          <p:nvPr/>
        </p:nvSpPr>
        <p:spPr bwMode="auto">
          <a:xfrm>
            <a:off x="6261100" y="2257425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grpSp>
        <p:nvGrpSpPr>
          <p:cNvPr id="3" name="组合 74"/>
          <p:cNvGrpSpPr/>
          <p:nvPr/>
        </p:nvGrpSpPr>
        <p:grpSpPr>
          <a:xfrm>
            <a:off x="7673707" y="3942921"/>
            <a:ext cx="785818" cy="428628"/>
            <a:chOff x="6858017" y="3816060"/>
            <a:chExt cx="928694" cy="371047"/>
          </a:xfrm>
        </p:grpSpPr>
        <p:sp>
          <p:nvSpPr>
            <p:cNvPr id="7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4" name="组合 79"/>
          <p:cNvGrpSpPr/>
          <p:nvPr/>
        </p:nvGrpSpPr>
        <p:grpSpPr>
          <a:xfrm>
            <a:off x="5613697" y="3929066"/>
            <a:ext cx="785818" cy="428628"/>
            <a:chOff x="6858017" y="3816060"/>
            <a:chExt cx="928694" cy="371047"/>
          </a:xfrm>
        </p:grpSpPr>
        <p:sp>
          <p:nvSpPr>
            <p:cNvPr id="8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5" name="组合 84"/>
          <p:cNvGrpSpPr/>
          <p:nvPr/>
        </p:nvGrpSpPr>
        <p:grpSpPr>
          <a:xfrm>
            <a:off x="7429520" y="2643182"/>
            <a:ext cx="785818" cy="428628"/>
            <a:chOff x="6858017" y="3816060"/>
            <a:chExt cx="928694" cy="371047"/>
          </a:xfrm>
        </p:grpSpPr>
        <p:sp>
          <p:nvSpPr>
            <p:cNvPr id="8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6" name="组合 89"/>
          <p:cNvGrpSpPr/>
          <p:nvPr/>
        </p:nvGrpSpPr>
        <p:grpSpPr>
          <a:xfrm>
            <a:off x="5915467" y="2643182"/>
            <a:ext cx="785818" cy="428628"/>
            <a:chOff x="6858017" y="3816060"/>
            <a:chExt cx="928694" cy="371047"/>
          </a:xfrm>
        </p:grpSpPr>
        <p:sp>
          <p:nvSpPr>
            <p:cNvPr id="9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9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9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9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sp>
        <p:nvSpPr>
          <p:cNvPr id="95" name="灯片编号占位符 9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97</a:t>
            </a:fld>
            <a:endParaRPr lang="en-US" altLang="zh-CN"/>
          </a:p>
        </p:txBody>
      </p:sp>
      <p:sp>
        <p:nvSpPr>
          <p:cNvPr id="90" name="Rectangle 11"/>
          <p:cNvSpPr>
            <a:spLocks noChangeArrowheads="1"/>
          </p:cNvSpPr>
          <p:nvPr/>
        </p:nvSpPr>
        <p:spPr bwMode="auto">
          <a:xfrm>
            <a:off x="199881" y="214290"/>
            <a:ext cx="3057247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保持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-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举例（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2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）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96" name="矩形 95"/>
          <p:cNvSpPr/>
          <p:nvPr/>
        </p:nvSpPr>
        <p:spPr>
          <a:xfrm>
            <a:off x="5715008" y="5715016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/>
          </a:p>
        </p:txBody>
      </p:sp>
      <p:sp>
        <p:nvSpPr>
          <p:cNvPr id="97" name="矩形 96"/>
          <p:cNvSpPr/>
          <p:nvPr/>
        </p:nvSpPr>
        <p:spPr>
          <a:xfrm>
            <a:off x="7929586" y="5715016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/>
          </a:p>
        </p:txBody>
      </p:sp>
      <p:sp>
        <p:nvSpPr>
          <p:cNvPr id="98" name="矩形 97"/>
          <p:cNvSpPr/>
          <p:nvPr/>
        </p:nvSpPr>
        <p:spPr>
          <a:xfrm>
            <a:off x="6896794" y="5773183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99" name="矩形 98"/>
          <p:cNvSpPr/>
          <p:nvPr/>
        </p:nvSpPr>
        <p:spPr>
          <a:xfrm>
            <a:off x="5500694" y="1357298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0000"/>
              </a:solidFill>
            </a:endParaRPr>
          </a:p>
        </p:txBody>
      </p:sp>
      <p:sp>
        <p:nvSpPr>
          <p:cNvPr id="100" name="矩形 99"/>
          <p:cNvSpPr/>
          <p:nvPr/>
        </p:nvSpPr>
        <p:spPr>
          <a:xfrm>
            <a:off x="8325554" y="1357298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0000"/>
              </a:solidFill>
            </a:endParaRPr>
          </a:p>
        </p:txBody>
      </p:sp>
      <p:sp>
        <p:nvSpPr>
          <p:cNvPr id="101" name="矩形 100"/>
          <p:cNvSpPr/>
          <p:nvPr/>
        </p:nvSpPr>
        <p:spPr>
          <a:xfrm>
            <a:off x="8215338" y="3429000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102" name="矩形 101"/>
          <p:cNvSpPr/>
          <p:nvPr/>
        </p:nvSpPr>
        <p:spPr>
          <a:xfrm>
            <a:off x="5572132" y="3429000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5531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34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41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42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43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44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45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6" presetID="34" presetClass="emph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47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48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49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50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51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313" grpId="0"/>
      <p:bldP spid="96" grpId="0"/>
      <p:bldP spid="97" grpId="0"/>
      <p:bldP spid="98" grpId="0"/>
      <p:bldP spid="99" grpId="0"/>
      <p:bldP spid="100" grpId="0"/>
      <p:bldP spid="101" grpId="0"/>
      <p:bldP spid="102" grpId="0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81"/>
          <p:cNvGrpSpPr>
            <a:grpSpLocks/>
          </p:cNvGrpSpPr>
          <p:nvPr/>
        </p:nvGrpSpPr>
        <p:grpSpPr bwMode="auto">
          <a:xfrm>
            <a:off x="304800" y="952500"/>
            <a:ext cx="4476750" cy="4505325"/>
            <a:chOff x="192" y="666"/>
            <a:chExt cx="2820" cy="2838"/>
          </a:xfrm>
        </p:grpSpPr>
        <p:sp>
          <p:nvSpPr>
            <p:cNvPr id="55302" name="Line 6"/>
            <p:cNvSpPr>
              <a:spLocks noChangeShapeType="1"/>
            </p:cNvSpPr>
            <p:nvPr/>
          </p:nvSpPr>
          <p:spPr bwMode="auto">
            <a:xfrm>
              <a:off x="240" y="1056"/>
              <a:ext cx="273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5303" name="Line 7"/>
            <p:cNvSpPr>
              <a:spLocks noChangeShapeType="1"/>
            </p:cNvSpPr>
            <p:nvPr/>
          </p:nvSpPr>
          <p:spPr bwMode="auto">
            <a:xfrm>
              <a:off x="1680" y="816"/>
              <a:ext cx="0" cy="26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5304" name="Line 8"/>
            <p:cNvSpPr>
              <a:spLocks noChangeShapeType="1"/>
            </p:cNvSpPr>
            <p:nvPr/>
          </p:nvSpPr>
          <p:spPr bwMode="auto">
            <a:xfrm>
              <a:off x="2352" y="816"/>
              <a:ext cx="0" cy="26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5306" name="Rectangle 10"/>
            <p:cNvSpPr>
              <a:spLocks noChangeArrowheads="1"/>
            </p:cNvSpPr>
            <p:nvPr/>
          </p:nvSpPr>
          <p:spPr bwMode="auto">
            <a:xfrm>
              <a:off x="192" y="666"/>
              <a:ext cx="2820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    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J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  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K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   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n+1   </a:t>
              </a:r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注释</a:t>
              </a:r>
            </a:p>
          </p:txBody>
        </p:sp>
      </p:grpSp>
      <p:sp>
        <p:nvSpPr>
          <p:cNvPr id="55309" name="Rectangle 13"/>
          <p:cNvSpPr>
            <a:spLocks noChangeArrowheads="1"/>
          </p:cNvSpPr>
          <p:nvPr/>
        </p:nvSpPr>
        <p:spPr bwMode="auto">
          <a:xfrm>
            <a:off x="304800" y="1571625"/>
            <a:ext cx="4451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0   0    0   保持</a:t>
            </a:r>
            <a:endParaRPr lang="en-US" altLang="zh-CN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10" name="Rectangle 14"/>
          <p:cNvSpPr>
            <a:spLocks noChangeArrowheads="1"/>
          </p:cNvSpPr>
          <p:nvPr/>
        </p:nvSpPr>
        <p:spPr bwMode="auto">
          <a:xfrm>
            <a:off x="304800" y="2105025"/>
            <a:ext cx="42481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0   1    0   置0</a:t>
            </a:r>
          </a:p>
        </p:txBody>
      </p:sp>
      <p:sp>
        <p:nvSpPr>
          <p:cNvPr id="55311" name="Rectangle 15"/>
          <p:cNvSpPr>
            <a:spLocks noChangeArrowheads="1"/>
          </p:cNvSpPr>
          <p:nvPr/>
        </p:nvSpPr>
        <p:spPr bwMode="auto">
          <a:xfrm>
            <a:off x="304800" y="2562225"/>
            <a:ext cx="42481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1   0    1   置1</a:t>
            </a:r>
          </a:p>
        </p:txBody>
      </p:sp>
      <p:sp>
        <p:nvSpPr>
          <p:cNvPr id="55312" name="Rectangle 16"/>
          <p:cNvSpPr>
            <a:spLocks noChangeArrowheads="1"/>
          </p:cNvSpPr>
          <p:nvPr/>
        </p:nvSpPr>
        <p:spPr bwMode="auto">
          <a:xfrm>
            <a:off x="304800" y="3019425"/>
            <a:ext cx="4451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1   1    1   翻转</a:t>
            </a:r>
          </a:p>
        </p:txBody>
      </p:sp>
      <p:sp>
        <p:nvSpPr>
          <p:cNvPr id="55313" name="Rectangle 17"/>
          <p:cNvSpPr>
            <a:spLocks noChangeArrowheads="1"/>
          </p:cNvSpPr>
          <p:nvPr/>
        </p:nvSpPr>
        <p:spPr bwMode="auto">
          <a:xfrm>
            <a:off x="304800" y="3476625"/>
            <a:ext cx="4451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0   0    1   保持</a:t>
            </a:r>
          </a:p>
        </p:txBody>
      </p:sp>
      <p:sp>
        <p:nvSpPr>
          <p:cNvPr id="55314" name="Rectangle 18"/>
          <p:cNvSpPr>
            <a:spLocks noChangeArrowheads="1"/>
          </p:cNvSpPr>
          <p:nvPr/>
        </p:nvSpPr>
        <p:spPr bwMode="auto">
          <a:xfrm>
            <a:off x="287338" y="3937000"/>
            <a:ext cx="42481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0   1    0   置0</a:t>
            </a:r>
          </a:p>
        </p:txBody>
      </p:sp>
      <p:sp>
        <p:nvSpPr>
          <p:cNvPr id="55315" name="Rectangle 19"/>
          <p:cNvSpPr>
            <a:spLocks noChangeArrowheads="1"/>
          </p:cNvSpPr>
          <p:nvPr/>
        </p:nvSpPr>
        <p:spPr bwMode="auto">
          <a:xfrm>
            <a:off x="304800" y="4391025"/>
            <a:ext cx="42481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1   0    1   置1</a:t>
            </a:r>
          </a:p>
        </p:txBody>
      </p:sp>
      <p:sp>
        <p:nvSpPr>
          <p:cNvPr id="55316" name="Rectangle 20"/>
          <p:cNvSpPr>
            <a:spLocks noChangeArrowheads="1"/>
          </p:cNvSpPr>
          <p:nvPr/>
        </p:nvSpPr>
        <p:spPr bwMode="auto">
          <a:xfrm>
            <a:off x="304800" y="4848225"/>
            <a:ext cx="4451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1   1    0   翻转</a:t>
            </a:r>
          </a:p>
        </p:txBody>
      </p:sp>
      <p:sp>
        <p:nvSpPr>
          <p:cNvPr id="55320" name="Oval 24"/>
          <p:cNvSpPr>
            <a:spLocks noChangeArrowheads="1"/>
          </p:cNvSpPr>
          <p:nvPr/>
        </p:nvSpPr>
        <p:spPr bwMode="auto">
          <a:xfrm>
            <a:off x="7785100" y="2486025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21" name="Line 25"/>
          <p:cNvSpPr>
            <a:spLocks noChangeShapeType="1"/>
          </p:cNvSpPr>
          <p:nvPr/>
        </p:nvSpPr>
        <p:spPr bwMode="auto">
          <a:xfrm>
            <a:off x="7556500" y="30956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22" name="Line 26"/>
          <p:cNvSpPr>
            <a:spLocks noChangeShapeType="1"/>
          </p:cNvSpPr>
          <p:nvPr/>
        </p:nvSpPr>
        <p:spPr bwMode="auto">
          <a:xfrm>
            <a:off x="8089900" y="30956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23" name="Line 27"/>
          <p:cNvSpPr>
            <a:spLocks noChangeShapeType="1"/>
          </p:cNvSpPr>
          <p:nvPr/>
        </p:nvSpPr>
        <p:spPr bwMode="auto">
          <a:xfrm flipV="1">
            <a:off x="7861300" y="1647825"/>
            <a:ext cx="0" cy="838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25" name="Oval 29"/>
          <p:cNvSpPr>
            <a:spLocks noChangeArrowheads="1"/>
          </p:cNvSpPr>
          <p:nvPr/>
        </p:nvSpPr>
        <p:spPr bwMode="auto">
          <a:xfrm>
            <a:off x="6261100" y="2486025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26" name="Line 30"/>
          <p:cNvSpPr>
            <a:spLocks noChangeShapeType="1"/>
          </p:cNvSpPr>
          <p:nvPr/>
        </p:nvSpPr>
        <p:spPr bwMode="auto">
          <a:xfrm>
            <a:off x="6032500" y="30956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27" name="Line 31"/>
          <p:cNvSpPr>
            <a:spLocks noChangeShapeType="1"/>
          </p:cNvSpPr>
          <p:nvPr/>
        </p:nvSpPr>
        <p:spPr bwMode="auto">
          <a:xfrm>
            <a:off x="6565900" y="30956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28" name="Line 32"/>
          <p:cNvSpPr>
            <a:spLocks noChangeShapeType="1"/>
          </p:cNvSpPr>
          <p:nvPr/>
        </p:nvSpPr>
        <p:spPr bwMode="auto">
          <a:xfrm flipV="1">
            <a:off x="6337300" y="1647825"/>
            <a:ext cx="0" cy="838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30" name="Oval 34"/>
          <p:cNvSpPr>
            <a:spLocks noChangeArrowheads="1"/>
          </p:cNvSpPr>
          <p:nvPr/>
        </p:nvSpPr>
        <p:spPr bwMode="auto">
          <a:xfrm>
            <a:off x="5956300" y="3781425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31" name="Line 35"/>
          <p:cNvSpPr>
            <a:spLocks noChangeShapeType="1"/>
          </p:cNvSpPr>
          <p:nvPr/>
        </p:nvSpPr>
        <p:spPr bwMode="auto">
          <a:xfrm>
            <a:off x="5727700" y="43910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32" name="Line 36"/>
          <p:cNvSpPr>
            <a:spLocks noChangeShapeType="1"/>
          </p:cNvSpPr>
          <p:nvPr/>
        </p:nvSpPr>
        <p:spPr bwMode="auto">
          <a:xfrm>
            <a:off x="6261100" y="43910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33" name="Line 37"/>
          <p:cNvSpPr>
            <a:spLocks noChangeShapeType="1"/>
          </p:cNvSpPr>
          <p:nvPr/>
        </p:nvSpPr>
        <p:spPr bwMode="auto">
          <a:xfrm flipV="1">
            <a:off x="6032500" y="3248025"/>
            <a:ext cx="0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35" name="Oval 39"/>
          <p:cNvSpPr>
            <a:spLocks noChangeArrowheads="1"/>
          </p:cNvSpPr>
          <p:nvPr/>
        </p:nvSpPr>
        <p:spPr bwMode="auto">
          <a:xfrm>
            <a:off x="8013700" y="3781425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36" name="Line 40"/>
          <p:cNvSpPr>
            <a:spLocks noChangeShapeType="1"/>
          </p:cNvSpPr>
          <p:nvPr/>
        </p:nvSpPr>
        <p:spPr bwMode="auto">
          <a:xfrm>
            <a:off x="7785100" y="43910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37" name="Line 41"/>
          <p:cNvSpPr>
            <a:spLocks noChangeShapeType="1"/>
          </p:cNvSpPr>
          <p:nvPr/>
        </p:nvSpPr>
        <p:spPr bwMode="auto">
          <a:xfrm>
            <a:off x="8318500" y="43910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38" name="Line 42"/>
          <p:cNvSpPr>
            <a:spLocks noChangeShapeType="1"/>
          </p:cNvSpPr>
          <p:nvPr/>
        </p:nvSpPr>
        <p:spPr bwMode="auto">
          <a:xfrm flipV="1">
            <a:off x="8089900" y="3248025"/>
            <a:ext cx="0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39" name="Line 43"/>
          <p:cNvSpPr>
            <a:spLocks noChangeShapeType="1"/>
          </p:cNvSpPr>
          <p:nvPr/>
        </p:nvSpPr>
        <p:spPr bwMode="auto">
          <a:xfrm>
            <a:off x="6337300" y="2333625"/>
            <a:ext cx="533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0" name="Line 44"/>
          <p:cNvSpPr>
            <a:spLocks noChangeShapeType="1"/>
          </p:cNvSpPr>
          <p:nvPr/>
        </p:nvSpPr>
        <p:spPr bwMode="auto">
          <a:xfrm flipH="1">
            <a:off x="7251700" y="2333625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1" name="Line 45"/>
          <p:cNvSpPr>
            <a:spLocks noChangeShapeType="1"/>
          </p:cNvSpPr>
          <p:nvPr/>
        </p:nvSpPr>
        <p:spPr bwMode="auto">
          <a:xfrm>
            <a:off x="6870700" y="2333625"/>
            <a:ext cx="5334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2" name="Line 46"/>
          <p:cNvSpPr>
            <a:spLocks noChangeShapeType="1"/>
          </p:cNvSpPr>
          <p:nvPr/>
        </p:nvSpPr>
        <p:spPr bwMode="auto">
          <a:xfrm flipH="1">
            <a:off x="6718300" y="2333625"/>
            <a:ext cx="5334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3" name="Line 47"/>
          <p:cNvSpPr>
            <a:spLocks noChangeShapeType="1"/>
          </p:cNvSpPr>
          <p:nvPr/>
        </p:nvSpPr>
        <p:spPr bwMode="auto">
          <a:xfrm>
            <a:off x="6565900" y="3324225"/>
            <a:ext cx="152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4" name="Line 48"/>
          <p:cNvSpPr>
            <a:spLocks noChangeShapeType="1"/>
          </p:cNvSpPr>
          <p:nvPr/>
        </p:nvSpPr>
        <p:spPr bwMode="auto">
          <a:xfrm>
            <a:off x="7404100" y="3324225"/>
            <a:ext cx="152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5" name="Line 49"/>
          <p:cNvSpPr>
            <a:spLocks noChangeShapeType="1"/>
          </p:cNvSpPr>
          <p:nvPr/>
        </p:nvSpPr>
        <p:spPr bwMode="auto">
          <a:xfrm flipH="1">
            <a:off x="7404100" y="3324225"/>
            <a:ext cx="152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6" name="Line 50"/>
          <p:cNvSpPr>
            <a:spLocks noChangeShapeType="1"/>
          </p:cNvSpPr>
          <p:nvPr/>
        </p:nvSpPr>
        <p:spPr bwMode="auto">
          <a:xfrm>
            <a:off x="6261100" y="4619625"/>
            <a:ext cx="1524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7" name="Line 51"/>
          <p:cNvSpPr>
            <a:spLocks noChangeShapeType="1"/>
          </p:cNvSpPr>
          <p:nvPr/>
        </p:nvSpPr>
        <p:spPr bwMode="auto">
          <a:xfrm>
            <a:off x="7023100" y="4619625"/>
            <a:ext cx="0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8" name="Line 52"/>
          <p:cNvSpPr>
            <a:spLocks noChangeShapeType="1"/>
          </p:cNvSpPr>
          <p:nvPr/>
        </p:nvSpPr>
        <p:spPr bwMode="auto">
          <a:xfrm>
            <a:off x="5727700" y="4543425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9" name="Line 53"/>
          <p:cNvSpPr>
            <a:spLocks noChangeShapeType="1"/>
          </p:cNvSpPr>
          <p:nvPr/>
        </p:nvSpPr>
        <p:spPr bwMode="auto">
          <a:xfrm>
            <a:off x="8318500" y="4543425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50" name="Rectangle 54"/>
          <p:cNvSpPr>
            <a:spLocks noChangeArrowheads="1"/>
          </p:cNvSpPr>
          <p:nvPr/>
        </p:nvSpPr>
        <p:spPr bwMode="auto">
          <a:xfrm>
            <a:off x="7937500" y="1343025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51" name="Rectangle 55"/>
          <p:cNvSpPr>
            <a:spLocks noChangeArrowheads="1"/>
          </p:cNvSpPr>
          <p:nvPr/>
        </p:nvSpPr>
        <p:spPr bwMode="auto">
          <a:xfrm>
            <a:off x="5803900" y="1343025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52" name="Rectangle 56"/>
          <p:cNvSpPr>
            <a:spLocks noChangeArrowheads="1"/>
          </p:cNvSpPr>
          <p:nvPr/>
        </p:nvSpPr>
        <p:spPr bwMode="auto">
          <a:xfrm>
            <a:off x="6718300" y="5076825"/>
            <a:ext cx="8382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57" name="Line 61"/>
          <p:cNvSpPr>
            <a:spLocks noChangeShapeType="1"/>
          </p:cNvSpPr>
          <p:nvPr/>
        </p:nvSpPr>
        <p:spPr bwMode="auto">
          <a:xfrm>
            <a:off x="8013700" y="1428750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58" name="Line 62"/>
          <p:cNvSpPr>
            <a:spLocks noChangeShapeType="1"/>
          </p:cNvSpPr>
          <p:nvPr/>
        </p:nvSpPr>
        <p:spPr bwMode="auto">
          <a:xfrm>
            <a:off x="6337300" y="2181225"/>
            <a:ext cx="25019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59" name="Line 63"/>
          <p:cNvSpPr>
            <a:spLocks noChangeShapeType="1"/>
          </p:cNvSpPr>
          <p:nvPr/>
        </p:nvSpPr>
        <p:spPr bwMode="auto">
          <a:xfrm>
            <a:off x="8318500" y="4695825"/>
            <a:ext cx="5207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60" name="Line 64"/>
          <p:cNvSpPr>
            <a:spLocks noChangeShapeType="1"/>
          </p:cNvSpPr>
          <p:nvPr/>
        </p:nvSpPr>
        <p:spPr bwMode="auto">
          <a:xfrm>
            <a:off x="8839200" y="2181225"/>
            <a:ext cx="0" cy="2514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61" name="Line 65"/>
          <p:cNvSpPr>
            <a:spLocks noChangeShapeType="1"/>
          </p:cNvSpPr>
          <p:nvPr/>
        </p:nvSpPr>
        <p:spPr bwMode="auto">
          <a:xfrm flipH="1">
            <a:off x="5105400" y="1952625"/>
            <a:ext cx="27559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62" name="Line 66"/>
          <p:cNvSpPr>
            <a:spLocks noChangeShapeType="1"/>
          </p:cNvSpPr>
          <p:nvPr/>
        </p:nvSpPr>
        <p:spPr bwMode="auto">
          <a:xfrm>
            <a:off x="5105400" y="1952625"/>
            <a:ext cx="0" cy="2743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63" name="Line 67"/>
          <p:cNvSpPr>
            <a:spLocks noChangeShapeType="1"/>
          </p:cNvSpPr>
          <p:nvPr/>
        </p:nvSpPr>
        <p:spPr bwMode="auto">
          <a:xfrm flipH="1">
            <a:off x="5105400" y="4695825"/>
            <a:ext cx="6223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64" name="Line 68"/>
          <p:cNvSpPr>
            <a:spLocks noChangeShapeType="1"/>
          </p:cNvSpPr>
          <p:nvPr/>
        </p:nvSpPr>
        <p:spPr bwMode="auto">
          <a:xfrm>
            <a:off x="5956300" y="4391025"/>
            <a:ext cx="0" cy="762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65" name="Line 69"/>
          <p:cNvSpPr>
            <a:spLocks noChangeShapeType="1"/>
          </p:cNvSpPr>
          <p:nvPr/>
        </p:nvSpPr>
        <p:spPr bwMode="auto">
          <a:xfrm>
            <a:off x="8089900" y="4391025"/>
            <a:ext cx="0" cy="762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66" name="Rectangle 70"/>
          <p:cNvSpPr>
            <a:spLocks noChangeArrowheads="1"/>
          </p:cNvSpPr>
          <p:nvPr/>
        </p:nvSpPr>
        <p:spPr bwMode="auto">
          <a:xfrm>
            <a:off x="5727700" y="50673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67" name="Rectangle 71"/>
          <p:cNvSpPr>
            <a:spLocks noChangeArrowheads="1"/>
          </p:cNvSpPr>
          <p:nvPr/>
        </p:nvSpPr>
        <p:spPr bwMode="auto">
          <a:xfrm>
            <a:off x="7861300" y="49911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K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68" name="Oval 72"/>
          <p:cNvSpPr>
            <a:spLocks noChangeArrowheads="1"/>
          </p:cNvSpPr>
          <p:nvPr/>
        </p:nvSpPr>
        <p:spPr bwMode="auto">
          <a:xfrm>
            <a:off x="6261100" y="2105025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69" name="Oval 73"/>
          <p:cNvSpPr>
            <a:spLocks noChangeArrowheads="1"/>
          </p:cNvSpPr>
          <p:nvPr/>
        </p:nvSpPr>
        <p:spPr bwMode="auto">
          <a:xfrm>
            <a:off x="7785100" y="1876425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70" name="Rectangle 74"/>
          <p:cNvSpPr>
            <a:spLocks noChangeArrowheads="1"/>
          </p:cNvSpPr>
          <p:nvPr/>
        </p:nvSpPr>
        <p:spPr bwMode="auto">
          <a:xfrm>
            <a:off x="5334000" y="2562225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71" name="Rectangle 75"/>
          <p:cNvSpPr>
            <a:spLocks noChangeArrowheads="1"/>
          </p:cNvSpPr>
          <p:nvPr/>
        </p:nvSpPr>
        <p:spPr bwMode="auto">
          <a:xfrm>
            <a:off x="8318500" y="2552700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2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72" name="Rectangle 76"/>
          <p:cNvSpPr>
            <a:spLocks noChangeArrowheads="1"/>
          </p:cNvSpPr>
          <p:nvPr/>
        </p:nvSpPr>
        <p:spPr bwMode="auto">
          <a:xfrm>
            <a:off x="5105400" y="3781425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3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73" name="Rectangle 77"/>
          <p:cNvSpPr>
            <a:spLocks noChangeArrowheads="1"/>
          </p:cNvSpPr>
          <p:nvPr/>
        </p:nvSpPr>
        <p:spPr bwMode="auto">
          <a:xfrm>
            <a:off x="7162800" y="3857625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4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74" name="Oval 78"/>
          <p:cNvSpPr>
            <a:spLocks noChangeArrowheads="1"/>
          </p:cNvSpPr>
          <p:nvPr/>
        </p:nvSpPr>
        <p:spPr bwMode="auto">
          <a:xfrm>
            <a:off x="6946900" y="4543425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75" name="Oval 79"/>
          <p:cNvSpPr>
            <a:spLocks noChangeArrowheads="1"/>
          </p:cNvSpPr>
          <p:nvPr/>
        </p:nvSpPr>
        <p:spPr bwMode="auto">
          <a:xfrm>
            <a:off x="7785100" y="2257425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76" name="Oval 80"/>
          <p:cNvSpPr>
            <a:spLocks noChangeArrowheads="1"/>
          </p:cNvSpPr>
          <p:nvPr/>
        </p:nvSpPr>
        <p:spPr bwMode="auto">
          <a:xfrm>
            <a:off x="6261100" y="2257425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grpSp>
        <p:nvGrpSpPr>
          <p:cNvPr id="3" name="组合 74"/>
          <p:cNvGrpSpPr/>
          <p:nvPr/>
        </p:nvGrpSpPr>
        <p:grpSpPr>
          <a:xfrm>
            <a:off x="7673707" y="3942921"/>
            <a:ext cx="785818" cy="428628"/>
            <a:chOff x="6858017" y="3816060"/>
            <a:chExt cx="928694" cy="371047"/>
          </a:xfrm>
        </p:grpSpPr>
        <p:sp>
          <p:nvSpPr>
            <p:cNvPr id="7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4" name="组合 79"/>
          <p:cNvGrpSpPr/>
          <p:nvPr/>
        </p:nvGrpSpPr>
        <p:grpSpPr>
          <a:xfrm>
            <a:off x="5613697" y="3929066"/>
            <a:ext cx="785818" cy="428628"/>
            <a:chOff x="6858017" y="3816060"/>
            <a:chExt cx="928694" cy="371047"/>
          </a:xfrm>
        </p:grpSpPr>
        <p:sp>
          <p:nvSpPr>
            <p:cNvPr id="8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5" name="组合 84"/>
          <p:cNvGrpSpPr/>
          <p:nvPr/>
        </p:nvGrpSpPr>
        <p:grpSpPr>
          <a:xfrm>
            <a:off x="7429520" y="2643182"/>
            <a:ext cx="785818" cy="428628"/>
            <a:chOff x="6858017" y="3816060"/>
            <a:chExt cx="928694" cy="371047"/>
          </a:xfrm>
        </p:grpSpPr>
        <p:sp>
          <p:nvSpPr>
            <p:cNvPr id="8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6" name="组合 89"/>
          <p:cNvGrpSpPr/>
          <p:nvPr/>
        </p:nvGrpSpPr>
        <p:grpSpPr>
          <a:xfrm>
            <a:off x="5915467" y="2643182"/>
            <a:ext cx="785818" cy="428628"/>
            <a:chOff x="6858017" y="3816060"/>
            <a:chExt cx="928694" cy="371047"/>
          </a:xfrm>
        </p:grpSpPr>
        <p:sp>
          <p:nvSpPr>
            <p:cNvPr id="9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9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9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9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sp>
        <p:nvSpPr>
          <p:cNvPr id="95" name="灯片编号占位符 9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98</a:t>
            </a:fld>
            <a:endParaRPr lang="en-US" altLang="zh-CN"/>
          </a:p>
        </p:txBody>
      </p:sp>
      <p:sp>
        <p:nvSpPr>
          <p:cNvPr id="90" name="Rectangle 11"/>
          <p:cNvSpPr>
            <a:spLocks noChangeArrowheads="1"/>
          </p:cNvSpPr>
          <p:nvPr/>
        </p:nvSpPr>
        <p:spPr bwMode="auto">
          <a:xfrm>
            <a:off x="199881" y="214290"/>
            <a:ext cx="3057247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翻转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-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举例（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）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96" name="矩形 95"/>
          <p:cNvSpPr/>
          <p:nvPr/>
        </p:nvSpPr>
        <p:spPr>
          <a:xfrm>
            <a:off x="5715008" y="5715016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97" name="矩形 96"/>
          <p:cNvSpPr/>
          <p:nvPr/>
        </p:nvSpPr>
        <p:spPr>
          <a:xfrm>
            <a:off x="7858148" y="5701745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98" name="矩形 97"/>
          <p:cNvSpPr/>
          <p:nvPr/>
        </p:nvSpPr>
        <p:spPr>
          <a:xfrm>
            <a:off x="6929454" y="5701745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99" name="矩形 98"/>
          <p:cNvSpPr/>
          <p:nvPr/>
        </p:nvSpPr>
        <p:spPr>
          <a:xfrm>
            <a:off x="5500694" y="1357298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0000"/>
              </a:solidFill>
            </a:endParaRPr>
          </a:p>
        </p:txBody>
      </p:sp>
      <p:sp>
        <p:nvSpPr>
          <p:cNvPr id="100" name="矩形 99"/>
          <p:cNvSpPr/>
          <p:nvPr/>
        </p:nvSpPr>
        <p:spPr>
          <a:xfrm>
            <a:off x="8143900" y="1357298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0000"/>
              </a:solidFill>
            </a:endParaRPr>
          </a:p>
        </p:txBody>
      </p:sp>
      <p:sp>
        <p:nvSpPr>
          <p:cNvPr id="101" name="矩形 100"/>
          <p:cNvSpPr/>
          <p:nvPr/>
        </p:nvSpPr>
        <p:spPr>
          <a:xfrm>
            <a:off x="5500694" y="3286124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/>
          </a:p>
        </p:txBody>
      </p:sp>
      <p:sp>
        <p:nvSpPr>
          <p:cNvPr id="102" name="矩形 101"/>
          <p:cNvSpPr/>
          <p:nvPr/>
        </p:nvSpPr>
        <p:spPr>
          <a:xfrm>
            <a:off x="8182678" y="3344291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103" name="矩形 102"/>
          <p:cNvSpPr/>
          <p:nvPr/>
        </p:nvSpPr>
        <p:spPr>
          <a:xfrm>
            <a:off x="4786314" y="1357298"/>
            <a:ext cx="80021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</a:t>
            </a:r>
            <a:endParaRPr lang="zh-CN" altLang="en-US" sz="3200" dirty="0"/>
          </a:p>
        </p:txBody>
      </p:sp>
      <p:sp>
        <p:nvSpPr>
          <p:cNvPr id="104" name="矩形 103"/>
          <p:cNvSpPr/>
          <p:nvPr/>
        </p:nvSpPr>
        <p:spPr>
          <a:xfrm>
            <a:off x="8415251" y="1357298"/>
            <a:ext cx="80021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</a:t>
            </a:r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/>
          </a:p>
        </p:txBody>
      </p:sp>
      <p:sp>
        <p:nvSpPr>
          <p:cNvPr id="105" name="Rectangle 11"/>
          <p:cNvSpPr>
            <a:spLocks noChangeArrowheads="1"/>
          </p:cNvSpPr>
          <p:nvPr/>
        </p:nvSpPr>
        <p:spPr bwMode="auto">
          <a:xfrm>
            <a:off x="5500694" y="214290"/>
            <a:ext cx="3467616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 smtClean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翻转：不稳定状态</a:t>
            </a:r>
            <a:endParaRPr lang="zh-CN" altLang="en-US" sz="3200" dirty="0">
              <a:solidFill>
                <a:schemeClr val="accent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5531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34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23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24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25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26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27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34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43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44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45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46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47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34" presetClass="emph" presetSubtype="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57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58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59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60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61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8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linds(horizontal)">
                                      <p:cBhvr>
                                        <p:cTn id="69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34" presetClass="emph" presetSubtype="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74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75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76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77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78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9" presetID="34" presetClass="emph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80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81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82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83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84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1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linds(horizontal)">
                                      <p:cBhvr>
                                        <p:cTn id="92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312" grpId="0"/>
      <p:bldP spid="96" grpId="0"/>
      <p:bldP spid="97" grpId="0"/>
      <p:bldP spid="98" grpId="0"/>
      <p:bldP spid="99" grpId="0"/>
      <p:bldP spid="99" grpId="1"/>
      <p:bldP spid="100" grpId="0"/>
      <p:bldP spid="100" grpId="1"/>
      <p:bldP spid="101" grpId="0"/>
      <p:bldP spid="101" grpId="1"/>
      <p:bldP spid="102" grpId="0"/>
      <p:bldP spid="102" grpId="1"/>
      <p:bldP spid="103" grpId="0"/>
      <p:bldP spid="103" grpId="1"/>
      <p:bldP spid="104" grpId="0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81"/>
          <p:cNvGrpSpPr>
            <a:grpSpLocks/>
          </p:cNvGrpSpPr>
          <p:nvPr/>
        </p:nvGrpSpPr>
        <p:grpSpPr bwMode="auto">
          <a:xfrm>
            <a:off x="304800" y="952500"/>
            <a:ext cx="4476750" cy="4505325"/>
            <a:chOff x="192" y="666"/>
            <a:chExt cx="2820" cy="2838"/>
          </a:xfrm>
        </p:grpSpPr>
        <p:sp>
          <p:nvSpPr>
            <p:cNvPr id="55302" name="Line 6"/>
            <p:cNvSpPr>
              <a:spLocks noChangeShapeType="1"/>
            </p:cNvSpPr>
            <p:nvPr/>
          </p:nvSpPr>
          <p:spPr bwMode="auto">
            <a:xfrm>
              <a:off x="240" y="1056"/>
              <a:ext cx="273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5303" name="Line 7"/>
            <p:cNvSpPr>
              <a:spLocks noChangeShapeType="1"/>
            </p:cNvSpPr>
            <p:nvPr/>
          </p:nvSpPr>
          <p:spPr bwMode="auto">
            <a:xfrm>
              <a:off x="1680" y="816"/>
              <a:ext cx="0" cy="26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5304" name="Line 8"/>
            <p:cNvSpPr>
              <a:spLocks noChangeShapeType="1"/>
            </p:cNvSpPr>
            <p:nvPr/>
          </p:nvSpPr>
          <p:spPr bwMode="auto">
            <a:xfrm>
              <a:off x="2352" y="816"/>
              <a:ext cx="0" cy="26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zh-CN" altLang="en-US"/>
            </a:p>
          </p:txBody>
        </p:sp>
        <p:sp>
          <p:nvSpPr>
            <p:cNvPr id="55306" name="Rectangle 10"/>
            <p:cNvSpPr>
              <a:spLocks noChangeArrowheads="1"/>
            </p:cNvSpPr>
            <p:nvPr/>
          </p:nvSpPr>
          <p:spPr bwMode="auto">
            <a:xfrm>
              <a:off x="192" y="666"/>
              <a:ext cx="2820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    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J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  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K</a:t>
              </a:r>
              <a:r>
                <a:rPr lang="en-US" altLang="zh-CN" sz="3200" baseline="-25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     </a:t>
              </a:r>
              <a:r>
                <a:rPr lang="en-US" altLang="zh-CN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Q</a:t>
              </a:r>
              <a:r>
                <a:rPr lang="en-US" altLang="zh-CN" sz="3200" baseline="300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n+1   </a:t>
              </a:r>
              <a:r>
                <a:rPr lang="zh-CN" altLang="en-US" sz="3200">
                  <a:effectLst>
                    <a:outerShdw blurRad="38100" dist="38100" dir="2700000" algn="tl">
                      <a:srgbClr val="000000"/>
                    </a:outerShdw>
                  </a:effectLst>
                  <a:latin typeface="黑体" pitchFamily="49" charset="-122"/>
                  <a:ea typeface="黑体" pitchFamily="49" charset="-122"/>
                </a:rPr>
                <a:t>注释</a:t>
              </a:r>
            </a:p>
          </p:txBody>
        </p:sp>
      </p:grpSp>
      <p:sp>
        <p:nvSpPr>
          <p:cNvPr id="55309" name="Rectangle 13"/>
          <p:cNvSpPr>
            <a:spLocks noChangeArrowheads="1"/>
          </p:cNvSpPr>
          <p:nvPr/>
        </p:nvSpPr>
        <p:spPr bwMode="auto">
          <a:xfrm>
            <a:off x="304800" y="1571625"/>
            <a:ext cx="4451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0   0    0   保持</a:t>
            </a:r>
            <a:endParaRPr lang="en-US" altLang="zh-CN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10" name="Rectangle 14"/>
          <p:cNvSpPr>
            <a:spLocks noChangeArrowheads="1"/>
          </p:cNvSpPr>
          <p:nvPr/>
        </p:nvSpPr>
        <p:spPr bwMode="auto">
          <a:xfrm>
            <a:off x="304800" y="2105025"/>
            <a:ext cx="42481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0   1    0   置0</a:t>
            </a:r>
          </a:p>
        </p:txBody>
      </p:sp>
      <p:sp>
        <p:nvSpPr>
          <p:cNvPr id="55311" name="Rectangle 15"/>
          <p:cNvSpPr>
            <a:spLocks noChangeArrowheads="1"/>
          </p:cNvSpPr>
          <p:nvPr/>
        </p:nvSpPr>
        <p:spPr bwMode="auto">
          <a:xfrm>
            <a:off x="304800" y="2562225"/>
            <a:ext cx="42481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1   0    1   置1</a:t>
            </a:r>
          </a:p>
        </p:txBody>
      </p:sp>
      <p:sp>
        <p:nvSpPr>
          <p:cNvPr id="55312" name="Rectangle 16"/>
          <p:cNvSpPr>
            <a:spLocks noChangeArrowheads="1"/>
          </p:cNvSpPr>
          <p:nvPr/>
        </p:nvSpPr>
        <p:spPr bwMode="auto">
          <a:xfrm>
            <a:off x="304800" y="3019425"/>
            <a:ext cx="4451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   1   1    1   翻转</a:t>
            </a:r>
          </a:p>
        </p:txBody>
      </p:sp>
      <p:sp>
        <p:nvSpPr>
          <p:cNvPr id="55313" name="Rectangle 17"/>
          <p:cNvSpPr>
            <a:spLocks noChangeArrowheads="1"/>
          </p:cNvSpPr>
          <p:nvPr/>
        </p:nvSpPr>
        <p:spPr bwMode="auto">
          <a:xfrm>
            <a:off x="304800" y="3476625"/>
            <a:ext cx="4451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0   0    1   保持</a:t>
            </a:r>
          </a:p>
        </p:txBody>
      </p:sp>
      <p:sp>
        <p:nvSpPr>
          <p:cNvPr id="55314" name="Rectangle 18"/>
          <p:cNvSpPr>
            <a:spLocks noChangeArrowheads="1"/>
          </p:cNvSpPr>
          <p:nvPr/>
        </p:nvSpPr>
        <p:spPr bwMode="auto">
          <a:xfrm>
            <a:off x="287338" y="3937000"/>
            <a:ext cx="42481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0   1    0   置0</a:t>
            </a:r>
          </a:p>
        </p:txBody>
      </p:sp>
      <p:sp>
        <p:nvSpPr>
          <p:cNvPr id="55315" name="Rectangle 19"/>
          <p:cNvSpPr>
            <a:spLocks noChangeArrowheads="1"/>
          </p:cNvSpPr>
          <p:nvPr/>
        </p:nvSpPr>
        <p:spPr bwMode="auto">
          <a:xfrm>
            <a:off x="304800" y="4391025"/>
            <a:ext cx="42481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1   0    1   置1</a:t>
            </a:r>
          </a:p>
        </p:txBody>
      </p:sp>
      <p:sp>
        <p:nvSpPr>
          <p:cNvPr id="55316" name="Rectangle 20"/>
          <p:cNvSpPr>
            <a:spLocks noChangeArrowheads="1"/>
          </p:cNvSpPr>
          <p:nvPr/>
        </p:nvSpPr>
        <p:spPr bwMode="auto">
          <a:xfrm>
            <a:off x="304800" y="4848225"/>
            <a:ext cx="4451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   1   1    0   翻转</a:t>
            </a:r>
          </a:p>
        </p:txBody>
      </p:sp>
      <p:sp>
        <p:nvSpPr>
          <p:cNvPr id="55320" name="Oval 24"/>
          <p:cNvSpPr>
            <a:spLocks noChangeArrowheads="1"/>
          </p:cNvSpPr>
          <p:nvPr/>
        </p:nvSpPr>
        <p:spPr bwMode="auto">
          <a:xfrm>
            <a:off x="7785100" y="2486025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21" name="Line 25"/>
          <p:cNvSpPr>
            <a:spLocks noChangeShapeType="1"/>
          </p:cNvSpPr>
          <p:nvPr/>
        </p:nvSpPr>
        <p:spPr bwMode="auto">
          <a:xfrm>
            <a:off x="7556500" y="30956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22" name="Line 26"/>
          <p:cNvSpPr>
            <a:spLocks noChangeShapeType="1"/>
          </p:cNvSpPr>
          <p:nvPr/>
        </p:nvSpPr>
        <p:spPr bwMode="auto">
          <a:xfrm>
            <a:off x="8089900" y="30956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23" name="Line 27"/>
          <p:cNvSpPr>
            <a:spLocks noChangeShapeType="1"/>
          </p:cNvSpPr>
          <p:nvPr/>
        </p:nvSpPr>
        <p:spPr bwMode="auto">
          <a:xfrm flipV="1">
            <a:off x="7861300" y="1647825"/>
            <a:ext cx="0" cy="838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25" name="Oval 29"/>
          <p:cNvSpPr>
            <a:spLocks noChangeArrowheads="1"/>
          </p:cNvSpPr>
          <p:nvPr/>
        </p:nvSpPr>
        <p:spPr bwMode="auto">
          <a:xfrm>
            <a:off x="6261100" y="2486025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26" name="Line 30"/>
          <p:cNvSpPr>
            <a:spLocks noChangeShapeType="1"/>
          </p:cNvSpPr>
          <p:nvPr/>
        </p:nvSpPr>
        <p:spPr bwMode="auto">
          <a:xfrm>
            <a:off x="6032500" y="30956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27" name="Line 31"/>
          <p:cNvSpPr>
            <a:spLocks noChangeShapeType="1"/>
          </p:cNvSpPr>
          <p:nvPr/>
        </p:nvSpPr>
        <p:spPr bwMode="auto">
          <a:xfrm>
            <a:off x="6565900" y="30956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28" name="Line 32"/>
          <p:cNvSpPr>
            <a:spLocks noChangeShapeType="1"/>
          </p:cNvSpPr>
          <p:nvPr/>
        </p:nvSpPr>
        <p:spPr bwMode="auto">
          <a:xfrm flipV="1">
            <a:off x="6337300" y="1647825"/>
            <a:ext cx="0" cy="838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30" name="Oval 34"/>
          <p:cNvSpPr>
            <a:spLocks noChangeArrowheads="1"/>
          </p:cNvSpPr>
          <p:nvPr/>
        </p:nvSpPr>
        <p:spPr bwMode="auto">
          <a:xfrm>
            <a:off x="5956300" y="3781425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31" name="Line 35"/>
          <p:cNvSpPr>
            <a:spLocks noChangeShapeType="1"/>
          </p:cNvSpPr>
          <p:nvPr/>
        </p:nvSpPr>
        <p:spPr bwMode="auto">
          <a:xfrm>
            <a:off x="5727700" y="43910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32" name="Line 36"/>
          <p:cNvSpPr>
            <a:spLocks noChangeShapeType="1"/>
          </p:cNvSpPr>
          <p:nvPr/>
        </p:nvSpPr>
        <p:spPr bwMode="auto">
          <a:xfrm>
            <a:off x="6261100" y="43910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33" name="Line 37"/>
          <p:cNvSpPr>
            <a:spLocks noChangeShapeType="1"/>
          </p:cNvSpPr>
          <p:nvPr/>
        </p:nvSpPr>
        <p:spPr bwMode="auto">
          <a:xfrm flipV="1">
            <a:off x="6032500" y="3248025"/>
            <a:ext cx="0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35" name="Oval 39"/>
          <p:cNvSpPr>
            <a:spLocks noChangeArrowheads="1"/>
          </p:cNvSpPr>
          <p:nvPr/>
        </p:nvSpPr>
        <p:spPr bwMode="auto">
          <a:xfrm>
            <a:off x="8013700" y="3781425"/>
            <a:ext cx="152400" cy="1524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36" name="Line 40"/>
          <p:cNvSpPr>
            <a:spLocks noChangeShapeType="1"/>
          </p:cNvSpPr>
          <p:nvPr/>
        </p:nvSpPr>
        <p:spPr bwMode="auto">
          <a:xfrm>
            <a:off x="7785100" y="43910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37" name="Line 41"/>
          <p:cNvSpPr>
            <a:spLocks noChangeShapeType="1"/>
          </p:cNvSpPr>
          <p:nvPr/>
        </p:nvSpPr>
        <p:spPr bwMode="auto">
          <a:xfrm>
            <a:off x="8318500" y="43910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38" name="Line 42"/>
          <p:cNvSpPr>
            <a:spLocks noChangeShapeType="1"/>
          </p:cNvSpPr>
          <p:nvPr/>
        </p:nvSpPr>
        <p:spPr bwMode="auto">
          <a:xfrm flipV="1">
            <a:off x="8089900" y="3248025"/>
            <a:ext cx="0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39" name="Line 43"/>
          <p:cNvSpPr>
            <a:spLocks noChangeShapeType="1"/>
          </p:cNvSpPr>
          <p:nvPr/>
        </p:nvSpPr>
        <p:spPr bwMode="auto">
          <a:xfrm>
            <a:off x="6337300" y="2333625"/>
            <a:ext cx="533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0" name="Line 44"/>
          <p:cNvSpPr>
            <a:spLocks noChangeShapeType="1"/>
          </p:cNvSpPr>
          <p:nvPr/>
        </p:nvSpPr>
        <p:spPr bwMode="auto">
          <a:xfrm flipH="1">
            <a:off x="7251700" y="2333625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1" name="Line 45"/>
          <p:cNvSpPr>
            <a:spLocks noChangeShapeType="1"/>
          </p:cNvSpPr>
          <p:nvPr/>
        </p:nvSpPr>
        <p:spPr bwMode="auto">
          <a:xfrm>
            <a:off x="6870700" y="2333625"/>
            <a:ext cx="5334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2" name="Line 46"/>
          <p:cNvSpPr>
            <a:spLocks noChangeShapeType="1"/>
          </p:cNvSpPr>
          <p:nvPr/>
        </p:nvSpPr>
        <p:spPr bwMode="auto">
          <a:xfrm flipH="1">
            <a:off x="6718300" y="2333625"/>
            <a:ext cx="533400" cy="990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3" name="Line 47"/>
          <p:cNvSpPr>
            <a:spLocks noChangeShapeType="1"/>
          </p:cNvSpPr>
          <p:nvPr/>
        </p:nvSpPr>
        <p:spPr bwMode="auto">
          <a:xfrm>
            <a:off x="6565900" y="3324225"/>
            <a:ext cx="152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4" name="Line 48"/>
          <p:cNvSpPr>
            <a:spLocks noChangeShapeType="1"/>
          </p:cNvSpPr>
          <p:nvPr/>
        </p:nvSpPr>
        <p:spPr bwMode="auto">
          <a:xfrm>
            <a:off x="7404100" y="3324225"/>
            <a:ext cx="152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5" name="Line 49"/>
          <p:cNvSpPr>
            <a:spLocks noChangeShapeType="1"/>
          </p:cNvSpPr>
          <p:nvPr/>
        </p:nvSpPr>
        <p:spPr bwMode="auto">
          <a:xfrm flipH="1">
            <a:off x="7404100" y="3324225"/>
            <a:ext cx="152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6" name="Line 50"/>
          <p:cNvSpPr>
            <a:spLocks noChangeShapeType="1"/>
          </p:cNvSpPr>
          <p:nvPr/>
        </p:nvSpPr>
        <p:spPr bwMode="auto">
          <a:xfrm>
            <a:off x="6261100" y="4619625"/>
            <a:ext cx="1524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7" name="Line 51"/>
          <p:cNvSpPr>
            <a:spLocks noChangeShapeType="1"/>
          </p:cNvSpPr>
          <p:nvPr/>
        </p:nvSpPr>
        <p:spPr bwMode="auto">
          <a:xfrm>
            <a:off x="7023100" y="4619625"/>
            <a:ext cx="0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8" name="Line 52"/>
          <p:cNvSpPr>
            <a:spLocks noChangeShapeType="1"/>
          </p:cNvSpPr>
          <p:nvPr/>
        </p:nvSpPr>
        <p:spPr bwMode="auto">
          <a:xfrm>
            <a:off x="5727700" y="4543425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49" name="Line 53"/>
          <p:cNvSpPr>
            <a:spLocks noChangeShapeType="1"/>
          </p:cNvSpPr>
          <p:nvPr/>
        </p:nvSpPr>
        <p:spPr bwMode="auto">
          <a:xfrm>
            <a:off x="8318500" y="4543425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50" name="Rectangle 54"/>
          <p:cNvSpPr>
            <a:spLocks noChangeArrowheads="1"/>
          </p:cNvSpPr>
          <p:nvPr/>
        </p:nvSpPr>
        <p:spPr bwMode="auto">
          <a:xfrm>
            <a:off x="7937500" y="1343025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51" name="Rectangle 55"/>
          <p:cNvSpPr>
            <a:spLocks noChangeArrowheads="1"/>
          </p:cNvSpPr>
          <p:nvPr/>
        </p:nvSpPr>
        <p:spPr bwMode="auto">
          <a:xfrm>
            <a:off x="5803900" y="1343025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Q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52" name="Rectangle 56"/>
          <p:cNvSpPr>
            <a:spLocks noChangeArrowheads="1"/>
          </p:cNvSpPr>
          <p:nvPr/>
        </p:nvSpPr>
        <p:spPr bwMode="auto">
          <a:xfrm>
            <a:off x="6718300" y="5076825"/>
            <a:ext cx="8382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CP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57" name="Line 61"/>
          <p:cNvSpPr>
            <a:spLocks noChangeShapeType="1"/>
          </p:cNvSpPr>
          <p:nvPr/>
        </p:nvSpPr>
        <p:spPr bwMode="auto">
          <a:xfrm>
            <a:off x="8013700" y="1428750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58" name="Line 62"/>
          <p:cNvSpPr>
            <a:spLocks noChangeShapeType="1"/>
          </p:cNvSpPr>
          <p:nvPr/>
        </p:nvSpPr>
        <p:spPr bwMode="auto">
          <a:xfrm>
            <a:off x="6337300" y="2181225"/>
            <a:ext cx="25019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59" name="Line 63"/>
          <p:cNvSpPr>
            <a:spLocks noChangeShapeType="1"/>
          </p:cNvSpPr>
          <p:nvPr/>
        </p:nvSpPr>
        <p:spPr bwMode="auto">
          <a:xfrm>
            <a:off x="8318500" y="4695825"/>
            <a:ext cx="5207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60" name="Line 64"/>
          <p:cNvSpPr>
            <a:spLocks noChangeShapeType="1"/>
          </p:cNvSpPr>
          <p:nvPr/>
        </p:nvSpPr>
        <p:spPr bwMode="auto">
          <a:xfrm>
            <a:off x="8839200" y="2181225"/>
            <a:ext cx="0" cy="2514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61" name="Line 65"/>
          <p:cNvSpPr>
            <a:spLocks noChangeShapeType="1"/>
          </p:cNvSpPr>
          <p:nvPr/>
        </p:nvSpPr>
        <p:spPr bwMode="auto">
          <a:xfrm flipH="1">
            <a:off x="5105400" y="1952625"/>
            <a:ext cx="27559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62" name="Line 66"/>
          <p:cNvSpPr>
            <a:spLocks noChangeShapeType="1"/>
          </p:cNvSpPr>
          <p:nvPr/>
        </p:nvSpPr>
        <p:spPr bwMode="auto">
          <a:xfrm>
            <a:off x="5105400" y="1952625"/>
            <a:ext cx="0" cy="2743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63" name="Line 67"/>
          <p:cNvSpPr>
            <a:spLocks noChangeShapeType="1"/>
          </p:cNvSpPr>
          <p:nvPr/>
        </p:nvSpPr>
        <p:spPr bwMode="auto">
          <a:xfrm flipH="1">
            <a:off x="5105400" y="4695825"/>
            <a:ext cx="6223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64" name="Line 68"/>
          <p:cNvSpPr>
            <a:spLocks noChangeShapeType="1"/>
          </p:cNvSpPr>
          <p:nvPr/>
        </p:nvSpPr>
        <p:spPr bwMode="auto">
          <a:xfrm>
            <a:off x="5956300" y="4391025"/>
            <a:ext cx="0" cy="762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65" name="Line 69"/>
          <p:cNvSpPr>
            <a:spLocks noChangeShapeType="1"/>
          </p:cNvSpPr>
          <p:nvPr/>
        </p:nvSpPr>
        <p:spPr bwMode="auto">
          <a:xfrm>
            <a:off x="8089900" y="4391025"/>
            <a:ext cx="0" cy="762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5366" name="Rectangle 70"/>
          <p:cNvSpPr>
            <a:spLocks noChangeArrowheads="1"/>
          </p:cNvSpPr>
          <p:nvPr/>
        </p:nvSpPr>
        <p:spPr bwMode="auto">
          <a:xfrm>
            <a:off x="5727700" y="50673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J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67" name="Rectangle 71"/>
          <p:cNvSpPr>
            <a:spLocks noChangeArrowheads="1"/>
          </p:cNvSpPr>
          <p:nvPr/>
        </p:nvSpPr>
        <p:spPr bwMode="auto">
          <a:xfrm>
            <a:off x="7861300" y="49911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K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68" name="Oval 72"/>
          <p:cNvSpPr>
            <a:spLocks noChangeArrowheads="1"/>
          </p:cNvSpPr>
          <p:nvPr/>
        </p:nvSpPr>
        <p:spPr bwMode="auto">
          <a:xfrm>
            <a:off x="6261100" y="2105025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69" name="Oval 73"/>
          <p:cNvSpPr>
            <a:spLocks noChangeArrowheads="1"/>
          </p:cNvSpPr>
          <p:nvPr/>
        </p:nvSpPr>
        <p:spPr bwMode="auto">
          <a:xfrm>
            <a:off x="7785100" y="1876425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70" name="Rectangle 74"/>
          <p:cNvSpPr>
            <a:spLocks noChangeArrowheads="1"/>
          </p:cNvSpPr>
          <p:nvPr/>
        </p:nvSpPr>
        <p:spPr bwMode="auto">
          <a:xfrm>
            <a:off x="5334000" y="2562225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71" name="Rectangle 75"/>
          <p:cNvSpPr>
            <a:spLocks noChangeArrowheads="1"/>
          </p:cNvSpPr>
          <p:nvPr/>
        </p:nvSpPr>
        <p:spPr bwMode="auto">
          <a:xfrm>
            <a:off x="8318500" y="2552700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2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72" name="Rectangle 76"/>
          <p:cNvSpPr>
            <a:spLocks noChangeArrowheads="1"/>
          </p:cNvSpPr>
          <p:nvPr/>
        </p:nvSpPr>
        <p:spPr bwMode="auto">
          <a:xfrm>
            <a:off x="5105400" y="3781425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3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73" name="Rectangle 77"/>
          <p:cNvSpPr>
            <a:spLocks noChangeArrowheads="1"/>
          </p:cNvSpPr>
          <p:nvPr/>
        </p:nvSpPr>
        <p:spPr bwMode="auto">
          <a:xfrm>
            <a:off x="7162800" y="3857625"/>
            <a:ext cx="520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zh-CN" sz="32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G</a:t>
            </a:r>
            <a:r>
              <a:rPr lang="en-US" altLang="zh-CN" sz="3200" baseline="-2500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4</a:t>
            </a:r>
            <a:endParaRPr lang="zh-CN" altLang="en-US" sz="3200" baseline="-2500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55374" name="Oval 78"/>
          <p:cNvSpPr>
            <a:spLocks noChangeArrowheads="1"/>
          </p:cNvSpPr>
          <p:nvPr/>
        </p:nvSpPr>
        <p:spPr bwMode="auto">
          <a:xfrm>
            <a:off x="6946900" y="4543425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75" name="Oval 79"/>
          <p:cNvSpPr>
            <a:spLocks noChangeArrowheads="1"/>
          </p:cNvSpPr>
          <p:nvPr/>
        </p:nvSpPr>
        <p:spPr bwMode="auto">
          <a:xfrm>
            <a:off x="7785100" y="2257425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376" name="Oval 80"/>
          <p:cNvSpPr>
            <a:spLocks noChangeArrowheads="1"/>
          </p:cNvSpPr>
          <p:nvPr/>
        </p:nvSpPr>
        <p:spPr bwMode="auto">
          <a:xfrm>
            <a:off x="6261100" y="2257425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grpSp>
        <p:nvGrpSpPr>
          <p:cNvPr id="3" name="组合 74"/>
          <p:cNvGrpSpPr/>
          <p:nvPr/>
        </p:nvGrpSpPr>
        <p:grpSpPr>
          <a:xfrm>
            <a:off x="7673707" y="3942921"/>
            <a:ext cx="785818" cy="428628"/>
            <a:chOff x="6858017" y="3816060"/>
            <a:chExt cx="928694" cy="371047"/>
          </a:xfrm>
        </p:grpSpPr>
        <p:sp>
          <p:nvSpPr>
            <p:cNvPr id="7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7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4" name="组合 79"/>
          <p:cNvGrpSpPr/>
          <p:nvPr/>
        </p:nvGrpSpPr>
        <p:grpSpPr>
          <a:xfrm>
            <a:off x="5613697" y="3929066"/>
            <a:ext cx="785818" cy="428628"/>
            <a:chOff x="6858017" y="3816060"/>
            <a:chExt cx="928694" cy="371047"/>
          </a:xfrm>
        </p:grpSpPr>
        <p:sp>
          <p:nvSpPr>
            <p:cNvPr id="8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5" name="组合 84"/>
          <p:cNvGrpSpPr/>
          <p:nvPr/>
        </p:nvGrpSpPr>
        <p:grpSpPr>
          <a:xfrm>
            <a:off x="7429520" y="2643182"/>
            <a:ext cx="785818" cy="428628"/>
            <a:chOff x="6858017" y="3816060"/>
            <a:chExt cx="928694" cy="371047"/>
          </a:xfrm>
        </p:grpSpPr>
        <p:sp>
          <p:nvSpPr>
            <p:cNvPr id="86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7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8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89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grpSp>
        <p:nvGrpSpPr>
          <p:cNvPr id="6" name="组合 89"/>
          <p:cNvGrpSpPr/>
          <p:nvPr/>
        </p:nvGrpSpPr>
        <p:grpSpPr>
          <a:xfrm>
            <a:off x="5915467" y="2643182"/>
            <a:ext cx="785818" cy="428628"/>
            <a:chOff x="6858017" y="3816060"/>
            <a:chExt cx="928694" cy="371047"/>
          </a:xfrm>
        </p:grpSpPr>
        <p:sp>
          <p:nvSpPr>
            <p:cNvPr id="91" name="Arc 92"/>
            <p:cNvSpPr>
              <a:spLocks/>
            </p:cNvSpPr>
            <p:nvPr/>
          </p:nvSpPr>
          <p:spPr bwMode="auto">
            <a:xfrm rot="16200000">
              <a:off x="7227665" y="3446412"/>
              <a:ext cx="187057" cy="926354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79"/>
                <a:gd name="T2" fmla="*/ 953 w 21600"/>
                <a:gd name="T3" fmla="*/ 43179 h 43179"/>
                <a:gd name="T4" fmla="*/ 0 w 21600"/>
                <a:gd name="T5" fmla="*/ 21600 h 4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7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</a:path>
                <a:path w="21600" h="4317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158"/>
                    <a:pt x="12500" y="42668"/>
                    <a:pt x="952" y="43178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92" name="Line 94"/>
            <p:cNvSpPr>
              <a:spLocks noChangeShapeType="1"/>
            </p:cNvSpPr>
            <p:nvPr/>
          </p:nvSpPr>
          <p:spPr bwMode="auto">
            <a:xfrm rot="16200000" flipH="1">
              <a:off x="6765658" y="4092409"/>
              <a:ext cx="187057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93" name="Line 95"/>
            <p:cNvSpPr>
              <a:spLocks noChangeShapeType="1"/>
            </p:cNvSpPr>
            <p:nvPr/>
          </p:nvSpPr>
          <p:spPr bwMode="auto">
            <a:xfrm rot="16200000" flipH="1">
              <a:off x="7673230" y="4073626"/>
              <a:ext cx="224621" cy="23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  <p:sp>
          <p:nvSpPr>
            <p:cNvPr id="94" name="Line 96"/>
            <p:cNvSpPr>
              <a:spLocks noChangeShapeType="1"/>
            </p:cNvSpPr>
            <p:nvPr/>
          </p:nvSpPr>
          <p:spPr bwMode="auto">
            <a:xfrm rot="16200000">
              <a:off x="7321980" y="3722377"/>
              <a:ext cx="767" cy="9286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zh-CN" altLang="en-US"/>
            </a:p>
          </p:txBody>
        </p:sp>
      </p:grpSp>
      <p:sp>
        <p:nvSpPr>
          <p:cNvPr id="95" name="灯片编号占位符 9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401BD-A8F3-4F23-A984-3039AD1189E9}" type="slidenum">
              <a:rPr lang="zh-CN" altLang="en-US" smtClean="0"/>
              <a:pPr/>
              <a:t>99</a:t>
            </a:fld>
            <a:endParaRPr lang="en-US" altLang="zh-CN"/>
          </a:p>
        </p:txBody>
      </p:sp>
      <p:sp>
        <p:nvSpPr>
          <p:cNvPr id="90" name="Rectangle 11"/>
          <p:cNvSpPr>
            <a:spLocks noChangeArrowheads="1"/>
          </p:cNvSpPr>
          <p:nvPr/>
        </p:nvSpPr>
        <p:spPr bwMode="auto">
          <a:xfrm>
            <a:off x="199881" y="214290"/>
            <a:ext cx="3057247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翻转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-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举例（</a:t>
            </a:r>
            <a:r>
              <a:rPr lang="en-US" altLang="zh-CN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2</a:t>
            </a:r>
            <a:r>
              <a:rPr lang="zh-CN" altLang="en-US" sz="3200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）</a:t>
            </a:r>
            <a:endParaRPr lang="zh-CN" altLang="en-US" sz="3200" dirty="0"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96" name="矩形 95"/>
          <p:cNvSpPr/>
          <p:nvPr/>
        </p:nvSpPr>
        <p:spPr>
          <a:xfrm>
            <a:off x="5715008" y="5715016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97" name="矩形 96"/>
          <p:cNvSpPr/>
          <p:nvPr/>
        </p:nvSpPr>
        <p:spPr>
          <a:xfrm>
            <a:off x="7858148" y="5701745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98" name="矩形 97"/>
          <p:cNvSpPr/>
          <p:nvPr/>
        </p:nvSpPr>
        <p:spPr>
          <a:xfrm>
            <a:off x="6929454" y="5701745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99" name="矩形 98"/>
          <p:cNvSpPr/>
          <p:nvPr/>
        </p:nvSpPr>
        <p:spPr>
          <a:xfrm>
            <a:off x="5500694" y="1357298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>
              <a:solidFill>
                <a:srgbClr val="FF0000"/>
              </a:solidFill>
            </a:endParaRPr>
          </a:p>
        </p:txBody>
      </p:sp>
      <p:sp>
        <p:nvSpPr>
          <p:cNvPr id="100" name="矩形 99"/>
          <p:cNvSpPr/>
          <p:nvPr/>
        </p:nvSpPr>
        <p:spPr>
          <a:xfrm>
            <a:off x="8143900" y="1357298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>
              <a:solidFill>
                <a:srgbClr val="FF0000"/>
              </a:solidFill>
            </a:endParaRPr>
          </a:p>
        </p:txBody>
      </p:sp>
      <p:sp>
        <p:nvSpPr>
          <p:cNvPr id="101" name="矩形 100"/>
          <p:cNvSpPr/>
          <p:nvPr/>
        </p:nvSpPr>
        <p:spPr>
          <a:xfrm>
            <a:off x="5500694" y="3286124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102" name="矩形 101"/>
          <p:cNvSpPr/>
          <p:nvPr/>
        </p:nvSpPr>
        <p:spPr>
          <a:xfrm>
            <a:off x="8182678" y="3344291"/>
            <a:ext cx="389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endParaRPr lang="zh-CN" altLang="en-US" sz="3200" dirty="0"/>
          </a:p>
        </p:txBody>
      </p:sp>
      <p:sp>
        <p:nvSpPr>
          <p:cNvPr id="103" name="矩形 102"/>
          <p:cNvSpPr/>
          <p:nvPr/>
        </p:nvSpPr>
        <p:spPr>
          <a:xfrm>
            <a:off x="4786314" y="1357298"/>
            <a:ext cx="80021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0</a:t>
            </a:r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</a:t>
            </a:r>
            <a:endParaRPr lang="zh-CN" altLang="en-US" sz="3200" dirty="0"/>
          </a:p>
        </p:txBody>
      </p:sp>
      <p:sp>
        <p:nvSpPr>
          <p:cNvPr id="104" name="矩形 103"/>
          <p:cNvSpPr/>
          <p:nvPr/>
        </p:nvSpPr>
        <p:spPr>
          <a:xfrm>
            <a:off x="8415251" y="1357298"/>
            <a:ext cx="80021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  <a:sym typeface="Wingdings" pitchFamily="2" charset="2"/>
              </a:rPr>
              <a:t></a:t>
            </a:r>
            <a:r>
              <a:rPr lang="en-US" altLang="zh-CN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1</a:t>
            </a:r>
            <a:endParaRPr lang="zh-CN" altLang="en-US" sz="3200" dirty="0"/>
          </a:p>
        </p:txBody>
      </p:sp>
      <p:sp>
        <p:nvSpPr>
          <p:cNvPr id="105" name="Rectangle 11"/>
          <p:cNvSpPr>
            <a:spLocks noChangeArrowheads="1"/>
          </p:cNvSpPr>
          <p:nvPr/>
        </p:nvSpPr>
        <p:spPr bwMode="auto">
          <a:xfrm>
            <a:off x="5500694" y="214290"/>
            <a:ext cx="3467616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3200" dirty="0" smtClean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黑体" pitchFamily="49" charset="-122"/>
                <a:ea typeface="黑体" pitchFamily="49" charset="-122"/>
              </a:rPr>
              <a:t>翻转：不稳定状态</a:t>
            </a:r>
            <a:endParaRPr lang="zh-CN" altLang="en-US" sz="3200" dirty="0">
              <a:solidFill>
                <a:schemeClr val="accent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5531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34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23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24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25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26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27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34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43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44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45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46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47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34" presetClass="emph" presetSubtype="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57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58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59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60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61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8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linds(horizontal)">
                                      <p:cBhvr>
                                        <p:cTn id="69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34" presetClass="emph" presetSubtype="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74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75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76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77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78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9" presetID="34" presetClass="emph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80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81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82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83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84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linds(horizontal)">
                                      <p:cBhvr>
                                        <p:cTn id="9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312" grpId="0"/>
      <p:bldP spid="96" grpId="0"/>
      <p:bldP spid="97" grpId="0"/>
      <p:bldP spid="98" grpId="0"/>
      <p:bldP spid="99" grpId="0"/>
      <p:bldP spid="99" grpId="1"/>
      <p:bldP spid="100" grpId="0"/>
      <p:bldP spid="100" grpId="1"/>
      <p:bldP spid="101" grpId="0"/>
      <p:bldP spid="101" grpId="1"/>
      <p:bldP spid="102" grpId="0"/>
      <p:bldP spid="102" grpId="1"/>
      <p:bldP spid="103" grpId="0"/>
      <p:bldP spid="104" grpId="0"/>
      <p:bldP spid="104" grpId="1"/>
    </p:bldLst>
  </p:timing>
</p:sld>
</file>

<file path=ppt/theme/theme1.xml><?xml version="1.0" encoding="utf-8"?>
<a:theme xmlns:a="http://schemas.openxmlformats.org/drawingml/2006/main" name="High Voltage">
  <a:themeElements>
    <a:clrScheme name="High Voltage 1">
      <a:dk1>
        <a:srgbClr val="001932"/>
      </a:dk1>
      <a:lt1>
        <a:srgbClr val="FFFFFF"/>
      </a:lt1>
      <a:dk2>
        <a:srgbClr val="2181B7"/>
      </a:dk2>
      <a:lt2>
        <a:srgbClr val="CCFFFF"/>
      </a:lt2>
      <a:accent1>
        <a:srgbClr val="99FFCC"/>
      </a:accent1>
      <a:accent2>
        <a:srgbClr val="01B0FF"/>
      </a:accent2>
      <a:accent3>
        <a:srgbClr val="ABC1D8"/>
      </a:accent3>
      <a:accent4>
        <a:srgbClr val="DADADA"/>
      </a:accent4>
      <a:accent5>
        <a:srgbClr val="CAFFE2"/>
      </a:accent5>
      <a:accent6>
        <a:srgbClr val="019FE7"/>
      </a:accent6>
      <a:hlink>
        <a:srgbClr val="6666FF"/>
      </a:hlink>
      <a:folHlink>
        <a:srgbClr val="1C6D9A"/>
      </a:folHlink>
    </a:clrScheme>
    <a:fontScheme name="High Voltage">
      <a:majorFont>
        <a:latin typeface="Arial Black"/>
        <a:ea typeface="宋体"/>
        <a:cs typeface=""/>
      </a:majorFont>
      <a:minorFont>
        <a:latin typeface="Arial Black"/>
        <a:ea typeface="宋体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en-US" altLang="zh-CN" sz="36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  <a:ea typeface="宋体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en-US" altLang="zh-CN" sz="36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  <a:ea typeface="宋体" pitchFamily="2" charset="-122"/>
          </a:defRPr>
        </a:defPPr>
      </a:lstStyle>
    </a:lnDef>
  </a:objectDefaults>
  <a:extraClrSchemeLst>
    <a:extraClrScheme>
      <a:clrScheme name="High Voltage 1">
        <a:dk1>
          <a:srgbClr val="001932"/>
        </a:dk1>
        <a:lt1>
          <a:srgbClr val="FFFFFF"/>
        </a:lt1>
        <a:dk2>
          <a:srgbClr val="2181B7"/>
        </a:dk2>
        <a:lt2>
          <a:srgbClr val="CCFFFF"/>
        </a:lt2>
        <a:accent1>
          <a:srgbClr val="99FFCC"/>
        </a:accent1>
        <a:accent2>
          <a:srgbClr val="01B0FF"/>
        </a:accent2>
        <a:accent3>
          <a:srgbClr val="ABC1D8"/>
        </a:accent3>
        <a:accent4>
          <a:srgbClr val="DADADA"/>
        </a:accent4>
        <a:accent5>
          <a:srgbClr val="CAFFE2"/>
        </a:accent5>
        <a:accent6>
          <a:srgbClr val="019FE7"/>
        </a:accent6>
        <a:hlink>
          <a:srgbClr val="6666FF"/>
        </a:hlink>
        <a:folHlink>
          <a:srgbClr val="1C6D9A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High Voltage 2">
        <a:dk1>
          <a:srgbClr val="000000"/>
        </a:dk1>
        <a:lt1>
          <a:srgbClr val="FFFFFF"/>
        </a:lt1>
        <a:dk2>
          <a:srgbClr val="000066"/>
        </a:dk2>
        <a:lt2>
          <a:srgbClr val="969696"/>
        </a:lt2>
        <a:accent1>
          <a:srgbClr val="666699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B8B8CA"/>
        </a:accent5>
        <a:accent6>
          <a:srgbClr val="B9B9E7"/>
        </a:accent6>
        <a:hlink>
          <a:srgbClr val="CC00CC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High Voltage 3">
        <a:dk1>
          <a:srgbClr val="000000"/>
        </a:dk1>
        <a:lt1>
          <a:srgbClr val="FFFFFF"/>
        </a:lt1>
        <a:dk2>
          <a:srgbClr val="000000"/>
        </a:dk2>
        <a:lt2>
          <a:srgbClr val="393939"/>
        </a:lt2>
        <a:accent1>
          <a:srgbClr val="CBCBCB"/>
        </a:accent1>
        <a:accent2>
          <a:srgbClr val="868686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797979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High Voltage 4">
        <a:dk1>
          <a:srgbClr val="000000"/>
        </a:dk1>
        <a:lt1>
          <a:srgbClr val="FFFFCC"/>
        </a:lt1>
        <a:dk2>
          <a:srgbClr val="FF6600"/>
        </a:dk2>
        <a:lt2>
          <a:srgbClr val="333300"/>
        </a:lt2>
        <a:accent1>
          <a:srgbClr val="800000"/>
        </a:accent1>
        <a:accent2>
          <a:srgbClr val="CC6600"/>
        </a:accent2>
        <a:accent3>
          <a:srgbClr val="FFFFE2"/>
        </a:accent3>
        <a:accent4>
          <a:srgbClr val="000000"/>
        </a:accent4>
        <a:accent5>
          <a:srgbClr val="C0AAAA"/>
        </a:accent5>
        <a:accent6>
          <a:srgbClr val="B95C00"/>
        </a:accent6>
        <a:hlink>
          <a:srgbClr val="808000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High Voltage 5">
        <a:dk1>
          <a:srgbClr val="1C3956"/>
        </a:dk1>
        <a:lt1>
          <a:srgbClr val="FFFFFF"/>
        </a:lt1>
        <a:dk2>
          <a:srgbClr val="003366"/>
        </a:dk2>
        <a:lt2>
          <a:srgbClr val="DDDDDD"/>
        </a:lt2>
        <a:accent1>
          <a:srgbClr val="3D7CBB"/>
        </a:accent1>
        <a:accent2>
          <a:srgbClr val="00152A"/>
        </a:accent2>
        <a:accent3>
          <a:srgbClr val="AAADB8"/>
        </a:accent3>
        <a:accent4>
          <a:srgbClr val="DADADA"/>
        </a:accent4>
        <a:accent5>
          <a:srgbClr val="AFBFDA"/>
        </a:accent5>
        <a:accent6>
          <a:srgbClr val="001225"/>
        </a:accent6>
        <a:hlink>
          <a:srgbClr val="33CCCC"/>
        </a:hlink>
        <a:folHlink>
          <a:srgbClr val="96B9D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High Voltage 6">
        <a:dk1>
          <a:srgbClr val="000000"/>
        </a:dk1>
        <a:lt1>
          <a:srgbClr val="FFFFFF"/>
        </a:lt1>
        <a:dk2>
          <a:srgbClr val="440044"/>
        </a:dk2>
        <a:lt2>
          <a:srgbClr val="491D49"/>
        </a:lt2>
        <a:accent1>
          <a:srgbClr val="9D9DBD"/>
        </a:accent1>
        <a:accent2>
          <a:srgbClr val="14213C"/>
        </a:accent2>
        <a:accent3>
          <a:srgbClr val="FFFFFF"/>
        </a:accent3>
        <a:accent4>
          <a:srgbClr val="000000"/>
        </a:accent4>
        <a:accent5>
          <a:srgbClr val="CCCCDB"/>
        </a:accent5>
        <a:accent6>
          <a:srgbClr val="111D35"/>
        </a:accent6>
        <a:hlink>
          <a:srgbClr val="666699"/>
        </a:hlink>
        <a:folHlink>
          <a:srgbClr val="DBDBF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High Voltage 7">
        <a:dk1>
          <a:srgbClr val="000000"/>
        </a:dk1>
        <a:lt1>
          <a:srgbClr val="FFFFFF"/>
        </a:lt1>
        <a:dk2>
          <a:srgbClr val="000000"/>
        </a:dk2>
        <a:lt2>
          <a:srgbClr val="001A00"/>
        </a:lt2>
        <a:accent1>
          <a:srgbClr val="339966"/>
        </a:accent1>
        <a:accent2>
          <a:srgbClr val="003300"/>
        </a:accent2>
        <a:accent3>
          <a:srgbClr val="FFFFFF"/>
        </a:accent3>
        <a:accent4>
          <a:srgbClr val="000000"/>
        </a:accent4>
        <a:accent5>
          <a:srgbClr val="ADCAB8"/>
        </a:accent5>
        <a:accent6>
          <a:srgbClr val="002D00"/>
        </a:accent6>
        <a:hlink>
          <a:srgbClr val="FF9933"/>
        </a:hlink>
        <a:folHlink>
          <a:srgbClr val="AFE9CC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D:\program files\Templates\Presentation Designs\High Voltage.pot</Template>
  <TotalTime>8311</TotalTime>
  <Words>9119</Words>
  <Application>Microsoft Office PowerPoint</Application>
  <PresentationFormat>全屏显示(4:3)</PresentationFormat>
  <Paragraphs>3063</Paragraphs>
  <Slides>160</Slides>
  <Notes>14</Notes>
  <HiddenSlides>0</HiddenSlides>
  <MMClips>0</MMClips>
  <ScaleCrop>false</ScaleCrop>
  <HeadingPairs>
    <vt:vector size="6" baseType="variant">
      <vt:variant>
        <vt:lpstr>主题</vt:lpstr>
      </vt:variant>
      <vt:variant>
        <vt:i4>1</vt:i4>
      </vt:variant>
      <vt:variant>
        <vt:lpstr>嵌入 OLE 服务器</vt:lpstr>
      </vt:variant>
      <vt:variant>
        <vt:i4>2</vt:i4>
      </vt:variant>
      <vt:variant>
        <vt:lpstr>幻灯片标题</vt:lpstr>
      </vt:variant>
      <vt:variant>
        <vt:i4>160</vt:i4>
      </vt:variant>
    </vt:vector>
  </HeadingPairs>
  <TitlesOfParts>
    <vt:vector size="163" baseType="lpstr">
      <vt:lpstr>High Voltage</vt:lpstr>
      <vt:lpstr>Equation</vt:lpstr>
      <vt:lpstr>公式</vt:lpstr>
      <vt:lpstr>第五章 触发器(Flip-Flop)</vt:lpstr>
      <vt:lpstr> 回顾-组合逻辑电路</vt:lpstr>
      <vt:lpstr> 5.1概述</vt:lpstr>
      <vt:lpstr>幻灯片 4</vt:lpstr>
      <vt:lpstr>幻灯片 5</vt:lpstr>
      <vt:lpstr>幻灯片 6</vt:lpstr>
      <vt:lpstr>幻灯片 7</vt:lpstr>
      <vt:lpstr>5.2 基本R-S触发器(透明触发器）  5.2.1与非门构成的R-S触发器</vt:lpstr>
      <vt:lpstr>幻灯片 9</vt:lpstr>
      <vt:lpstr>幻灯片 10</vt:lpstr>
      <vt:lpstr>幻灯片 11</vt:lpstr>
      <vt:lpstr>幻灯片 12</vt:lpstr>
      <vt:lpstr>幻灯片 13</vt:lpstr>
      <vt:lpstr>幻灯片 14</vt:lpstr>
      <vt:lpstr>幻灯片 15</vt:lpstr>
      <vt:lpstr>幻灯片 16</vt:lpstr>
      <vt:lpstr>幻灯片 17</vt:lpstr>
      <vt:lpstr>幻灯片 18</vt:lpstr>
      <vt:lpstr>幻灯片 19</vt:lpstr>
      <vt:lpstr>幻灯片 20</vt:lpstr>
      <vt:lpstr>幻灯片 21</vt:lpstr>
      <vt:lpstr>幻灯片 22</vt:lpstr>
      <vt:lpstr>幻灯片 23</vt:lpstr>
      <vt:lpstr>幻灯片 24</vt:lpstr>
      <vt:lpstr>幻灯片 25</vt:lpstr>
      <vt:lpstr>5.2.2 或非门构成的R-S触发器</vt:lpstr>
      <vt:lpstr>幻灯片 27</vt:lpstr>
      <vt:lpstr>幻灯片 28</vt:lpstr>
      <vt:lpstr>幻灯片 29</vt:lpstr>
      <vt:lpstr>幻灯片 30</vt:lpstr>
      <vt:lpstr>幻灯片 31</vt:lpstr>
      <vt:lpstr>幻灯片 32</vt:lpstr>
      <vt:lpstr>幻灯片 33</vt:lpstr>
      <vt:lpstr>幻灯片 34</vt:lpstr>
      <vt:lpstr>幻灯片 35</vt:lpstr>
      <vt:lpstr>幻灯片 36</vt:lpstr>
      <vt:lpstr>幻灯片 37</vt:lpstr>
      <vt:lpstr>幻灯片 38</vt:lpstr>
      <vt:lpstr>幻灯片 39</vt:lpstr>
      <vt:lpstr>幻灯片 40</vt:lpstr>
      <vt:lpstr>幻灯片 41</vt:lpstr>
      <vt:lpstr>5.3 常用的时钟控制触发器 5.3.1钟控R-S触发器 Clocked RS FF</vt:lpstr>
      <vt:lpstr>5.3 常用的时钟控制触发器 5.3.1钟控R-S触发器 Clocked RS FF</vt:lpstr>
      <vt:lpstr>5.3 常用的时钟控制触发器 5.3.1钟控R-S触发器 Clocked RS FF</vt:lpstr>
      <vt:lpstr>幻灯片 45</vt:lpstr>
      <vt:lpstr>幻灯片 46</vt:lpstr>
      <vt:lpstr>幻灯片 47</vt:lpstr>
      <vt:lpstr>幻灯片 48</vt:lpstr>
      <vt:lpstr>幻灯片 49</vt:lpstr>
      <vt:lpstr>幻灯片 50</vt:lpstr>
      <vt:lpstr>幻灯片 51</vt:lpstr>
      <vt:lpstr>幻灯片 52</vt:lpstr>
      <vt:lpstr>幻灯片 53</vt:lpstr>
      <vt:lpstr>幻灯片 54</vt:lpstr>
      <vt:lpstr>幻灯片 55</vt:lpstr>
      <vt:lpstr>幻灯片 56</vt:lpstr>
      <vt:lpstr>幻灯片 57</vt:lpstr>
      <vt:lpstr>幻灯片 58</vt:lpstr>
      <vt:lpstr>幻灯片 59</vt:lpstr>
      <vt:lpstr>幻灯片 60</vt:lpstr>
      <vt:lpstr>5.3.2 主从R-S触发器 master-slave</vt:lpstr>
      <vt:lpstr>5.3.2 主从R-S触发器 master-slave</vt:lpstr>
      <vt:lpstr>5.3.2 主从R-S触发器 master-slave</vt:lpstr>
      <vt:lpstr>5.3.2 主从R-S触发器 master-slave</vt:lpstr>
      <vt:lpstr>5.3.2 主从R-S触发器 master-slave</vt:lpstr>
      <vt:lpstr>5.3.2 主从R-S触发器 master-slave</vt:lpstr>
      <vt:lpstr>5.3.2 主从R-S触发器 master-slave</vt:lpstr>
      <vt:lpstr>5.3.2 主从R-S触发器 master-slave</vt:lpstr>
      <vt:lpstr>5.3.2 主从R-S触发器 master-slave</vt:lpstr>
      <vt:lpstr>5.3.2 主从R-S触发器 master-slave</vt:lpstr>
      <vt:lpstr>幻灯片 71</vt:lpstr>
      <vt:lpstr>幻灯片 72</vt:lpstr>
      <vt:lpstr>幻灯片 73</vt:lpstr>
      <vt:lpstr>幻灯片 74</vt:lpstr>
      <vt:lpstr>幻灯片 75</vt:lpstr>
      <vt:lpstr>5.3.3 D（Delay）触发器</vt:lpstr>
      <vt:lpstr>5.3.3 D（Delay）触发器</vt:lpstr>
      <vt:lpstr>5.3.3 D（Delay）触发器</vt:lpstr>
      <vt:lpstr>5.3.3 D（Delay）触发器</vt:lpstr>
      <vt:lpstr>幻灯片 80</vt:lpstr>
      <vt:lpstr>幻灯片 81</vt:lpstr>
      <vt:lpstr>幻灯片 82</vt:lpstr>
      <vt:lpstr>幻灯片 83</vt:lpstr>
      <vt:lpstr>幻灯片 84</vt:lpstr>
      <vt:lpstr>幻灯片 85</vt:lpstr>
      <vt:lpstr>幻灯片 86</vt:lpstr>
      <vt:lpstr>幻灯片 87</vt:lpstr>
      <vt:lpstr>幻灯片 88</vt:lpstr>
      <vt:lpstr>幻灯片 89</vt:lpstr>
      <vt:lpstr>幻灯片 90</vt:lpstr>
      <vt:lpstr>5.3.4 J-K触发器</vt:lpstr>
      <vt:lpstr>幻灯片 92</vt:lpstr>
      <vt:lpstr>幻灯片 93</vt:lpstr>
      <vt:lpstr>幻灯片 94</vt:lpstr>
      <vt:lpstr>幻灯片 95</vt:lpstr>
      <vt:lpstr>幻灯片 96</vt:lpstr>
      <vt:lpstr>幻灯片 97</vt:lpstr>
      <vt:lpstr>幻灯片 98</vt:lpstr>
      <vt:lpstr>幻灯片 99</vt:lpstr>
      <vt:lpstr>幻灯片 100</vt:lpstr>
      <vt:lpstr>幻灯片 101</vt:lpstr>
      <vt:lpstr>幻灯片 102</vt:lpstr>
      <vt:lpstr>幻灯片 103</vt:lpstr>
      <vt:lpstr>幻灯片 104</vt:lpstr>
      <vt:lpstr>幻灯片 105</vt:lpstr>
      <vt:lpstr>幻灯片 106</vt:lpstr>
      <vt:lpstr>幻灯片 107</vt:lpstr>
      <vt:lpstr>幻灯片 108</vt:lpstr>
      <vt:lpstr>幻灯片 109</vt:lpstr>
      <vt:lpstr>幻灯片 110</vt:lpstr>
      <vt:lpstr>幻灯片 111</vt:lpstr>
      <vt:lpstr>幻灯片 112</vt:lpstr>
      <vt:lpstr>幻灯片 113</vt:lpstr>
      <vt:lpstr>幻灯片 114</vt:lpstr>
      <vt:lpstr>幻灯片 115</vt:lpstr>
      <vt:lpstr>如何理解“一次变化”问题</vt:lpstr>
      <vt:lpstr>幻灯片 117</vt:lpstr>
      <vt:lpstr>幻灯片 118</vt:lpstr>
      <vt:lpstr>幻灯片 119</vt:lpstr>
      <vt:lpstr>幻灯片 120</vt:lpstr>
      <vt:lpstr>幻灯片 121</vt:lpstr>
      <vt:lpstr>幻灯片 122</vt:lpstr>
      <vt:lpstr>幻灯片 123</vt:lpstr>
      <vt:lpstr>幻灯片 124</vt:lpstr>
      <vt:lpstr>幻灯片 125</vt:lpstr>
      <vt:lpstr> 5.4 集成触发器 5.4.1 集成D触发器</vt:lpstr>
      <vt:lpstr> 5.4 集成触发器 5.4.1 集成D触发器</vt:lpstr>
      <vt:lpstr>幻灯片 128</vt:lpstr>
      <vt:lpstr>幻灯片 129</vt:lpstr>
      <vt:lpstr>幻灯片 130</vt:lpstr>
      <vt:lpstr>幻灯片 131</vt:lpstr>
      <vt:lpstr>幻灯片 132</vt:lpstr>
      <vt:lpstr>幻灯片 133</vt:lpstr>
      <vt:lpstr>幻灯片 134</vt:lpstr>
      <vt:lpstr>幻灯片 135</vt:lpstr>
      <vt:lpstr>5.4.2 J-K触发器</vt:lpstr>
      <vt:lpstr>5.4.2 J-K触发器</vt:lpstr>
      <vt:lpstr>幻灯片 138</vt:lpstr>
      <vt:lpstr>幻灯片 139</vt:lpstr>
      <vt:lpstr>5.4.3 其它功能的触发器</vt:lpstr>
      <vt:lpstr>幻灯片 141</vt:lpstr>
      <vt:lpstr>幻灯片 142</vt:lpstr>
      <vt:lpstr>幻灯片 143</vt:lpstr>
      <vt:lpstr>幻灯片 144</vt:lpstr>
      <vt:lpstr>5.5 不同类型触发器的转换</vt:lpstr>
      <vt:lpstr>幻灯片 146</vt:lpstr>
      <vt:lpstr>幻灯片 147</vt:lpstr>
      <vt:lpstr>幻灯片 148</vt:lpstr>
      <vt:lpstr>幻灯片 149</vt:lpstr>
      <vt:lpstr>幻灯片 150</vt:lpstr>
      <vt:lpstr>幻灯片 151</vt:lpstr>
      <vt:lpstr>幻灯片 152</vt:lpstr>
      <vt:lpstr>幻灯片 153</vt:lpstr>
      <vt:lpstr>幻灯片 154</vt:lpstr>
      <vt:lpstr>幻灯片 155</vt:lpstr>
      <vt:lpstr>幻灯片 156</vt:lpstr>
      <vt:lpstr>幻灯片 157</vt:lpstr>
      <vt:lpstr>幻灯片 158</vt:lpstr>
      <vt:lpstr>幻灯片 159</vt:lpstr>
      <vt:lpstr>幻灯片 160</vt:lpstr>
    </vt:vector>
  </TitlesOfParts>
  <Company>电子科大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第五章 触发器(Flip-Flop)</dc:title>
  <dc:creator>武庆生</dc:creator>
  <cp:lastModifiedBy>Career</cp:lastModifiedBy>
  <cp:revision>1332</cp:revision>
  <cp:lastPrinted>1601-01-01T00:00:00Z</cp:lastPrinted>
  <dcterms:created xsi:type="dcterms:W3CDTF">2002-01-09T14:27:19Z</dcterms:created>
  <dcterms:modified xsi:type="dcterms:W3CDTF">2019-11-07T09:05:47Z</dcterms:modified>
</cp:coreProperties>
</file>